
<file path=[Content_Types].xml><?xml version="1.0" encoding="utf-8"?>
<Types xmlns="http://schemas.openxmlformats.org/package/2006/content-types">
  <Default Extension="xml" ContentType="application/vnd.openxmlformats-officedocument.extended-properties+xml"/>
  <Default Extension="rels" ContentType="application/vnd.openxmlformats-package.relationships+xml"/>
  <Override PartName="/docProps/core.xml" ContentType="application/vnd.openxmlformats-package.core-properties+xml"/>
  <Override PartName="/ppt/presentation.xml" ContentType="application/vnd.openxmlformats-officedocument.presentationml.presentation.main+xml"/>
  <Override PartName="/ppt/notesMasters/notesMaster11.xml" ContentType="application/vnd.openxmlformats-officedocument.presentationml.notesMaster+xml"/>
  <Override PartName="/ppt/theme/theme21.xml" ContentType="application/vnd.openxmlformats-officedocument.theme+xml"/>
  <Override PartName="/ppt/tableStyles.xml" ContentType="application/vnd.openxmlformats-officedocument.presentationml.tableStyles+xml"/>
  <Override PartName="/ppt/slides/slide21.xml" ContentType="application/vnd.openxmlformats-officedocument.presentationml.slide+xml"/>
  <Override PartName="/ppt/slideLayouts/slideLayout21.xml" ContentType="application/vnd.openxmlformats-officedocument.presentationml.slideLayout+xml"/>
  <Override PartName="/ppt/slideMasters/slideMaster11.xml" ContentType="application/vnd.openxmlformats-officedocument.presentationml.slideMaster+xml"/>
  <Override PartName="/ppt/theme/theme12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s/slide62.xml" ContentType="application/vnd.openxmlformats-officedocument.presentationml.slide+xml"/>
  <Override PartName="/ppt/slides/slide13.xml" ContentType="application/vnd.openxmlformats-officedocument.presentationml.slide+xml"/>
  <Override PartName="/customXml/item3.xml" ContentType="application/xml"/>
  <Override PartName="/customXml/itemProps31.xml" ContentType="application/vnd.openxmlformats-officedocument.customXmlProperties+xml"/>
  <Override PartName="/ppt/slides/slide54.xml" ContentType="application/vnd.openxmlformats-officedocument.presentationml.slide+xml"/>
  <Override PartName="/ppt/viewProps.xml" ContentType="application/vnd.openxmlformats-officedocument.presentationml.viewProps+xml"/>
  <Override PartName="/ppt/slides/slide45.xml" ContentType="application/vnd.openxmlformats-officedocument.presentationml.slide+xml"/>
  <Override PartName="/customXml/item22.xml" ContentType="application/xml"/>
  <Override PartName="/customXml/itemProps22.xml" ContentType="application/vnd.openxmlformats-officedocument.customXmlProperties+xml"/>
  <Override PartName="/ppt/presProps.xml" ContentType="application/vnd.openxmlformats-officedocument.presentationml.presProps+xml"/>
  <Override PartName="/ppt/slides/slide36.xml" ContentType="application/vnd.openxmlformats-officedocument.presentationml.slide+xml"/>
  <Override PartName="/ppt/handoutMasters/handoutMaster11.xml" ContentType="application/vnd.openxmlformats-officedocument.presentationml.handoutMaster+xml"/>
  <Override PartName="/ppt/theme/theme33.xml" ContentType="application/vnd.openxmlformats-officedocument.theme+xml"/>
  <Override PartName="/customXml/item13.xml" ContentType="application/xml"/>
  <Override PartName="/customXml/itemProps13.xml" ContentType="application/vnd.openxmlformats-officedocument.customXml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&#65279;<?xml version="1.0" encoding="utf-8"?><Relationships xmlns="http://schemas.openxmlformats.org/package/2006/relationships"><Relationship Type="http://schemas.openxmlformats.org/officeDocument/2006/relationships/extended-properties" Target="/docProps/app.xml" Id="rId3" /><Relationship Type="http://schemas.openxmlformats.org/package/2006/relationships/metadata/core-properties" Target="/docProps/core.xml" Id="rId2" /><Relationship Type="http://schemas.openxmlformats.org/officeDocument/2006/relationships/officeDocument" Target="/ppt/presentation.xml" Id="rId1" /><Relationship Type="http://schemas.openxmlformats.org/officeDocument/2006/relationships/custom-properties" Target="/docProps/custom.xml" Id="rId5" /><Relationship Type="http://schemas.microsoft.com/office/2020/02/relationships/classificationlabels" Target="/docMetadata/LabelInfo.xml" Id="rId4" 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1"/>
  </p:sldMasterIdLst>
  <p:notesMasterIdLst>
    <p:notesMasterId r:id="rId8"/>
  </p:notesMasterIdLst>
  <p:handoutMasterIdLst>
    <p:handoutMasterId r:id="rId9"/>
  </p:handoutMasterIdLst>
  <p:sldIdLst>
    <p:sldId id="273" r:id="rId2"/>
    <p:sldId id="275" r:id="rId3"/>
    <p:sldId id="280" r:id="rId4"/>
    <p:sldId id="279" r:id="rId5"/>
    <p:sldId id="281" r:id="rId6"/>
    <p:sldId id="282" r:id="rId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80" userDrawn="1">
          <p15:clr>
            <a:srgbClr val="A4A3A4"/>
          </p15:clr>
        </p15:guide>
        <p15:guide id="2" pos="2880">
          <p15:clr>
            <a:srgbClr val="A4A3A4"/>
          </p15:clr>
        </p15:guide>
        <p15:guide id="3" pos="5472" userDrawn="1">
          <p15:clr>
            <a:srgbClr val="A4A3A4"/>
          </p15:clr>
        </p15:guide>
        <p15:guide id="4" pos="288" userDrawn="1">
          <p15:clr>
            <a:srgbClr val="A4A3A4"/>
          </p15:clr>
        </p15:guide>
        <p15:guide id="5" orient="horz" pos="240" userDrawn="1">
          <p15:clr>
            <a:srgbClr val="A4A3A4"/>
          </p15:clr>
        </p15:guide>
        <p15:guide id="6" orient="horz" pos="216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DBD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5A111915-BE36-4E01-A7E5-04B1672EAD32}" styleName="Light Style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912C8C85-51F0-491E-9774-3900AFEF0FD7}" styleName="Light Style 2 - Accent 6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</a:tcStyle>
    </a:band1H>
    <a:band1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1V>
    <a:band2V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6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196" autoAdjust="0"/>
    <p:restoredTop sz="93932" autoAdjust="0"/>
  </p:normalViewPr>
  <p:slideViewPr>
    <p:cSldViewPr>
      <p:cViewPr>
        <p:scale>
          <a:sx n="100" d="100"/>
          <a:sy n="100" d="100"/>
        </p:scale>
        <p:origin x="984" y="-571"/>
      </p:cViewPr>
      <p:guideLst>
        <p:guide orient="horz" pos="4080"/>
        <p:guide pos="2880"/>
        <p:guide pos="5472"/>
        <p:guide pos="288"/>
        <p:guide orient="horz" pos="240"/>
        <p:guide orient="horz" pos="2160"/>
      </p:guideLst>
    </p:cSldViewPr>
  </p:slideViewPr>
  <p:outlineViewPr>
    <p:cViewPr>
      <p:scale>
        <a:sx n="33" d="100"/>
        <a:sy n="33" d="100"/>
      </p:scale>
      <p:origin x="0" y="-46454"/>
    </p:cViewPr>
  </p:outlineViewPr>
  <p:notesTextViewPr>
    <p:cViewPr>
      <p:scale>
        <a:sx n="50" d="100"/>
        <a:sy n="5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>
      <p:cViewPr varScale="1">
        <p:scale>
          <a:sx n="78" d="100"/>
          <a:sy n="78" d="100"/>
        </p:scale>
        <p:origin x="-2070" y="-84"/>
      </p:cViewPr>
      <p:guideLst>
        <p:guide orient="horz" pos="2880"/>
        <p:guide pos="2160"/>
      </p:guideLst>
    </p:cSldViewPr>
  </p:notesViewPr>
  <p:gridSpacing cx="76200" cy="76200"/>
</p:viewPr>
</file>

<file path=ppt/_rels/presentation.xml.rels>&#65279;<?xml version="1.0" encoding="utf-8"?><Relationships xmlns="http://schemas.openxmlformats.org/package/2006/relationships"><Relationship Type="http://schemas.openxmlformats.org/officeDocument/2006/relationships/notesMaster" Target="/ppt/notesMasters/notesMaster11.xml" Id="rId8" /><Relationship Type="http://schemas.openxmlformats.org/officeDocument/2006/relationships/tableStyles" Target="/ppt/tableStyles.xml" Id="rId13" /><Relationship Type="http://schemas.openxmlformats.org/officeDocument/2006/relationships/slide" Target="/ppt/slides/slide21.xml" Id="rId3" /><Relationship Type="http://schemas.openxmlformats.org/officeDocument/2006/relationships/slide" Target="/ppt/slides/slide62.xml" Id="rId7" /><Relationship Type="http://schemas.openxmlformats.org/officeDocument/2006/relationships/theme" Target="/ppt/theme/theme12.xml" Id="rId12" /><Relationship Type="http://schemas.openxmlformats.org/officeDocument/2006/relationships/slide" Target="/ppt/slides/slide13.xml" Id="rId2" /><Relationship Type="http://schemas.openxmlformats.org/officeDocument/2006/relationships/customXml" Target="/customXml/item3.xml" Id="rId16" /><Relationship Type="http://schemas.openxmlformats.org/officeDocument/2006/relationships/slideMaster" Target="/ppt/slideMasters/slideMaster11.xml" Id="rId1" /><Relationship Type="http://schemas.openxmlformats.org/officeDocument/2006/relationships/slide" Target="/ppt/slides/slide54.xml" Id="rId6" /><Relationship Type="http://schemas.openxmlformats.org/officeDocument/2006/relationships/viewProps" Target="/ppt/viewProps.xml" Id="rId11" /><Relationship Type="http://schemas.openxmlformats.org/officeDocument/2006/relationships/slide" Target="/ppt/slides/slide45.xml" Id="rId5" /><Relationship Type="http://schemas.openxmlformats.org/officeDocument/2006/relationships/customXml" Target="/customXml/item22.xml" Id="rId15" /><Relationship Type="http://schemas.openxmlformats.org/officeDocument/2006/relationships/presProps" Target="/ppt/presProps.xml" Id="rId10" /><Relationship Type="http://schemas.openxmlformats.org/officeDocument/2006/relationships/slide" Target="/ppt/slides/slide36.xml" Id="rId4" /><Relationship Type="http://schemas.openxmlformats.org/officeDocument/2006/relationships/handoutMaster" Target="/ppt/handoutMasters/handoutMaster11.xml" Id="rId9" /><Relationship Type="http://schemas.openxmlformats.org/officeDocument/2006/relationships/customXml" Target="/customXml/item13.xml" Id="rId14" /></Relationships>
</file>

<file path=ppt/handoutMasters/_rels/handoutMaster11.xml.rels>&#65279;<?xml version="1.0" encoding="utf-8"?><Relationships xmlns="http://schemas.openxmlformats.org/package/2006/relationships"><Relationship Type="http://schemas.openxmlformats.org/officeDocument/2006/relationships/theme" Target="/ppt/theme/theme33.xml" Id="rId1" /></Relationships>
</file>

<file path=ppt/handoutMasters/handoutMaster1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4666CA8-8F63-4FDE-81ED-692E3F3550F1}" type="datetimeFigureOut">
              <a:rPr lang="en-US" smtClean="0"/>
              <a:pPr/>
              <a:t>5/22/2023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E3FC69-F59A-47A0-B9DD-17D0956491A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1.xml.rels>&#65279;<?xml version="1.0" encoding="utf-8"?><Relationships xmlns="http://schemas.openxmlformats.org/package/2006/relationships"><Relationship Type="http://schemas.openxmlformats.org/officeDocument/2006/relationships/theme" Target="/ppt/theme/theme21.xml" Id="rId1" /></Relationships>
</file>

<file path=ppt/notesMasters/notesMaster1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D256C14-8315-4036-A4F1-3A6F74884AAA}" type="datetimeFigureOut">
              <a:rPr lang="en-US" smtClean="0"/>
              <a:pPr/>
              <a:t>5/22/2023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89739A-15F1-4066-96A6-58E1973BA729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4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21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32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47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56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65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_rels/slideLayout73.xml.rels>&#65279;<?xml version="1.0" encoding="utf-8"?><Relationships xmlns="http://schemas.openxmlformats.org/package/2006/relationships"><Relationship Type="http://schemas.openxmlformats.org/officeDocument/2006/relationships/slideMaster" Target="/ppt/slideMasters/slideMaster11.xml" Id="rId1" /></Relationships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10 Tables_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7288D3C2-7E84-2A42-C845-732345E31AC4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7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6F9BDA3A-8B66-3A9C-D66B-C36EFA7BCD43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A97A38-C5F4-72C8-A599-4918245349F9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0" y="3236943"/>
            <a:ext cx="7924799" cy="415808"/>
          </a:xfrm>
        </p:spPr>
        <p:txBody>
          <a:bodyPr>
            <a:normAutofit/>
          </a:bodyPr>
          <a:lstStyle>
            <a:lvl1pPr>
              <a:defRPr sz="2000" i="1"/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C40ECE2-5951-0D21-5FB8-131152359AA7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57200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A8390BC-A6AA-7687-205C-E324057753E5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71144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47DEB34-8E8F-8F5F-838B-99B6111369C2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1085088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9B5EDE4-EDC7-6BF0-A7F7-AA5CF95538BB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1399032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" name="Text Placeholder 90">
            <a:extLst>
              <a:ext uri="{FF2B5EF4-FFF2-40B4-BE49-F238E27FC236}">
                <a16:creationId xmlns:a16="http://schemas.microsoft.com/office/drawing/2014/main" id="{67FC7CD3-FE48-0505-2B54-8FE262B2FDF9}"/>
              </a:ext>
            </a:extLst>
          </p:cNvPr>
          <p:cNvSpPr>
            <a:spLocks noGrp="1"/>
          </p:cNvSpPr>
          <p:nvPr userDrawn="1">
            <p:ph type="body" sz="quarter" idx="113" hasCustomPrompt="1"/>
          </p:nvPr>
        </p:nvSpPr>
        <p:spPr>
          <a:xfrm>
            <a:off x="463907" y="592304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7E8F7907-E33F-4678-681D-1B33025423E1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457200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6CA69B2-54B9-773A-FE8F-18BFFDF978FC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771144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A1F258E-3646-A67D-F895-B42540EB702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85088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44113E-E969-1757-BAF4-68FC31B4C8A3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399032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04" name="Text Placeholder 103">
            <a:extLst>
              <a:ext uri="{FF2B5EF4-FFF2-40B4-BE49-F238E27FC236}">
                <a16:creationId xmlns:a16="http://schemas.microsoft.com/office/drawing/2014/main" id="{2E07D3EE-C841-9A6A-A7C5-EC72BC445208}"/>
              </a:ext>
            </a:extLst>
          </p:cNvPr>
          <p:cNvSpPr>
            <a:spLocks noGrp="1"/>
          </p:cNvSpPr>
          <p:nvPr userDrawn="1">
            <p:ph type="body" sz="quarter" idx="114" hasCustomPrompt="1"/>
          </p:nvPr>
        </p:nvSpPr>
        <p:spPr>
          <a:xfrm>
            <a:off x="463907" y="12923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5" name="Table Placeholder 104">
            <a:extLst>
              <a:ext uri="{FF2B5EF4-FFF2-40B4-BE49-F238E27FC236}">
                <a16:creationId xmlns:a16="http://schemas.microsoft.com/office/drawing/2014/main" id="{FB507C23-DB73-C322-4180-F718B875E42C}"/>
              </a:ext>
            </a:extLst>
          </p:cNvPr>
          <p:cNvSpPr>
            <a:spLocks noGrp="1"/>
          </p:cNvSpPr>
          <p:nvPr userDrawn="1">
            <p:ph type="tbl" sz="quarter" idx="103" hasCustomPrompt="1"/>
          </p:nvPr>
        </p:nvSpPr>
        <p:spPr>
          <a:xfrm>
            <a:off x="463907" y="1535646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r>
              <a:rPr lang="en-US" dirty="0"/>
              <a:t>Click to add table</a:t>
            </a:r>
          </a:p>
        </p:txBody>
      </p:sp>
      <p:sp>
        <p:nvSpPr>
          <p:cNvPr id="115" name="Text Placeholder 103">
            <a:extLst>
              <a:ext uri="{FF2B5EF4-FFF2-40B4-BE49-F238E27FC236}">
                <a16:creationId xmlns:a16="http://schemas.microsoft.com/office/drawing/2014/main" id="{5B968771-4B91-614E-6501-2EAD7C490E1D}"/>
              </a:ext>
            </a:extLst>
          </p:cNvPr>
          <p:cNvSpPr>
            <a:spLocks noGrp="1"/>
          </p:cNvSpPr>
          <p:nvPr userDrawn="1">
            <p:ph type="body" sz="quarter" idx="115" hasCustomPrompt="1"/>
          </p:nvPr>
        </p:nvSpPr>
        <p:spPr>
          <a:xfrm>
            <a:off x="2023985" y="28109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6" name="Table Placeholder 104">
            <a:extLst>
              <a:ext uri="{FF2B5EF4-FFF2-40B4-BE49-F238E27FC236}">
                <a16:creationId xmlns:a16="http://schemas.microsoft.com/office/drawing/2014/main" id="{E9E35C56-93F4-DFFC-CF2A-6226E3779EB5}"/>
              </a:ext>
            </a:extLst>
          </p:cNvPr>
          <p:cNvSpPr>
            <a:spLocks noGrp="1"/>
          </p:cNvSpPr>
          <p:nvPr userDrawn="1">
            <p:ph type="tbl" sz="quarter" idx="104" hasCustomPrompt="1"/>
          </p:nvPr>
        </p:nvSpPr>
        <p:spPr>
          <a:xfrm>
            <a:off x="2023985" y="499922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4D2A9B1F-1C80-BCBD-342B-59639848DADE}"/>
              </a:ext>
            </a:extLst>
          </p:cNvPr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2024500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61F5F589-5B70-DDD9-EBA8-A4E756910FA7}"/>
              </a:ext>
            </a:extLst>
          </p:cNvPr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2338444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BC7CCE74-4A9E-D175-60FC-A2182D7235C1}"/>
              </a:ext>
            </a:extLst>
          </p:cNvPr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2652388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37" name="Text Placeholder 9">
            <a:extLst>
              <a:ext uri="{FF2B5EF4-FFF2-40B4-BE49-F238E27FC236}">
                <a16:creationId xmlns:a16="http://schemas.microsoft.com/office/drawing/2014/main" id="{B8E3DF3D-342C-DAD1-E790-80DC420437D3}"/>
              </a:ext>
            </a:extLst>
          </p:cNvPr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2966332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3" name="Text Placeholder 90">
            <a:extLst>
              <a:ext uri="{FF2B5EF4-FFF2-40B4-BE49-F238E27FC236}">
                <a16:creationId xmlns:a16="http://schemas.microsoft.com/office/drawing/2014/main" id="{3274DB4D-39DF-E69A-E4E2-A96D974CB292}"/>
              </a:ext>
            </a:extLst>
          </p:cNvPr>
          <p:cNvSpPr>
            <a:spLocks noGrp="1"/>
          </p:cNvSpPr>
          <p:nvPr userDrawn="1">
            <p:ph type="body" sz="quarter" idx="92" hasCustomPrompt="1"/>
          </p:nvPr>
        </p:nvSpPr>
        <p:spPr>
          <a:xfrm>
            <a:off x="2023985" y="2295821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0B300AE2-D376-EC56-F94E-08CA1E1164A4}"/>
              </a:ext>
            </a:extLst>
          </p:cNvPr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2024500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A7DE60A8-E4D0-E787-CBA1-7E9C330D2F05}"/>
              </a:ext>
            </a:extLst>
          </p:cNvPr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2338444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A11FB93E-DB81-C77C-388A-FD3D5E2F5124}"/>
              </a:ext>
            </a:extLst>
          </p:cNvPr>
          <p:cNvSpPr>
            <a:spLocks noGrp="1"/>
          </p:cNvSpPr>
          <p:nvPr userDrawn="1">
            <p:ph type="body" sz="quarter" idx="40" hasCustomPrompt="1"/>
          </p:nvPr>
        </p:nvSpPr>
        <p:spPr>
          <a:xfrm>
            <a:off x="2652388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01D7F0A1-D2BC-7200-0A44-21B03E6F8F81}"/>
              </a:ext>
            </a:extLst>
          </p:cNvPr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2966332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DB93B7F-C4C7-9989-0F63-B1BA2CE4B938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3540873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938DF8E6-36C0-1249-E371-7CC5741647E9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3854817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73D081C-BB2F-64B8-0BF9-C3826E9DD78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4168761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6C0AF181-3349-81E3-9A40-BF3FE2B4FC4A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4482705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1" name="Text Placeholder 90">
            <a:extLst>
              <a:ext uri="{FF2B5EF4-FFF2-40B4-BE49-F238E27FC236}">
                <a16:creationId xmlns:a16="http://schemas.microsoft.com/office/drawing/2014/main" id="{C1BF0516-8864-8BFD-23F8-22B8118B6D63}"/>
              </a:ext>
            </a:extLst>
          </p:cNvPr>
          <p:cNvSpPr>
            <a:spLocks noGrp="1"/>
          </p:cNvSpPr>
          <p:nvPr userDrawn="1">
            <p:ph type="body" sz="quarter" idx="90" hasCustomPrompt="1"/>
          </p:nvPr>
        </p:nvSpPr>
        <p:spPr>
          <a:xfrm>
            <a:off x="3550524" y="609600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69B658CA-B735-0030-3D75-27C3789DF93E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3540873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3500F8CB-0101-944C-96F4-67768B2B3A09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854817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8DD29DA8-5C77-2895-A971-56F1E4FEBE2D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4168761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0764ACB5-B387-83B6-8018-079D32BED016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4482705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18" name="Text Placeholder 103">
            <a:extLst>
              <a:ext uri="{FF2B5EF4-FFF2-40B4-BE49-F238E27FC236}">
                <a16:creationId xmlns:a16="http://schemas.microsoft.com/office/drawing/2014/main" id="{2565D07B-4638-FDD5-9264-54991BAE6076}"/>
              </a:ext>
            </a:extLst>
          </p:cNvPr>
          <p:cNvSpPr>
            <a:spLocks noGrp="1"/>
          </p:cNvSpPr>
          <p:nvPr userDrawn="1">
            <p:ph type="body" sz="quarter" idx="116" hasCustomPrompt="1"/>
          </p:nvPr>
        </p:nvSpPr>
        <p:spPr>
          <a:xfrm>
            <a:off x="3550524" y="12923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8" name="Table Placeholder 104">
            <a:extLst>
              <a:ext uri="{FF2B5EF4-FFF2-40B4-BE49-F238E27FC236}">
                <a16:creationId xmlns:a16="http://schemas.microsoft.com/office/drawing/2014/main" id="{9CDFBF02-86E6-4EE0-143F-CFD2AD5AC9ED}"/>
              </a:ext>
            </a:extLst>
          </p:cNvPr>
          <p:cNvSpPr>
            <a:spLocks noGrp="1"/>
          </p:cNvSpPr>
          <p:nvPr userDrawn="1">
            <p:ph type="tbl" sz="quarter" idx="106" hasCustomPrompt="1"/>
          </p:nvPr>
        </p:nvSpPr>
        <p:spPr>
          <a:xfrm>
            <a:off x="3550524" y="1535646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19" name="Text Placeholder 103">
            <a:extLst>
              <a:ext uri="{FF2B5EF4-FFF2-40B4-BE49-F238E27FC236}">
                <a16:creationId xmlns:a16="http://schemas.microsoft.com/office/drawing/2014/main" id="{B4741B71-4062-417E-BBBE-D988DB318FA5}"/>
              </a:ext>
            </a:extLst>
          </p:cNvPr>
          <p:cNvSpPr>
            <a:spLocks noGrp="1"/>
          </p:cNvSpPr>
          <p:nvPr userDrawn="1">
            <p:ph type="body" sz="quarter" idx="117" hasCustomPrompt="1"/>
          </p:nvPr>
        </p:nvSpPr>
        <p:spPr>
          <a:xfrm>
            <a:off x="5073283" y="28109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7" name="Table Placeholder 104">
            <a:extLst>
              <a:ext uri="{FF2B5EF4-FFF2-40B4-BE49-F238E27FC236}">
                <a16:creationId xmlns:a16="http://schemas.microsoft.com/office/drawing/2014/main" id="{3F0AD9E2-DCE9-5D10-D5E7-DEEF74E73F68}"/>
              </a:ext>
            </a:extLst>
          </p:cNvPr>
          <p:cNvSpPr>
            <a:spLocks noGrp="1"/>
          </p:cNvSpPr>
          <p:nvPr userDrawn="1">
            <p:ph type="tbl" sz="quarter" idx="105" hasCustomPrompt="1"/>
          </p:nvPr>
        </p:nvSpPr>
        <p:spPr>
          <a:xfrm>
            <a:off x="5073283" y="499922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C05947A9-14DD-126D-9546-4760CC02FCC8}"/>
              </a:ext>
            </a:extLst>
          </p:cNvPr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5065348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43" name="Text Placeholder 9">
            <a:extLst>
              <a:ext uri="{FF2B5EF4-FFF2-40B4-BE49-F238E27FC236}">
                <a16:creationId xmlns:a16="http://schemas.microsoft.com/office/drawing/2014/main" id="{24A82816-FF86-3BAF-2ECE-3FC2E1173097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5379292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44" name="Text Placeholder 9">
            <a:extLst>
              <a:ext uri="{FF2B5EF4-FFF2-40B4-BE49-F238E27FC236}">
                <a16:creationId xmlns:a16="http://schemas.microsoft.com/office/drawing/2014/main" id="{707BE9CE-FF70-156A-5B19-F6A615EE7BF4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5693236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45" name="Text Placeholder 9">
            <a:extLst>
              <a:ext uri="{FF2B5EF4-FFF2-40B4-BE49-F238E27FC236}">
                <a16:creationId xmlns:a16="http://schemas.microsoft.com/office/drawing/2014/main" id="{63CB89D8-4C0B-ED6F-5F18-5540160C36BC}"/>
              </a:ext>
            </a:extLst>
          </p:cNvPr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6007180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4" name="Text Placeholder 90">
            <a:extLst>
              <a:ext uri="{FF2B5EF4-FFF2-40B4-BE49-F238E27FC236}">
                <a16:creationId xmlns:a16="http://schemas.microsoft.com/office/drawing/2014/main" id="{4BF5908B-4719-AE83-3673-B1A804A311CE}"/>
              </a:ext>
            </a:extLst>
          </p:cNvPr>
          <p:cNvSpPr>
            <a:spLocks noGrp="1"/>
          </p:cNvSpPr>
          <p:nvPr userDrawn="1">
            <p:ph type="body" sz="quarter" idx="93" hasCustomPrompt="1"/>
          </p:nvPr>
        </p:nvSpPr>
        <p:spPr>
          <a:xfrm>
            <a:off x="5073283" y="2295821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6" name="Text Placeholder 9">
            <a:extLst>
              <a:ext uri="{FF2B5EF4-FFF2-40B4-BE49-F238E27FC236}">
                <a16:creationId xmlns:a16="http://schemas.microsoft.com/office/drawing/2014/main" id="{02EC4C4F-9132-A590-7DDD-C7453423BE5B}"/>
              </a:ext>
            </a:extLst>
          </p:cNvPr>
          <p:cNvSpPr>
            <a:spLocks noGrp="1"/>
          </p:cNvSpPr>
          <p:nvPr userDrawn="1">
            <p:ph type="body" sz="quarter" idx="46" hasCustomPrompt="1"/>
          </p:nvPr>
        </p:nvSpPr>
        <p:spPr>
          <a:xfrm>
            <a:off x="5065348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47" name="Text Placeholder 9">
            <a:extLst>
              <a:ext uri="{FF2B5EF4-FFF2-40B4-BE49-F238E27FC236}">
                <a16:creationId xmlns:a16="http://schemas.microsoft.com/office/drawing/2014/main" id="{2761AD00-51ED-DB11-897E-409F7754C843}"/>
              </a:ext>
            </a:extLst>
          </p:cNvPr>
          <p:cNvSpPr>
            <a:spLocks noGrp="1"/>
          </p:cNvSpPr>
          <p:nvPr userDrawn="1">
            <p:ph type="body" sz="quarter" idx="47" hasCustomPrompt="1"/>
          </p:nvPr>
        </p:nvSpPr>
        <p:spPr>
          <a:xfrm>
            <a:off x="5379292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0D590969-938F-A019-3BC8-90D895C692AB}"/>
              </a:ext>
            </a:extLst>
          </p:cNvPr>
          <p:cNvSpPr>
            <a:spLocks noGrp="1"/>
          </p:cNvSpPr>
          <p:nvPr userDrawn="1">
            <p:ph type="body" sz="quarter" idx="48" hasCustomPrompt="1"/>
          </p:nvPr>
        </p:nvSpPr>
        <p:spPr>
          <a:xfrm>
            <a:off x="5693236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49" name="Text Placeholder 9">
            <a:extLst>
              <a:ext uri="{FF2B5EF4-FFF2-40B4-BE49-F238E27FC236}">
                <a16:creationId xmlns:a16="http://schemas.microsoft.com/office/drawing/2014/main" id="{813507AE-BD3F-95A5-C08C-3BAADC814D97}"/>
              </a:ext>
            </a:extLst>
          </p:cNvPr>
          <p:cNvSpPr>
            <a:spLocks noGrp="1"/>
          </p:cNvSpPr>
          <p:nvPr userDrawn="1">
            <p:ph type="body" sz="quarter" idx="49" hasCustomPrompt="1"/>
          </p:nvPr>
        </p:nvSpPr>
        <p:spPr>
          <a:xfrm>
            <a:off x="6007180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A9C00C77-A146-8866-AA8C-8BB1D8090855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6588109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7A39F139-AEA9-D7C6-688D-223559A0F3DD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6902053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E00AD130-1602-CB94-8CEE-D10EF18A09FD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7215997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258615FC-DFA9-FB90-8115-58FBC671E635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7529941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2" name="Text Placeholder 90">
            <a:extLst>
              <a:ext uri="{FF2B5EF4-FFF2-40B4-BE49-F238E27FC236}">
                <a16:creationId xmlns:a16="http://schemas.microsoft.com/office/drawing/2014/main" id="{3F809076-9BB3-C930-71DA-E4FF56F830E1}"/>
              </a:ext>
            </a:extLst>
          </p:cNvPr>
          <p:cNvSpPr>
            <a:spLocks noGrp="1"/>
          </p:cNvSpPr>
          <p:nvPr userDrawn="1">
            <p:ph type="body" sz="quarter" idx="91" hasCustomPrompt="1"/>
          </p:nvPr>
        </p:nvSpPr>
        <p:spPr>
          <a:xfrm>
            <a:off x="6595038" y="609600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7D82590D-3A73-18D6-1170-2B15EAD40957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588109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64B194C6-94A5-665B-85AE-5B52891A25BF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902053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CF0615E-0CBF-73A8-DC32-F727AB96E5A4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7215997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73EB47E1-6ECF-CC4F-5BFB-B6873D6ACB57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7529941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20" name="Text Placeholder 103">
            <a:extLst>
              <a:ext uri="{FF2B5EF4-FFF2-40B4-BE49-F238E27FC236}">
                <a16:creationId xmlns:a16="http://schemas.microsoft.com/office/drawing/2014/main" id="{AE2DD285-BF4A-571D-F689-F782DC8FCE03}"/>
              </a:ext>
            </a:extLst>
          </p:cNvPr>
          <p:cNvSpPr>
            <a:spLocks noGrp="1"/>
          </p:cNvSpPr>
          <p:nvPr userDrawn="1">
            <p:ph type="body" sz="quarter" idx="118" hasCustomPrompt="1"/>
          </p:nvPr>
        </p:nvSpPr>
        <p:spPr>
          <a:xfrm>
            <a:off x="6595038" y="12923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9" name="Table Placeholder 104">
            <a:extLst>
              <a:ext uri="{FF2B5EF4-FFF2-40B4-BE49-F238E27FC236}">
                <a16:creationId xmlns:a16="http://schemas.microsoft.com/office/drawing/2014/main" id="{41604625-A80F-17E8-E0A8-582C19E53044}"/>
              </a:ext>
            </a:extLst>
          </p:cNvPr>
          <p:cNvSpPr>
            <a:spLocks noGrp="1"/>
          </p:cNvSpPr>
          <p:nvPr userDrawn="1">
            <p:ph type="tbl" sz="quarter" idx="107" hasCustomPrompt="1"/>
          </p:nvPr>
        </p:nvSpPr>
        <p:spPr>
          <a:xfrm>
            <a:off x="6595038" y="1535646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21" name="Text Placeholder 103">
            <a:extLst>
              <a:ext uri="{FF2B5EF4-FFF2-40B4-BE49-F238E27FC236}">
                <a16:creationId xmlns:a16="http://schemas.microsoft.com/office/drawing/2014/main" id="{EE251170-7E1C-CE08-FB91-D4543AD948BF}"/>
              </a:ext>
            </a:extLst>
          </p:cNvPr>
          <p:cNvSpPr>
            <a:spLocks noGrp="1"/>
          </p:cNvSpPr>
          <p:nvPr userDrawn="1">
            <p:ph type="body" sz="quarter" idx="119" hasCustomPrompt="1"/>
          </p:nvPr>
        </p:nvSpPr>
        <p:spPr>
          <a:xfrm>
            <a:off x="463907" y="388620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0" name="Table Placeholder 104">
            <a:extLst>
              <a:ext uri="{FF2B5EF4-FFF2-40B4-BE49-F238E27FC236}">
                <a16:creationId xmlns:a16="http://schemas.microsoft.com/office/drawing/2014/main" id="{E3DA4E74-5EF5-D8AE-3A17-38576ADD39BB}"/>
              </a:ext>
            </a:extLst>
          </p:cNvPr>
          <p:cNvSpPr>
            <a:spLocks noGrp="1"/>
          </p:cNvSpPr>
          <p:nvPr userDrawn="1">
            <p:ph type="tbl" sz="quarter" idx="108" hasCustomPrompt="1"/>
          </p:nvPr>
        </p:nvSpPr>
        <p:spPr>
          <a:xfrm>
            <a:off x="463907" y="4110139"/>
            <a:ext cx="1170432" cy="1449436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82" name="Text Placeholder 9">
            <a:extLst>
              <a:ext uri="{FF2B5EF4-FFF2-40B4-BE49-F238E27FC236}">
                <a16:creationId xmlns:a16="http://schemas.microsoft.com/office/drawing/2014/main" id="{CCACF5BD-416B-2CF2-4540-1E23369E22E3}"/>
              </a:ext>
            </a:extLst>
          </p:cNvPr>
          <p:cNvSpPr>
            <a:spLocks noGrp="1"/>
          </p:cNvSpPr>
          <p:nvPr userDrawn="1">
            <p:ph type="body" sz="quarter" idx="82" hasCustomPrompt="1"/>
          </p:nvPr>
        </p:nvSpPr>
        <p:spPr>
          <a:xfrm>
            <a:off x="459858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83" name="Text Placeholder 9">
            <a:extLst>
              <a:ext uri="{FF2B5EF4-FFF2-40B4-BE49-F238E27FC236}">
                <a16:creationId xmlns:a16="http://schemas.microsoft.com/office/drawing/2014/main" id="{2D97C825-4888-D4CA-C8A1-DE61B45FEB05}"/>
              </a:ext>
            </a:extLst>
          </p:cNvPr>
          <p:cNvSpPr>
            <a:spLocks noGrp="1"/>
          </p:cNvSpPr>
          <p:nvPr userDrawn="1">
            <p:ph type="body" sz="quarter" idx="83" hasCustomPrompt="1"/>
          </p:nvPr>
        </p:nvSpPr>
        <p:spPr>
          <a:xfrm>
            <a:off x="773802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84" name="Text Placeholder 9">
            <a:extLst>
              <a:ext uri="{FF2B5EF4-FFF2-40B4-BE49-F238E27FC236}">
                <a16:creationId xmlns:a16="http://schemas.microsoft.com/office/drawing/2014/main" id="{04513F93-ABD2-51DF-B388-15C870A268D4}"/>
              </a:ext>
            </a:extLst>
          </p:cNvPr>
          <p:cNvSpPr>
            <a:spLocks noGrp="1"/>
          </p:cNvSpPr>
          <p:nvPr userDrawn="1">
            <p:ph type="body" sz="quarter" idx="84" hasCustomPrompt="1"/>
          </p:nvPr>
        </p:nvSpPr>
        <p:spPr>
          <a:xfrm>
            <a:off x="1087746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6303965C-C83F-63E2-1235-79C6DD4058A4}"/>
              </a:ext>
            </a:extLst>
          </p:cNvPr>
          <p:cNvSpPr>
            <a:spLocks noGrp="1"/>
          </p:cNvSpPr>
          <p:nvPr userDrawn="1">
            <p:ph type="body" sz="quarter" idx="85" hasCustomPrompt="1"/>
          </p:nvPr>
        </p:nvSpPr>
        <p:spPr>
          <a:xfrm>
            <a:off x="1401690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7" name="Text Placeholder 90">
            <a:extLst>
              <a:ext uri="{FF2B5EF4-FFF2-40B4-BE49-F238E27FC236}">
                <a16:creationId xmlns:a16="http://schemas.microsoft.com/office/drawing/2014/main" id="{97F5855A-9431-F18E-15AB-573886496699}"/>
              </a:ext>
            </a:extLst>
          </p:cNvPr>
          <p:cNvSpPr>
            <a:spLocks noGrp="1"/>
          </p:cNvSpPr>
          <p:nvPr userDrawn="1">
            <p:ph type="body" sz="quarter" idx="96" hasCustomPrompt="1"/>
          </p:nvPr>
        </p:nvSpPr>
        <p:spPr>
          <a:xfrm>
            <a:off x="463907" y="582138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86" name="Text Placeholder 9">
            <a:extLst>
              <a:ext uri="{FF2B5EF4-FFF2-40B4-BE49-F238E27FC236}">
                <a16:creationId xmlns:a16="http://schemas.microsoft.com/office/drawing/2014/main" id="{307B536F-9146-EB27-E343-7837095E01C5}"/>
              </a:ext>
            </a:extLst>
          </p:cNvPr>
          <p:cNvSpPr>
            <a:spLocks noGrp="1"/>
          </p:cNvSpPr>
          <p:nvPr userDrawn="1">
            <p:ph type="body" sz="quarter" idx="86" hasCustomPrompt="1"/>
          </p:nvPr>
        </p:nvSpPr>
        <p:spPr>
          <a:xfrm>
            <a:off x="459858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87" name="Text Placeholder 9">
            <a:extLst>
              <a:ext uri="{FF2B5EF4-FFF2-40B4-BE49-F238E27FC236}">
                <a16:creationId xmlns:a16="http://schemas.microsoft.com/office/drawing/2014/main" id="{0BAB4BAB-7F51-EE92-69A1-6FE402BA9973}"/>
              </a:ext>
            </a:extLst>
          </p:cNvPr>
          <p:cNvSpPr>
            <a:spLocks noGrp="1"/>
          </p:cNvSpPr>
          <p:nvPr userDrawn="1">
            <p:ph type="body" sz="quarter" idx="87" hasCustomPrompt="1"/>
          </p:nvPr>
        </p:nvSpPr>
        <p:spPr>
          <a:xfrm>
            <a:off x="773802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88" name="Text Placeholder 9">
            <a:extLst>
              <a:ext uri="{FF2B5EF4-FFF2-40B4-BE49-F238E27FC236}">
                <a16:creationId xmlns:a16="http://schemas.microsoft.com/office/drawing/2014/main" id="{5E54AD74-FB9F-A16A-2926-53D0B9BE4117}"/>
              </a:ext>
            </a:extLst>
          </p:cNvPr>
          <p:cNvSpPr>
            <a:spLocks noGrp="1"/>
          </p:cNvSpPr>
          <p:nvPr userDrawn="1">
            <p:ph type="body" sz="quarter" idx="88" hasCustomPrompt="1"/>
          </p:nvPr>
        </p:nvSpPr>
        <p:spPr>
          <a:xfrm>
            <a:off x="1087746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89" name="Text Placeholder 9">
            <a:extLst>
              <a:ext uri="{FF2B5EF4-FFF2-40B4-BE49-F238E27FC236}">
                <a16:creationId xmlns:a16="http://schemas.microsoft.com/office/drawing/2014/main" id="{FD277DBE-8224-DCA1-CCAB-1FC7E1C3879F}"/>
              </a:ext>
            </a:extLst>
          </p:cNvPr>
          <p:cNvSpPr>
            <a:spLocks noGrp="1"/>
          </p:cNvSpPr>
          <p:nvPr userDrawn="1">
            <p:ph type="body" sz="quarter" idx="89" hasCustomPrompt="1"/>
          </p:nvPr>
        </p:nvSpPr>
        <p:spPr>
          <a:xfrm>
            <a:off x="1401690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34AD3B92-3FC7-2480-54A0-7621DC64575F}"/>
              </a:ext>
            </a:extLst>
          </p:cNvPr>
          <p:cNvSpPr>
            <a:spLocks noGrp="1"/>
          </p:cNvSpPr>
          <p:nvPr userDrawn="1">
            <p:ph type="body" sz="quarter" idx="50" hasCustomPrompt="1"/>
          </p:nvPr>
        </p:nvSpPr>
        <p:spPr>
          <a:xfrm>
            <a:off x="2024500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07CCC9BC-D7D7-386C-DB3B-9B9D90F5C76E}"/>
              </a:ext>
            </a:extLst>
          </p:cNvPr>
          <p:cNvSpPr>
            <a:spLocks noGrp="1"/>
          </p:cNvSpPr>
          <p:nvPr userDrawn="1">
            <p:ph type="body" sz="quarter" idx="51" hasCustomPrompt="1"/>
          </p:nvPr>
        </p:nvSpPr>
        <p:spPr>
          <a:xfrm>
            <a:off x="2338444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52" name="Text Placeholder 9">
            <a:extLst>
              <a:ext uri="{FF2B5EF4-FFF2-40B4-BE49-F238E27FC236}">
                <a16:creationId xmlns:a16="http://schemas.microsoft.com/office/drawing/2014/main" id="{D6AD1250-1B6C-09CA-BA1F-C72E30F5CE04}"/>
              </a:ext>
            </a:extLst>
          </p:cNvPr>
          <p:cNvSpPr>
            <a:spLocks noGrp="1"/>
          </p:cNvSpPr>
          <p:nvPr userDrawn="1">
            <p:ph type="body" sz="quarter" idx="52" hasCustomPrompt="1"/>
          </p:nvPr>
        </p:nvSpPr>
        <p:spPr>
          <a:xfrm>
            <a:off x="2652388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53" name="Text Placeholder 9">
            <a:extLst>
              <a:ext uri="{FF2B5EF4-FFF2-40B4-BE49-F238E27FC236}">
                <a16:creationId xmlns:a16="http://schemas.microsoft.com/office/drawing/2014/main" id="{52370C5D-5E78-0327-3225-9AB2C972C233}"/>
              </a:ext>
            </a:extLst>
          </p:cNvPr>
          <p:cNvSpPr>
            <a:spLocks noGrp="1"/>
          </p:cNvSpPr>
          <p:nvPr userDrawn="1">
            <p:ph type="body" sz="quarter" idx="53" hasCustomPrompt="1"/>
          </p:nvPr>
        </p:nvSpPr>
        <p:spPr>
          <a:xfrm>
            <a:off x="2966332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5" name="Text Placeholder 90">
            <a:extLst>
              <a:ext uri="{FF2B5EF4-FFF2-40B4-BE49-F238E27FC236}">
                <a16:creationId xmlns:a16="http://schemas.microsoft.com/office/drawing/2014/main" id="{514B53DD-24E0-CD9A-44F0-2C9D4FB12FEF}"/>
              </a:ext>
            </a:extLst>
          </p:cNvPr>
          <p:cNvSpPr>
            <a:spLocks noGrp="1"/>
          </p:cNvSpPr>
          <p:nvPr userDrawn="1">
            <p:ph type="body" sz="quarter" idx="94" hasCustomPrompt="1"/>
          </p:nvPr>
        </p:nvSpPr>
        <p:spPr>
          <a:xfrm>
            <a:off x="2023985" y="411013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4" name="Text Placeholder 9">
            <a:extLst>
              <a:ext uri="{FF2B5EF4-FFF2-40B4-BE49-F238E27FC236}">
                <a16:creationId xmlns:a16="http://schemas.microsoft.com/office/drawing/2014/main" id="{58116084-F213-0CD3-DC37-7105A72BC34C}"/>
              </a:ext>
            </a:extLst>
          </p:cNvPr>
          <p:cNvSpPr>
            <a:spLocks noGrp="1"/>
          </p:cNvSpPr>
          <p:nvPr userDrawn="1">
            <p:ph type="body" sz="quarter" idx="54" hasCustomPrompt="1"/>
          </p:nvPr>
        </p:nvSpPr>
        <p:spPr>
          <a:xfrm>
            <a:off x="2024500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55" name="Text Placeholder 9">
            <a:extLst>
              <a:ext uri="{FF2B5EF4-FFF2-40B4-BE49-F238E27FC236}">
                <a16:creationId xmlns:a16="http://schemas.microsoft.com/office/drawing/2014/main" id="{A1A2EF81-B34D-0020-78C8-C89EDE61FA24}"/>
              </a:ext>
            </a:extLst>
          </p:cNvPr>
          <p:cNvSpPr>
            <a:spLocks noGrp="1"/>
          </p:cNvSpPr>
          <p:nvPr userDrawn="1">
            <p:ph type="body" sz="quarter" idx="55" hasCustomPrompt="1"/>
          </p:nvPr>
        </p:nvSpPr>
        <p:spPr>
          <a:xfrm>
            <a:off x="2338444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6" name="Text Placeholder 9">
            <a:extLst>
              <a:ext uri="{FF2B5EF4-FFF2-40B4-BE49-F238E27FC236}">
                <a16:creationId xmlns:a16="http://schemas.microsoft.com/office/drawing/2014/main" id="{B4594118-E897-D307-C754-25F56B6F6F24}"/>
              </a:ext>
            </a:extLst>
          </p:cNvPr>
          <p:cNvSpPr>
            <a:spLocks noGrp="1"/>
          </p:cNvSpPr>
          <p:nvPr userDrawn="1">
            <p:ph type="body" sz="quarter" idx="56" hasCustomPrompt="1"/>
          </p:nvPr>
        </p:nvSpPr>
        <p:spPr>
          <a:xfrm>
            <a:off x="2652388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57" name="Text Placeholder 9">
            <a:extLst>
              <a:ext uri="{FF2B5EF4-FFF2-40B4-BE49-F238E27FC236}">
                <a16:creationId xmlns:a16="http://schemas.microsoft.com/office/drawing/2014/main" id="{D3EA08F2-57F3-2B2D-D0BF-741A1F38B9BF}"/>
              </a:ext>
            </a:extLst>
          </p:cNvPr>
          <p:cNvSpPr>
            <a:spLocks noGrp="1"/>
          </p:cNvSpPr>
          <p:nvPr userDrawn="1">
            <p:ph type="body" sz="quarter" idx="57" hasCustomPrompt="1"/>
          </p:nvPr>
        </p:nvSpPr>
        <p:spPr>
          <a:xfrm>
            <a:off x="2966332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22" name="Text Placeholder 103">
            <a:extLst>
              <a:ext uri="{FF2B5EF4-FFF2-40B4-BE49-F238E27FC236}">
                <a16:creationId xmlns:a16="http://schemas.microsoft.com/office/drawing/2014/main" id="{D5BD9C44-4FE1-CC45-F9AC-10F34DDDC39C}"/>
              </a:ext>
            </a:extLst>
          </p:cNvPr>
          <p:cNvSpPr>
            <a:spLocks noGrp="1"/>
          </p:cNvSpPr>
          <p:nvPr userDrawn="1">
            <p:ph type="body" sz="quarter" idx="120" hasCustomPrompt="1"/>
          </p:nvPr>
        </p:nvSpPr>
        <p:spPr>
          <a:xfrm>
            <a:off x="2023985" y="480636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1" name="Table Placeholder 104">
            <a:extLst>
              <a:ext uri="{FF2B5EF4-FFF2-40B4-BE49-F238E27FC236}">
                <a16:creationId xmlns:a16="http://schemas.microsoft.com/office/drawing/2014/main" id="{59F3FDB6-5449-E8C1-C483-1B8F63F666A6}"/>
              </a:ext>
            </a:extLst>
          </p:cNvPr>
          <p:cNvSpPr>
            <a:spLocks noGrp="1"/>
          </p:cNvSpPr>
          <p:nvPr userDrawn="1">
            <p:ph type="tbl" sz="quarter" idx="109" hasCustomPrompt="1"/>
          </p:nvPr>
        </p:nvSpPr>
        <p:spPr>
          <a:xfrm>
            <a:off x="2023985" y="5042584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23" name="Text Placeholder 103">
            <a:extLst>
              <a:ext uri="{FF2B5EF4-FFF2-40B4-BE49-F238E27FC236}">
                <a16:creationId xmlns:a16="http://schemas.microsoft.com/office/drawing/2014/main" id="{E591DFB3-BEA0-61EA-DA0D-8DDB7D4A63D7}"/>
              </a:ext>
            </a:extLst>
          </p:cNvPr>
          <p:cNvSpPr>
            <a:spLocks noGrp="1"/>
          </p:cNvSpPr>
          <p:nvPr userDrawn="1">
            <p:ph type="body" sz="quarter" idx="121" hasCustomPrompt="1"/>
          </p:nvPr>
        </p:nvSpPr>
        <p:spPr>
          <a:xfrm>
            <a:off x="3550524" y="388620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3" name="Table Placeholder 104">
            <a:extLst>
              <a:ext uri="{FF2B5EF4-FFF2-40B4-BE49-F238E27FC236}">
                <a16:creationId xmlns:a16="http://schemas.microsoft.com/office/drawing/2014/main" id="{0C90A8F9-22D9-E342-511F-EC39108AD652}"/>
              </a:ext>
            </a:extLst>
          </p:cNvPr>
          <p:cNvSpPr>
            <a:spLocks noGrp="1"/>
          </p:cNvSpPr>
          <p:nvPr userDrawn="1">
            <p:ph type="tbl" sz="quarter" idx="111" hasCustomPrompt="1"/>
          </p:nvPr>
        </p:nvSpPr>
        <p:spPr>
          <a:xfrm>
            <a:off x="3550524" y="4110139"/>
            <a:ext cx="1170432" cy="1449436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66" name="Text Placeholder 9">
            <a:extLst>
              <a:ext uri="{FF2B5EF4-FFF2-40B4-BE49-F238E27FC236}">
                <a16:creationId xmlns:a16="http://schemas.microsoft.com/office/drawing/2014/main" id="{5BB31038-D51B-62B4-856B-D44F15944135}"/>
              </a:ext>
            </a:extLst>
          </p:cNvPr>
          <p:cNvSpPr>
            <a:spLocks noGrp="1"/>
          </p:cNvSpPr>
          <p:nvPr userDrawn="1">
            <p:ph type="body" sz="quarter" idx="66" hasCustomPrompt="1"/>
          </p:nvPr>
        </p:nvSpPr>
        <p:spPr>
          <a:xfrm>
            <a:off x="3540873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67" name="Text Placeholder 9">
            <a:extLst>
              <a:ext uri="{FF2B5EF4-FFF2-40B4-BE49-F238E27FC236}">
                <a16:creationId xmlns:a16="http://schemas.microsoft.com/office/drawing/2014/main" id="{683DEBD6-C53E-4B98-81F2-ADF449EF9FE3}"/>
              </a:ext>
            </a:extLst>
          </p:cNvPr>
          <p:cNvSpPr>
            <a:spLocks noGrp="1"/>
          </p:cNvSpPr>
          <p:nvPr userDrawn="1">
            <p:ph type="body" sz="quarter" idx="67" hasCustomPrompt="1"/>
          </p:nvPr>
        </p:nvSpPr>
        <p:spPr>
          <a:xfrm>
            <a:off x="3854817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68" name="Text Placeholder 9">
            <a:extLst>
              <a:ext uri="{FF2B5EF4-FFF2-40B4-BE49-F238E27FC236}">
                <a16:creationId xmlns:a16="http://schemas.microsoft.com/office/drawing/2014/main" id="{348064AB-18C9-50A6-FD66-EC02E13FA59E}"/>
              </a:ext>
            </a:extLst>
          </p:cNvPr>
          <p:cNvSpPr>
            <a:spLocks noGrp="1"/>
          </p:cNvSpPr>
          <p:nvPr userDrawn="1">
            <p:ph type="body" sz="quarter" idx="68" hasCustomPrompt="1"/>
          </p:nvPr>
        </p:nvSpPr>
        <p:spPr>
          <a:xfrm>
            <a:off x="4168761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69" name="Text Placeholder 9">
            <a:extLst>
              <a:ext uri="{FF2B5EF4-FFF2-40B4-BE49-F238E27FC236}">
                <a16:creationId xmlns:a16="http://schemas.microsoft.com/office/drawing/2014/main" id="{23E87E31-EB83-4A87-46FD-BA39B08AF0BB}"/>
              </a:ext>
            </a:extLst>
          </p:cNvPr>
          <p:cNvSpPr>
            <a:spLocks noGrp="1"/>
          </p:cNvSpPr>
          <p:nvPr userDrawn="1">
            <p:ph type="body" sz="quarter" idx="69" hasCustomPrompt="1"/>
          </p:nvPr>
        </p:nvSpPr>
        <p:spPr>
          <a:xfrm>
            <a:off x="4482705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8" name="Text Placeholder 90">
            <a:extLst>
              <a:ext uri="{FF2B5EF4-FFF2-40B4-BE49-F238E27FC236}">
                <a16:creationId xmlns:a16="http://schemas.microsoft.com/office/drawing/2014/main" id="{D5C868FD-0196-2E17-558A-1200F906CB52}"/>
              </a:ext>
            </a:extLst>
          </p:cNvPr>
          <p:cNvSpPr>
            <a:spLocks noGrp="1"/>
          </p:cNvSpPr>
          <p:nvPr userDrawn="1">
            <p:ph type="body" sz="quarter" idx="97" hasCustomPrompt="1"/>
          </p:nvPr>
        </p:nvSpPr>
        <p:spPr>
          <a:xfrm>
            <a:off x="3550524" y="582138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70" name="Text Placeholder 9">
            <a:extLst>
              <a:ext uri="{FF2B5EF4-FFF2-40B4-BE49-F238E27FC236}">
                <a16:creationId xmlns:a16="http://schemas.microsoft.com/office/drawing/2014/main" id="{B0218C9D-7415-51D2-A22E-42100CF5DD79}"/>
              </a:ext>
            </a:extLst>
          </p:cNvPr>
          <p:cNvSpPr>
            <a:spLocks noGrp="1"/>
          </p:cNvSpPr>
          <p:nvPr userDrawn="1">
            <p:ph type="body" sz="quarter" idx="70" hasCustomPrompt="1"/>
          </p:nvPr>
        </p:nvSpPr>
        <p:spPr>
          <a:xfrm>
            <a:off x="3540873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71" name="Text Placeholder 9">
            <a:extLst>
              <a:ext uri="{FF2B5EF4-FFF2-40B4-BE49-F238E27FC236}">
                <a16:creationId xmlns:a16="http://schemas.microsoft.com/office/drawing/2014/main" id="{D64D9807-D271-5476-736D-F89ACF7BA336}"/>
              </a:ext>
            </a:extLst>
          </p:cNvPr>
          <p:cNvSpPr>
            <a:spLocks noGrp="1"/>
          </p:cNvSpPr>
          <p:nvPr userDrawn="1">
            <p:ph type="body" sz="quarter" idx="71" hasCustomPrompt="1"/>
          </p:nvPr>
        </p:nvSpPr>
        <p:spPr>
          <a:xfrm>
            <a:off x="3854817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72" name="Text Placeholder 9">
            <a:extLst>
              <a:ext uri="{FF2B5EF4-FFF2-40B4-BE49-F238E27FC236}">
                <a16:creationId xmlns:a16="http://schemas.microsoft.com/office/drawing/2014/main" id="{73695144-3A9A-3127-F397-E8C044A8BCBB}"/>
              </a:ext>
            </a:extLst>
          </p:cNvPr>
          <p:cNvSpPr>
            <a:spLocks noGrp="1"/>
          </p:cNvSpPr>
          <p:nvPr userDrawn="1">
            <p:ph type="body" sz="quarter" idx="72" hasCustomPrompt="1"/>
          </p:nvPr>
        </p:nvSpPr>
        <p:spPr>
          <a:xfrm>
            <a:off x="4168761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F37EBEF5-FB79-BD1B-1A07-549BF9480538}"/>
              </a:ext>
            </a:extLst>
          </p:cNvPr>
          <p:cNvSpPr>
            <a:spLocks noGrp="1"/>
          </p:cNvSpPr>
          <p:nvPr userDrawn="1">
            <p:ph type="body" sz="quarter" idx="73" hasCustomPrompt="1"/>
          </p:nvPr>
        </p:nvSpPr>
        <p:spPr>
          <a:xfrm>
            <a:off x="4482705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E7257D4B-7F59-60AC-AE2D-3490DE90610D}"/>
              </a:ext>
            </a:extLst>
          </p:cNvPr>
          <p:cNvSpPr>
            <a:spLocks noGrp="1"/>
          </p:cNvSpPr>
          <p:nvPr userDrawn="1">
            <p:ph type="body" sz="quarter" idx="58" hasCustomPrompt="1"/>
          </p:nvPr>
        </p:nvSpPr>
        <p:spPr>
          <a:xfrm>
            <a:off x="5065348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59" name="Text Placeholder 9">
            <a:extLst>
              <a:ext uri="{FF2B5EF4-FFF2-40B4-BE49-F238E27FC236}">
                <a16:creationId xmlns:a16="http://schemas.microsoft.com/office/drawing/2014/main" id="{26ACC870-1614-0DFC-2654-8D684AA2FD84}"/>
              </a:ext>
            </a:extLst>
          </p:cNvPr>
          <p:cNvSpPr>
            <a:spLocks noGrp="1"/>
          </p:cNvSpPr>
          <p:nvPr userDrawn="1">
            <p:ph type="body" sz="quarter" idx="59" hasCustomPrompt="1"/>
          </p:nvPr>
        </p:nvSpPr>
        <p:spPr>
          <a:xfrm>
            <a:off x="5379292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60" name="Text Placeholder 9">
            <a:extLst>
              <a:ext uri="{FF2B5EF4-FFF2-40B4-BE49-F238E27FC236}">
                <a16:creationId xmlns:a16="http://schemas.microsoft.com/office/drawing/2014/main" id="{52D4D7C4-96D8-870B-3CE5-FA06B75A22E1}"/>
              </a:ext>
            </a:extLst>
          </p:cNvPr>
          <p:cNvSpPr>
            <a:spLocks noGrp="1"/>
          </p:cNvSpPr>
          <p:nvPr userDrawn="1">
            <p:ph type="body" sz="quarter" idx="60" hasCustomPrompt="1"/>
          </p:nvPr>
        </p:nvSpPr>
        <p:spPr>
          <a:xfrm>
            <a:off x="5693236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61" name="Text Placeholder 9">
            <a:extLst>
              <a:ext uri="{FF2B5EF4-FFF2-40B4-BE49-F238E27FC236}">
                <a16:creationId xmlns:a16="http://schemas.microsoft.com/office/drawing/2014/main" id="{58797C07-A05A-7564-CE63-E4422C1B3036}"/>
              </a:ext>
            </a:extLst>
          </p:cNvPr>
          <p:cNvSpPr>
            <a:spLocks noGrp="1"/>
          </p:cNvSpPr>
          <p:nvPr userDrawn="1">
            <p:ph type="body" sz="quarter" idx="61" hasCustomPrompt="1"/>
          </p:nvPr>
        </p:nvSpPr>
        <p:spPr>
          <a:xfrm>
            <a:off x="6007180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6" name="Text Placeholder 90">
            <a:extLst>
              <a:ext uri="{FF2B5EF4-FFF2-40B4-BE49-F238E27FC236}">
                <a16:creationId xmlns:a16="http://schemas.microsoft.com/office/drawing/2014/main" id="{90AA0C7A-4246-AD38-9686-17B83C53392A}"/>
              </a:ext>
            </a:extLst>
          </p:cNvPr>
          <p:cNvSpPr>
            <a:spLocks noGrp="1"/>
          </p:cNvSpPr>
          <p:nvPr userDrawn="1">
            <p:ph type="body" sz="quarter" idx="95" hasCustomPrompt="1"/>
          </p:nvPr>
        </p:nvSpPr>
        <p:spPr>
          <a:xfrm>
            <a:off x="5073283" y="411013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62" name="Text Placeholder 9">
            <a:extLst>
              <a:ext uri="{FF2B5EF4-FFF2-40B4-BE49-F238E27FC236}">
                <a16:creationId xmlns:a16="http://schemas.microsoft.com/office/drawing/2014/main" id="{7A6EE3FD-95F5-8E9E-005E-45FD39E4B4B7}"/>
              </a:ext>
            </a:extLst>
          </p:cNvPr>
          <p:cNvSpPr>
            <a:spLocks noGrp="1"/>
          </p:cNvSpPr>
          <p:nvPr userDrawn="1">
            <p:ph type="body" sz="quarter" idx="62" hasCustomPrompt="1"/>
          </p:nvPr>
        </p:nvSpPr>
        <p:spPr>
          <a:xfrm>
            <a:off x="5065348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63" name="Text Placeholder 9">
            <a:extLst>
              <a:ext uri="{FF2B5EF4-FFF2-40B4-BE49-F238E27FC236}">
                <a16:creationId xmlns:a16="http://schemas.microsoft.com/office/drawing/2014/main" id="{856B84EF-2E10-9709-2EFF-C1D254DE402D}"/>
              </a:ext>
            </a:extLst>
          </p:cNvPr>
          <p:cNvSpPr>
            <a:spLocks noGrp="1"/>
          </p:cNvSpPr>
          <p:nvPr userDrawn="1">
            <p:ph type="body" sz="quarter" idx="63" hasCustomPrompt="1"/>
          </p:nvPr>
        </p:nvSpPr>
        <p:spPr>
          <a:xfrm>
            <a:off x="5379292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64" name="Text Placeholder 9">
            <a:extLst>
              <a:ext uri="{FF2B5EF4-FFF2-40B4-BE49-F238E27FC236}">
                <a16:creationId xmlns:a16="http://schemas.microsoft.com/office/drawing/2014/main" id="{79C02F2A-A63F-01C8-E55D-E92E4FF7FCC8}"/>
              </a:ext>
            </a:extLst>
          </p:cNvPr>
          <p:cNvSpPr>
            <a:spLocks noGrp="1"/>
          </p:cNvSpPr>
          <p:nvPr userDrawn="1">
            <p:ph type="body" sz="quarter" idx="64" hasCustomPrompt="1"/>
          </p:nvPr>
        </p:nvSpPr>
        <p:spPr>
          <a:xfrm>
            <a:off x="5693236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65" name="Text Placeholder 9">
            <a:extLst>
              <a:ext uri="{FF2B5EF4-FFF2-40B4-BE49-F238E27FC236}">
                <a16:creationId xmlns:a16="http://schemas.microsoft.com/office/drawing/2014/main" id="{0F38F18C-1F88-B696-340C-3330B52325B5}"/>
              </a:ext>
            </a:extLst>
          </p:cNvPr>
          <p:cNvSpPr>
            <a:spLocks noGrp="1"/>
          </p:cNvSpPr>
          <p:nvPr userDrawn="1">
            <p:ph type="body" sz="quarter" idx="65" hasCustomPrompt="1"/>
          </p:nvPr>
        </p:nvSpPr>
        <p:spPr>
          <a:xfrm>
            <a:off x="6007180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24" name="Text Placeholder 103">
            <a:extLst>
              <a:ext uri="{FF2B5EF4-FFF2-40B4-BE49-F238E27FC236}">
                <a16:creationId xmlns:a16="http://schemas.microsoft.com/office/drawing/2014/main" id="{5330DBAF-4AFA-00D2-6B1F-24B780929DFB}"/>
              </a:ext>
            </a:extLst>
          </p:cNvPr>
          <p:cNvSpPr>
            <a:spLocks noGrp="1"/>
          </p:cNvSpPr>
          <p:nvPr userDrawn="1">
            <p:ph type="body" sz="quarter" idx="122" hasCustomPrompt="1"/>
          </p:nvPr>
        </p:nvSpPr>
        <p:spPr>
          <a:xfrm>
            <a:off x="5073283" y="480636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2" name="Table Placeholder 104">
            <a:extLst>
              <a:ext uri="{FF2B5EF4-FFF2-40B4-BE49-F238E27FC236}">
                <a16:creationId xmlns:a16="http://schemas.microsoft.com/office/drawing/2014/main" id="{ACCE8F66-3269-A75E-0B29-7E674D7128F8}"/>
              </a:ext>
            </a:extLst>
          </p:cNvPr>
          <p:cNvSpPr>
            <a:spLocks noGrp="1"/>
          </p:cNvSpPr>
          <p:nvPr userDrawn="1">
            <p:ph type="tbl" sz="quarter" idx="110" hasCustomPrompt="1"/>
          </p:nvPr>
        </p:nvSpPr>
        <p:spPr>
          <a:xfrm>
            <a:off x="5073283" y="5042584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25" name="Text Placeholder 103">
            <a:extLst>
              <a:ext uri="{FF2B5EF4-FFF2-40B4-BE49-F238E27FC236}">
                <a16:creationId xmlns:a16="http://schemas.microsoft.com/office/drawing/2014/main" id="{4571BB46-E858-13AD-2FDD-3D390CFCEB82}"/>
              </a:ext>
            </a:extLst>
          </p:cNvPr>
          <p:cNvSpPr>
            <a:spLocks noGrp="1"/>
          </p:cNvSpPr>
          <p:nvPr userDrawn="1">
            <p:ph type="body" sz="quarter" idx="123" hasCustomPrompt="1"/>
          </p:nvPr>
        </p:nvSpPr>
        <p:spPr>
          <a:xfrm>
            <a:off x="6595038" y="388620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4" name="Table Placeholder 104">
            <a:extLst>
              <a:ext uri="{FF2B5EF4-FFF2-40B4-BE49-F238E27FC236}">
                <a16:creationId xmlns:a16="http://schemas.microsoft.com/office/drawing/2014/main" id="{0F797102-756D-0DA0-8A54-472701003D35}"/>
              </a:ext>
            </a:extLst>
          </p:cNvPr>
          <p:cNvSpPr>
            <a:spLocks noGrp="1"/>
          </p:cNvSpPr>
          <p:nvPr userDrawn="1">
            <p:ph type="tbl" sz="quarter" idx="112" hasCustomPrompt="1"/>
          </p:nvPr>
        </p:nvSpPr>
        <p:spPr>
          <a:xfrm>
            <a:off x="6595038" y="4110139"/>
            <a:ext cx="1170432" cy="1449436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74" name="Text Placeholder 9">
            <a:extLst>
              <a:ext uri="{FF2B5EF4-FFF2-40B4-BE49-F238E27FC236}">
                <a16:creationId xmlns:a16="http://schemas.microsoft.com/office/drawing/2014/main" id="{7E8CDCE8-F2AA-6D2C-4568-B19906793ADC}"/>
              </a:ext>
            </a:extLst>
          </p:cNvPr>
          <p:cNvSpPr>
            <a:spLocks noGrp="1"/>
          </p:cNvSpPr>
          <p:nvPr userDrawn="1">
            <p:ph type="body" sz="quarter" idx="74" hasCustomPrompt="1"/>
          </p:nvPr>
        </p:nvSpPr>
        <p:spPr>
          <a:xfrm>
            <a:off x="6588109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75" name="Text Placeholder 9">
            <a:extLst>
              <a:ext uri="{FF2B5EF4-FFF2-40B4-BE49-F238E27FC236}">
                <a16:creationId xmlns:a16="http://schemas.microsoft.com/office/drawing/2014/main" id="{FF8436B9-F952-7919-8260-D2F6F632198E}"/>
              </a:ext>
            </a:extLst>
          </p:cNvPr>
          <p:cNvSpPr>
            <a:spLocks noGrp="1"/>
          </p:cNvSpPr>
          <p:nvPr userDrawn="1">
            <p:ph type="body" sz="quarter" idx="75" hasCustomPrompt="1"/>
          </p:nvPr>
        </p:nvSpPr>
        <p:spPr>
          <a:xfrm>
            <a:off x="6902053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76" name="Text Placeholder 9">
            <a:extLst>
              <a:ext uri="{FF2B5EF4-FFF2-40B4-BE49-F238E27FC236}">
                <a16:creationId xmlns:a16="http://schemas.microsoft.com/office/drawing/2014/main" id="{ECBBED48-D8AC-1CE9-97C2-60E44D7489FF}"/>
              </a:ext>
            </a:extLst>
          </p:cNvPr>
          <p:cNvSpPr>
            <a:spLocks noGrp="1"/>
          </p:cNvSpPr>
          <p:nvPr userDrawn="1">
            <p:ph type="body" sz="quarter" idx="76" hasCustomPrompt="1"/>
          </p:nvPr>
        </p:nvSpPr>
        <p:spPr>
          <a:xfrm>
            <a:off x="7215997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77" name="Text Placeholder 9">
            <a:extLst>
              <a:ext uri="{FF2B5EF4-FFF2-40B4-BE49-F238E27FC236}">
                <a16:creationId xmlns:a16="http://schemas.microsoft.com/office/drawing/2014/main" id="{1F91C664-F964-D076-AE64-DA95CE679531}"/>
              </a:ext>
            </a:extLst>
          </p:cNvPr>
          <p:cNvSpPr>
            <a:spLocks noGrp="1"/>
          </p:cNvSpPr>
          <p:nvPr userDrawn="1">
            <p:ph type="body" sz="quarter" idx="77" hasCustomPrompt="1"/>
          </p:nvPr>
        </p:nvSpPr>
        <p:spPr>
          <a:xfrm>
            <a:off x="7529941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9" name="Text Placeholder 90">
            <a:extLst>
              <a:ext uri="{FF2B5EF4-FFF2-40B4-BE49-F238E27FC236}">
                <a16:creationId xmlns:a16="http://schemas.microsoft.com/office/drawing/2014/main" id="{66B5C59C-0EFB-8605-C4AE-258FDD6CD615}"/>
              </a:ext>
            </a:extLst>
          </p:cNvPr>
          <p:cNvSpPr>
            <a:spLocks noGrp="1"/>
          </p:cNvSpPr>
          <p:nvPr userDrawn="1">
            <p:ph type="body" sz="quarter" idx="98" hasCustomPrompt="1"/>
          </p:nvPr>
        </p:nvSpPr>
        <p:spPr>
          <a:xfrm>
            <a:off x="6595038" y="582138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78" name="Text Placeholder 9">
            <a:extLst>
              <a:ext uri="{FF2B5EF4-FFF2-40B4-BE49-F238E27FC236}">
                <a16:creationId xmlns:a16="http://schemas.microsoft.com/office/drawing/2014/main" id="{C30AFDCA-F6F5-61C4-1ECD-63E6A5395BAD}"/>
              </a:ext>
            </a:extLst>
          </p:cNvPr>
          <p:cNvSpPr>
            <a:spLocks noGrp="1"/>
          </p:cNvSpPr>
          <p:nvPr userDrawn="1">
            <p:ph type="body" sz="quarter" idx="78" hasCustomPrompt="1"/>
          </p:nvPr>
        </p:nvSpPr>
        <p:spPr>
          <a:xfrm>
            <a:off x="6588109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79" name="Text Placeholder 9">
            <a:extLst>
              <a:ext uri="{FF2B5EF4-FFF2-40B4-BE49-F238E27FC236}">
                <a16:creationId xmlns:a16="http://schemas.microsoft.com/office/drawing/2014/main" id="{28729774-B393-F081-F6F5-844B69C4E947}"/>
              </a:ext>
            </a:extLst>
          </p:cNvPr>
          <p:cNvSpPr>
            <a:spLocks noGrp="1"/>
          </p:cNvSpPr>
          <p:nvPr userDrawn="1">
            <p:ph type="body" sz="quarter" idx="79" hasCustomPrompt="1"/>
          </p:nvPr>
        </p:nvSpPr>
        <p:spPr>
          <a:xfrm>
            <a:off x="6902053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80" name="Text Placeholder 9">
            <a:extLst>
              <a:ext uri="{FF2B5EF4-FFF2-40B4-BE49-F238E27FC236}">
                <a16:creationId xmlns:a16="http://schemas.microsoft.com/office/drawing/2014/main" id="{4370CC05-BAE5-2F7D-288A-0EA55590504D}"/>
              </a:ext>
            </a:extLst>
          </p:cNvPr>
          <p:cNvSpPr>
            <a:spLocks noGrp="1"/>
          </p:cNvSpPr>
          <p:nvPr userDrawn="1">
            <p:ph type="body" sz="quarter" idx="80" hasCustomPrompt="1"/>
          </p:nvPr>
        </p:nvSpPr>
        <p:spPr>
          <a:xfrm>
            <a:off x="7215997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81" name="Text Placeholder 9">
            <a:extLst>
              <a:ext uri="{FF2B5EF4-FFF2-40B4-BE49-F238E27FC236}">
                <a16:creationId xmlns:a16="http://schemas.microsoft.com/office/drawing/2014/main" id="{021948EA-950A-3EC5-3193-E625578E9C69}"/>
              </a:ext>
            </a:extLst>
          </p:cNvPr>
          <p:cNvSpPr>
            <a:spLocks noGrp="1"/>
          </p:cNvSpPr>
          <p:nvPr userDrawn="1">
            <p:ph type="body" sz="quarter" idx="81" hasCustomPrompt="1"/>
          </p:nvPr>
        </p:nvSpPr>
        <p:spPr>
          <a:xfrm>
            <a:off x="7529941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01" name="Text Placeholder 90">
            <a:extLst>
              <a:ext uri="{FF2B5EF4-FFF2-40B4-BE49-F238E27FC236}">
                <a16:creationId xmlns:a16="http://schemas.microsoft.com/office/drawing/2014/main" id="{DCA8B7B4-70EA-FE04-F27C-B46597E695CA}"/>
              </a:ext>
            </a:extLst>
          </p:cNvPr>
          <p:cNvSpPr>
            <a:spLocks noGrp="1"/>
          </p:cNvSpPr>
          <p:nvPr userDrawn="1">
            <p:ph type="body" sz="quarter" idx="100" hasCustomPrompt="1"/>
          </p:nvPr>
        </p:nvSpPr>
        <p:spPr>
          <a:xfrm rot="5400000">
            <a:off x="7555213" y="3187459"/>
            <a:ext cx="1232019" cy="492846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6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2" name="Text Placeholder 90">
            <a:extLst>
              <a:ext uri="{FF2B5EF4-FFF2-40B4-BE49-F238E27FC236}">
                <a16:creationId xmlns:a16="http://schemas.microsoft.com/office/drawing/2014/main" id="{C0A0913B-E3C3-C574-18B4-591DA326305A}"/>
              </a:ext>
            </a:extLst>
          </p:cNvPr>
          <p:cNvSpPr>
            <a:spLocks noGrp="1"/>
          </p:cNvSpPr>
          <p:nvPr userDrawn="1">
            <p:ph type="body" sz="quarter" idx="101" hasCustomPrompt="1"/>
          </p:nvPr>
        </p:nvSpPr>
        <p:spPr>
          <a:xfrm rot="5400000">
            <a:off x="8287089" y="3009896"/>
            <a:ext cx="585216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103" name="Text Placeholder 90">
            <a:extLst>
              <a:ext uri="{FF2B5EF4-FFF2-40B4-BE49-F238E27FC236}">
                <a16:creationId xmlns:a16="http://schemas.microsoft.com/office/drawing/2014/main" id="{6887ECE4-4A6E-3B58-F744-B1CE0E5742AE}"/>
              </a:ext>
            </a:extLst>
          </p:cNvPr>
          <p:cNvSpPr>
            <a:spLocks noGrp="1"/>
          </p:cNvSpPr>
          <p:nvPr userDrawn="1">
            <p:ph type="body" sz="quarter" idx="102" hasCustomPrompt="1"/>
          </p:nvPr>
        </p:nvSpPr>
        <p:spPr>
          <a:xfrm rot="5400000">
            <a:off x="8288283" y="3651783"/>
            <a:ext cx="585216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D7AFA8B-89DE-3E0B-252C-685E28B93BA8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403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22AA77B1-D3CD-E0CD-734C-E1398D3B8571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156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51289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12 Tables_A_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198C359-E5CD-4C13-C416-F38FC2BF0582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7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17613F8-265C-94CE-2E3D-5886EF568BF4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3B4D727-3E95-A730-478E-96907DD9BE55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403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836B408-601E-172F-64D1-90204AADA3A8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156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57CE7EF-726F-1592-A722-DCCB65A84E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236965"/>
            <a:ext cx="7924799" cy="420635"/>
          </a:xfrm>
        </p:spPr>
        <p:txBody>
          <a:bodyPr>
            <a:normAutofit/>
          </a:bodyPr>
          <a:lstStyle>
            <a:lvl1pPr>
              <a:defRPr sz="2000" i="1"/>
            </a:lvl1pPr>
          </a:lstStyle>
          <a:p>
            <a:pPr lvl="0"/>
            <a:r>
              <a:rPr lang="en-US" dirty="0"/>
              <a:t>Add title here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C40ECE2-5951-0D21-5FB8-131152359AA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18804913">
            <a:off x="602261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A8390BC-A6AA-7687-205C-E324057753E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09125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47DEB34-8E8F-8F5F-838B-99B6111369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2741062">
            <a:off x="1191938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44113E-E969-1757-BAF4-68FC31B4C8A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6200000">
            <a:off x="509815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9" name="Text Placeholder 221">
            <a:extLst>
              <a:ext uri="{FF2B5EF4-FFF2-40B4-BE49-F238E27FC236}">
                <a16:creationId xmlns:a16="http://schemas.microsoft.com/office/drawing/2014/main" id="{5E8C634D-1E1E-228C-8225-7A28F725B311}"/>
              </a:ext>
            </a:extLst>
          </p:cNvPr>
          <p:cNvSpPr>
            <a:spLocks noGrp="1"/>
          </p:cNvSpPr>
          <p:nvPr>
            <p:ph type="body" sz="quarter" idx="219" hasCustomPrompt="1"/>
          </p:nvPr>
        </p:nvSpPr>
        <p:spPr>
          <a:xfrm>
            <a:off x="739808" y="59833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9B5EDE4-EDC7-6BF0-A7F7-AA5CF95538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5400000">
            <a:off x="1302379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A1F258E-3646-A67D-F895-B42540EB70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13325804">
            <a:off x="602144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7E8F7907-E33F-4678-681D-1B33025423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8171944">
            <a:off x="1191919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6CA69B2-54B9-773A-FE8F-18BFFDF978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0559187">
            <a:off x="909125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38" name="Text Placeholder 103">
            <a:extLst>
              <a:ext uri="{FF2B5EF4-FFF2-40B4-BE49-F238E27FC236}">
                <a16:creationId xmlns:a16="http://schemas.microsoft.com/office/drawing/2014/main" id="{16B75100-FB50-CA9A-7AEB-30DEEDA5BECD}"/>
              </a:ext>
            </a:extLst>
          </p:cNvPr>
          <p:cNvSpPr>
            <a:spLocks noGrp="1"/>
          </p:cNvSpPr>
          <p:nvPr>
            <p:ph type="body" sz="quarter" idx="220" hasCustomPrompt="1"/>
          </p:nvPr>
        </p:nvSpPr>
        <p:spPr>
          <a:xfrm>
            <a:off x="413507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39" name="Table Placeholder 104">
            <a:extLst>
              <a:ext uri="{FF2B5EF4-FFF2-40B4-BE49-F238E27FC236}">
                <a16:creationId xmlns:a16="http://schemas.microsoft.com/office/drawing/2014/main" id="{EABD2751-3032-B761-35DB-F71712EA8592}"/>
              </a:ext>
            </a:extLst>
          </p:cNvPr>
          <p:cNvSpPr>
            <a:spLocks noGrp="1"/>
          </p:cNvSpPr>
          <p:nvPr>
            <p:ph type="tbl" sz="quarter" idx="221" hasCustomPrompt="1"/>
          </p:nvPr>
        </p:nvSpPr>
        <p:spPr>
          <a:xfrm>
            <a:off x="413507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r>
              <a:rPr lang="en-US" dirty="0"/>
              <a:t>Click to add table</a:t>
            </a:r>
          </a:p>
        </p:txBody>
      </p:sp>
      <p:sp>
        <p:nvSpPr>
          <p:cNvPr id="40" name="Text Placeholder 103">
            <a:extLst>
              <a:ext uri="{FF2B5EF4-FFF2-40B4-BE49-F238E27FC236}">
                <a16:creationId xmlns:a16="http://schemas.microsoft.com/office/drawing/2014/main" id="{10F886B3-38AA-DE7E-516C-1FECBF9F5776}"/>
              </a:ext>
            </a:extLst>
          </p:cNvPr>
          <p:cNvSpPr>
            <a:spLocks noGrp="1"/>
          </p:cNvSpPr>
          <p:nvPr>
            <p:ph type="body" sz="quarter" idx="222" hasCustomPrompt="1"/>
          </p:nvPr>
        </p:nvSpPr>
        <p:spPr>
          <a:xfrm>
            <a:off x="1676400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1" name="Table Placeholder 104">
            <a:extLst>
              <a:ext uri="{FF2B5EF4-FFF2-40B4-BE49-F238E27FC236}">
                <a16:creationId xmlns:a16="http://schemas.microsoft.com/office/drawing/2014/main" id="{E0165476-FB64-705A-46B8-F9517DDFF290}"/>
              </a:ext>
            </a:extLst>
          </p:cNvPr>
          <p:cNvSpPr>
            <a:spLocks noGrp="1"/>
          </p:cNvSpPr>
          <p:nvPr>
            <p:ph type="tbl" sz="quarter" idx="223" hasCustomPrompt="1"/>
          </p:nvPr>
        </p:nvSpPr>
        <p:spPr>
          <a:xfrm>
            <a:off x="1676400" y="489554"/>
            <a:ext cx="1170432" cy="1351961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</p:txBody>
      </p:sp>
      <p:sp>
        <p:nvSpPr>
          <p:cNvPr id="151" name="Text Placeholder 9">
            <a:extLst>
              <a:ext uri="{FF2B5EF4-FFF2-40B4-BE49-F238E27FC236}">
                <a16:creationId xmlns:a16="http://schemas.microsoft.com/office/drawing/2014/main" id="{4F0DBE65-D0B5-46AA-74DB-ACAA2DCBAC92}"/>
              </a:ext>
            </a:extLst>
          </p:cNvPr>
          <p:cNvSpPr>
            <a:spLocks noGrp="1"/>
          </p:cNvSpPr>
          <p:nvPr>
            <p:ph type="body" sz="quarter" idx="146" hasCustomPrompt="1"/>
          </p:nvPr>
        </p:nvSpPr>
        <p:spPr>
          <a:xfrm rot="18804913">
            <a:off x="1872084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52" name="Text Placeholder 9">
            <a:extLst>
              <a:ext uri="{FF2B5EF4-FFF2-40B4-BE49-F238E27FC236}">
                <a16:creationId xmlns:a16="http://schemas.microsoft.com/office/drawing/2014/main" id="{98FCC0F9-E542-32C1-31A1-A05F4C9577A4}"/>
              </a:ext>
            </a:extLst>
          </p:cNvPr>
          <p:cNvSpPr>
            <a:spLocks noGrp="1"/>
          </p:cNvSpPr>
          <p:nvPr>
            <p:ph type="body" sz="quarter" idx="147" hasCustomPrompt="1"/>
          </p:nvPr>
        </p:nvSpPr>
        <p:spPr>
          <a:xfrm>
            <a:off x="2178948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53" name="Text Placeholder 9">
            <a:extLst>
              <a:ext uri="{FF2B5EF4-FFF2-40B4-BE49-F238E27FC236}">
                <a16:creationId xmlns:a16="http://schemas.microsoft.com/office/drawing/2014/main" id="{FA3DC91C-1EDB-9EC6-2947-BC89C2CA540E}"/>
              </a:ext>
            </a:extLst>
          </p:cNvPr>
          <p:cNvSpPr>
            <a:spLocks noGrp="1"/>
          </p:cNvSpPr>
          <p:nvPr>
            <p:ph type="body" sz="quarter" idx="148" hasCustomPrompt="1"/>
          </p:nvPr>
        </p:nvSpPr>
        <p:spPr>
          <a:xfrm rot="2741062">
            <a:off x="2461761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58" name="Text Placeholder 9">
            <a:extLst>
              <a:ext uri="{FF2B5EF4-FFF2-40B4-BE49-F238E27FC236}">
                <a16:creationId xmlns:a16="http://schemas.microsoft.com/office/drawing/2014/main" id="{0942537A-4CEC-CB6E-74CE-2D4826EE5C7C}"/>
              </a:ext>
            </a:extLst>
          </p:cNvPr>
          <p:cNvSpPr>
            <a:spLocks noGrp="1"/>
          </p:cNvSpPr>
          <p:nvPr>
            <p:ph type="body" sz="quarter" idx="153" hasCustomPrompt="1"/>
          </p:nvPr>
        </p:nvSpPr>
        <p:spPr>
          <a:xfrm rot="16200000">
            <a:off x="1779638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7" name="Text Placeholder 221">
            <a:extLst>
              <a:ext uri="{FF2B5EF4-FFF2-40B4-BE49-F238E27FC236}">
                <a16:creationId xmlns:a16="http://schemas.microsoft.com/office/drawing/2014/main" id="{3A14BBD5-F145-216C-DAD1-39353D240268}"/>
              </a:ext>
            </a:extLst>
          </p:cNvPr>
          <p:cNvSpPr>
            <a:spLocks noGrp="1"/>
          </p:cNvSpPr>
          <p:nvPr>
            <p:ph type="body" sz="quarter" idx="212" hasCustomPrompt="1"/>
          </p:nvPr>
        </p:nvSpPr>
        <p:spPr>
          <a:xfrm>
            <a:off x="2006538" y="2222804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54" name="Text Placeholder 9">
            <a:extLst>
              <a:ext uri="{FF2B5EF4-FFF2-40B4-BE49-F238E27FC236}">
                <a16:creationId xmlns:a16="http://schemas.microsoft.com/office/drawing/2014/main" id="{BE486D0E-713C-629A-E8E1-E972752F03C9}"/>
              </a:ext>
            </a:extLst>
          </p:cNvPr>
          <p:cNvSpPr>
            <a:spLocks noGrp="1"/>
          </p:cNvSpPr>
          <p:nvPr>
            <p:ph type="body" sz="quarter" idx="149" hasCustomPrompt="1"/>
          </p:nvPr>
        </p:nvSpPr>
        <p:spPr>
          <a:xfrm rot="5400000">
            <a:off x="2572202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57" name="Text Placeholder 9">
            <a:extLst>
              <a:ext uri="{FF2B5EF4-FFF2-40B4-BE49-F238E27FC236}">
                <a16:creationId xmlns:a16="http://schemas.microsoft.com/office/drawing/2014/main" id="{3BA25463-FEC6-76C4-8E0D-8D6271EFFDE0}"/>
              </a:ext>
            </a:extLst>
          </p:cNvPr>
          <p:cNvSpPr>
            <a:spLocks noGrp="1"/>
          </p:cNvSpPr>
          <p:nvPr>
            <p:ph type="body" sz="quarter" idx="152" hasCustomPrompt="1"/>
          </p:nvPr>
        </p:nvSpPr>
        <p:spPr>
          <a:xfrm rot="13325804">
            <a:off x="1871967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55" name="Text Placeholder 9">
            <a:extLst>
              <a:ext uri="{FF2B5EF4-FFF2-40B4-BE49-F238E27FC236}">
                <a16:creationId xmlns:a16="http://schemas.microsoft.com/office/drawing/2014/main" id="{854D3F74-037A-B8B2-C2D6-FB855C1F61CC}"/>
              </a:ext>
            </a:extLst>
          </p:cNvPr>
          <p:cNvSpPr>
            <a:spLocks noGrp="1"/>
          </p:cNvSpPr>
          <p:nvPr>
            <p:ph type="body" sz="quarter" idx="150" hasCustomPrompt="1"/>
          </p:nvPr>
        </p:nvSpPr>
        <p:spPr>
          <a:xfrm rot="8171944">
            <a:off x="2461742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6" name="Text Placeholder 9">
            <a:extLst>
              <a:ext uri="{FF2B5EF4-FFF2-40B4-BE49-F238E27FC236}">
                <a16:creationId xmlns:a16="http://schemas.microsoft.com/office/drawing/2014/main" id="{B668ED48-DE84-E09D-88A9-396D484A3782}"/>
              </a:ext>
            </a:extLst>
          </p:cNvPr>
          <p:cNvSpPr>
            <a:spLocks noGrp="1"/>
          </p:cNvSpPr>
          <p:nvPr>
            <p:ph type="body" sz="quarter" idx="151" hasCustomPrompt="1"/>
          </p:nvPr>
        </p:nvSpPr>
        <p:spPr>
          <a:xfrm rot="10559187">
            <a:off x="2178948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15" name="Text Placeholder 9">
            <a:extLst>
              <a:ext uri="{FF2B5EF4-FFF2-40B4-BE49-F238E27FC236}">
                <a16:creationId xmlns:a16="http://schemas.microsoft.com/office/drawing/2014/main" id="{219D104A-482A-4969-22C2-902FE3EDED13}"/>
              </a:ext>
            </a:extLst>
          </p:cNvPr>
          <p:cNvSpPr>
            <a:spLocks noGrp="1"/>
          </p:cNvSpPr>
          <p:nvPr>
            <p:ph type="body" sz="quarter" idx="114" hasCustomPrompt="1"/>
          </p:nvPr>
        </p:nvSpPr>
        <p:spPr>
          <a:xfrm rot="18804913">
            <a:off x="3109399" y="4953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6" name="Text Placeholder 9">
            <a:extLst>
              <a:ext uri="{FF2B5EF4-FFF2-40B4-BE49-F238E27FC236}">
                <a16:creationId xmlns:a16="http://schemas.microsoft.com/office/drawing/2014/main" id="{E9FB8A29-D510-7A7E-8014-2EA43A7BADA6}"/>
              </a:ext>
            </a:extLst>
          </p:cNvPr>
          <p:cNvSpPr>
            <a:spLocks noGrp="1"/>
          </p:cNvSpPr>
          <p:nvPr>
            <p:ph type="body" sz="quarter" idx="115" hasCustomPrompt="1"/>
          </p:nvPr>
        </p:nvSpPr>
        <p:spPr>
          <a:xfrm>
            <a:off x="3416263" y="3787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17" name="Text Placeholder 9">
            <a:extLst>
              <a:ext uri="{FF2B5EF4-FFF2-40B4-BE49-F238E27FC236}">
                <a16:creationId xmlns:a16="http://schemas.microsoft.com/office/drawing/2014/main" id="{736F3032-758E-E693-9B01-DC90D011815E}"/>
              </a:ext>
            </a:extLst>
          </p:cNvPr>
          <p:cNvSpPr>
            <a:spLocks noGrp="1"/>
          </p:cNvSpPr>
          <p:nvPr>
            <p:ph type="body" sz="quarter" idx="116" hasCustomPrompt="1"/>
          </p:nvPr>
        </p:nvSpPr>
        <p:spPr>
          <a:xfrm rot="2741062">
            <a:off x="3699076" y="49526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22" name="Text Placeholder 9">
            <a:extLst>
              <a:ext uri="{FF2B5EF4-FFF2-40B4-BE49-F238E27FC236}">
                <a16:creationId xmlns:a16="http://schemas.microsoft.com/office/drawing/2014/main" id="{CBDF8FCC-70AA-B730-098D-17FFC51873E2}"/>
              </a:ext>
            </a:extLst>
          </p:cNvPr>
          <p:cNvSpPr>
            <a:spLocks noGrp="1"/>
          </p:cNvSpPr>
          <p:nvPr>
            <p:ph type="body" sz="quarter" idx="121" hasCustomPrompt="1"/>
          </p:nvPr>
        </p:nvSpPr>
        <p:spPr>
          <a:xfrm rot="16200000">
            <a:off x="3016953" y="77291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2" name="Text Placeholder 221">
            <a:extLst>
              <a:ext uri="{FF2B5EF4-FFF2-40B4-BE49-F238E27FC236}">
                <a16:creationId xmlns:a16="http://schemas.microsoft.com/office/drawing/2014/main" id="{BAD42816-CDB8-60D1-150E-6553F94629F5}"/>
              </a:ext>
            </a:extLst>
          </p:cNvPr>
          <p:cNvSpPr>
            <a:spLocks noGrp="1"/>
          </p:cNvSpPr>
          <p:nvPr>
            <p:ph type="body" sz="quarter" idx="208" hasCustomPrompt="1"/>
          </p:nvPr>
        </p:nvSpPr>
        <p:spPr>
          <a:xfrm>
            <a:off x="3239389" y="6039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8" name="Text Placeholder 9">
            <a:extLst>
              <a:ext uri="{FF2B5EF4-FFF2-40B4-BE49-F238E27FC236}">
                <a16:creationId xmlns:a16="http://schemas.microsoft.com/office/drawing/2014/main" id="{240235AA-63DF-F9F9-C753-98AD49DADFFB}"/>
              </a:ext>
            </a:extLst>
          </p:cNvPr>
          <p:cNvSpPr>
            <a:spLocks noGrp="1"/>
          </p:cNvSpPr>
          <p:nvPr>
            <p:ph type="body" sz="quarter" idx="117" hasCustomPrompt="1"/>
          </p:nvPr>
        </p:nvSpPr>
        <p:spPr>
          <a:xfrm rot="5400000">
            <a:off x="3809517" y="77290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21" name="Text Placeholder 9">
            <a:extLst>
              <a:ext uri="{FF2B5EF4-FFF2-40B4-BE49-F238E27FC236}">
                <a16:creationId xmlns:a16="http://schemas.microsoft.com/office/drawing/2014/main" id="{8AF4F662-31F1-48A8-92CC-DFE2F2D8E908}"/>
              </a:ext>
            </a:extLst>
          </p:cNvPr>
          <p:cNvSpPr>
            <a:spLocks noGrp="1"/>
          </p:cNvSpPr>
          <p:nvPr>
            <p:ph type="body" sz="quarter" idx="120" hasCustomPrompt="1"/>
          </p:nvPr>
        </p:nvSpPr>
        <p:spPr>
          <a:xfrm rot="13325804">
            <a:off x="3109282" y="103867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19" name="Text Placeholder 9">
            <a:extLst>
              <a:ext uri="{FF2B5EF4-FFF2-40B4-BE49-F238E27FC236}">
                <a16:creationId xmlns:a16="http://schemas.microsoft.com/office/drawing/2014/main" id="{D375EB3F-8716-5763-548E-6175EF045F5D}"/>
              </a:ext>
            </a:extLst>
          </p:cNvPr>
          <p:cNvSpPr>
            <a:spLocks noGrp="1"/>
          </p:cNvSpPr>
          <p:nvPr>
            <p:ph type="body" sz="quarter" idx="118" hasCustomPrompt="1"/>
          </p:nvPr>
        </p:nvSpPr>
        <p:spPr>
          <a:xfrm rot="8171944">
            <a:off x="3699057" y="103943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0" name="Text Placeholder 9">
            <a:extLst>
              <a:ext uri="{FF2B5EF4-FFF2-40B4-BE49-F238E27FC236}">
                <a16:creationId xmlns:a16="http://schemas.microsoft.com/office/drawing/2014/main" id="{D6414018-3278-9B64-2176-0CFE3F886C1F}"/>
              </a:ext>
            </a:extLst>
          </p:cNvPr>
          <p:cNvSpPr>
            <a:spLocks noGrp="1"/>
          </p:cNvSpPr>
          <p:nvPr>
            <p:ph type="body" sz="quarter" idx="119" hasCustomPrompt="1"/>
          </p:nvPr>
        </p:nvSpPr>
        <p:spPr>
          <a:xfrm rot="10559187">
            <a:off x="3416263" y="11724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2" name="Text Placeholder 103">
            <a:extLst>
              <a:ext uri="{FF2B5EF4-FFF2-40B4-BE49-F238E27FC236}">
                <a16:creationId xmlns:a16="http://schemas.microsoft.com/office/drawing/2014/main" id="{4580CDF8-EB2D-96AA-79DD-85710D9D6AF5}"/>
              </a:ext>
            </a:extLst>
          </p:cNvPr>
          <p:cNvSpPr>
            <a:spLocks noGrp="1"/>
          </p:cNvSpPr>
          <p:nvPr>
            <p:ph type="body" sz="quarter" idx="224" hasCustomPrompt="1"/>
          </p:nvPr>
        </p:nvSpPr>
        <p:spPr>
          <a:xfrm>
            <a:off x="2917920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3" name="Table Placeholder 104">
            <a:extLst>
              <a:ext uri="{FF2B5EF4-FFF2-40B4-BE49-F238E27FC236}">
                <a16:creationId xmlns:a16="http://schemas.microsoft.com/office/drawing/2014/main" id="{51A76751-A566-B9B0-8BBA-5DD75405843A}"/>
              </a:ext>
            </a:extLst>
          </p:cNvPr>
          <p:cNvSpPr>
            <a:spLocks noGrp="1"/>
          </p:cNvSpPr>
          <p:nvPr>
            <p:ph type="tbl" sz="quarter" idx="225" hasCustomPrompt="1"/>
          </p:nvPr>
        </p:nvSpPr>
        <p:spPr>
          <a:xfrm>
            <a:off x="2917920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4" name="Text Placeholder 103">
            <a:extLst>
              <a:ext uri="{FF2B5EF4-FFF2-40B4-BE49-F238E27FC236}">
                <a16:creationId xmlns:a16="http://schemas.microsoft.com/office/drawing/2014/main" id="{EC591F75-AC67-4CAE-49F5-6E9BC44CC7F9}"/>
              </a:ext>
            </a:extLst>
          </p:cNvPr>
          <p:cNvSpPr>
            <a:spLocks noGrp="1"/>
          </p:cNvSpPr>
          <p:nvPr>
            <p:ph type="body" sz="quarter" idx="226" hasCustomPrompt="1"/>
          </p:nvPr>
        </p:nvSpPr>
        <p:spPr>
          <a:xfrm>
            <a:off x="4158712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5" name="Table Placeholder 104">
            <a:extLst>
              <a:ext uri="{FF2B5EF4-FFF2-40B4-BE49-F238E27FC236}">
                <a16:creationId xmlns:a16="http://schemas.microsoft.com/office/drawing/2014/main" id="{8C593672-3F9F-A7FC-CEE0-5F2D1721B1B2}"/>
              </a:ext>
            </a:extLst>
          </p:cNvPr>
          <p:cNvSpPr>
            <a:spLocks noGrp="1"/>
          </p:cNvSpPr>
          <p:nvPr>
            <p:ph type="tbl" sz="quarter" idx="227" hasCustomPrompt="1"/>
          </p:nvPr>
        </p:nvSpPr>
        <p:spPr>
          <a:xfrm>
            <a:off x="4158712" y="48955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42" name="Text Placeholder 9">
            <a:extLst>
              <a:ext uri="{FF2B5EF4-FFF2-40B4-BE49-F238E27FC236}">
                <a16:creationId xmlns:a16="http://schemas.microsoft.com/office/drawing/2014/main" id="{940D81B5-A92C-6C47-7310-5E9482937A91}"/>
              </a:ext>
            </a:extLst>
          </p:cNvPr>
          <p:cNvSpPr>
            <a:spLocks noGrp="1"/>
          </p:cNvSpPr>
          <p:nvPr>
            <p:ph type="body" sz="quarter" idx="138" hasCustomPrompt="1"/>
          </p:nvPr>
        </p:nvSpPr>
        <p:spPr>
          <a:xfrm rot="18804913">
            <a:off x="4352652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43" name="Text Placeholder 9">
            <a:extLst>
              <a:ext uri="{FF2B5EF4-FFF2-40B4-BE49-F238E27FC236}">
                <a16:creationId xmlns:a16="http://schemas.microsoft.com/office/drawing/2014/main" id="{A6F33E22-A625-21D8-111F-225A28229033}"/>
              </a:ext>
            </a:extLst>
          </p:cNvPr>
          <p:cNvSpPr>
            <a:spLocks noGrp="1"/>
          </p:cNvSpPr>
          <p:nvPr>
            <p:ph type="body" sz="quarter" idx="139" hasCustomPrompt="1"/>
          </p:nvPr>
        </p:nvSpPr>
        <p:spPr>
          <a:xfrm>
            <a:off x="4659516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44" name="Text Placeholder 9">
            <a:extLst>
              <a:ext uri="{FF2B5EF4-FFF2-40B4-BE49-F238E27FC236}">
                <a16:creationId xmlns:a16="http://schemas.microsoft.com/office/drawing/2014/main" id="{D36DEAA9-4FEA-19D9-A80E-1CFE7064A31E}"/>
              </a:ext>
            </a:extLst>
          </p:cNvPr>
          <p:cNvSpPr>
            <a:spLocks noGrp="1"/>
          </p:cNvSpPr>
          <p:nvPr>
            <p:ph type="body" sz="quarter" idx="140" hasCustomPrompt="1"/>
          </p:nvPr>
        </p:nvSpPr>
        <p:spPr>
          <a:xfrm rot="2741062">
            <a:off x="4942329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9" name="Text Placeholder 9">
            <a:extLst>
              <a:ext uri="{FF2B5EF4-FFF2-40B4-BE49-F238E27FC236}">
                <a16:creationId xmlns:a16="http://schemas.microsoft.com/office/drawing/2014/main" id="{C26392BD-20AC-F0C2-6057-690715D6AC2B}"/>
              </a:ext>
            </a:extLst>
          </p:cNvPr>
          <p:cNvSpPr>
            <a:spLocks noGrp="1"/>
          </p:cNvSpPr>
          <p:nvPr>
            <p:ph type="body" sz="quarter" idx="145" hasCustomPrompt="1"/>
          </p:nvPr>
        </p:nvSpPr>
        <p:spPr>
          <a:xfrm rot="16200000">
            <a:off x="4260206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5" name="Text Placeholder 221">
            <a:extLst>
              <a:ext uri="{FF2B5EF4-FFF2-40B4-BE49-F238E27FC236}">
                <a16:creationId xmlns:a16="http://schemas.microsoft.com/office/drawing/2014/main" id="{7D6612B4-10A8-483E-D0B8-2724106187B6}"/>
              </a:ext>
            </a:extLst>
          </p:cNvPr>
          <p:cNvSpPr>
            <a:spLocks noGrp="1"/>
          </p:cNvSpPr>
          <p:nvPr>
            <p:ph type="body" sz="quarter" idx="210" hasCustomPrompt="1"/>
          </p:nvPr>
        </p:nvSpPr>
        <p:spPr>
          <a:xfrm>
            <a:off x="4479282" y="2225267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45" name="Text Placeholder 9">
            <a:extLst>
              <a:ext uri="{FF2B5EF4-FFF2-40B4-BE49-F238E27FC236}">
                <a16:creationId xmlns:a16="http://schemas.microsoft.com/office/drawing/2014/main" id="{37959815-3A46-BF71-1643-25881F3BCAC6}"/>
              </a:ext>
            </a:extLst>
          </p:cNvPr>
          <p:cNvSpPr>
            <a:spLocks noGrp="1"/>
          </p:cNvSpPr>
          <p:nvPr>
            <p:ph type="body" sz="quarter" idx="141" hasCustomPrompt="1"/>
          </p:nvPr>
        </p:nvSpPr>
        <p:spPr>
          <a:xfrm rot="5400000">
            <a:off x="5052770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48" name="Text Placeholder 9">
            <a:extLst>
              <a:ext uri="{FF2B5EF4-FFF2-40B4-BE49-F238E27FC236}">
                <a16:creationId xmlns:a16="http://schemas.microsoft.com/office/drawing/2014/main" id="{C9D1852F-AC8D-886F-42EE-C49AC08734D2}"/>
              </a:ext>
            </a:extLst>
          </p:cNvPr>
          <p:cNvSpPr>
            <a:spLocks noGrp="1"/>
          </p:cNvSpPr>
          <p:nvPr>
            <p:ph type="body" sz="quarter" idx="144" hasCustomPrompt="1"/>
          </p:nvPr>
        </p:nvSpPr>
        <p:spPr>
          <a:xfrm rot="13325804">
            <a:off x="4352535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6" name="Text Placeholder 9">
            <a:extLst>
              <a:ext uri="{FF2B5EF4-FFF2-40B4-BE49-F238E27FC236}">
                <a16:creationId xmlns:a16="http://schemas.microsoft.com/office/drawing/2014/main" id="{65773DE8-D629-B739-5897-6DD742DC48D9}"/>
              </a:ext>
            </a:extLst>
          </p:cNvPr>
          <p:cNvSpPr>
            <a:spLocks noGrp="1"/>
          </p:cNvSpPr>
          <p:nvPr>
            <p:ph type="body" sz="quarter" idx="142" hasCustomPrompt="1"/>
          </p:nvPr>
        </p:nvSpPr>
        <p:spPr>
          <a:xfrm rot="8171944">
            <a:off x="4942310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47" name="Text Placeholder 9">
            <a:extLst>
              <a:ext uri="{FF2B5EF4-FFF2-40B4-BE49-F238E27FC236}">
                <a16:creationId xmlns:a16="http://schemas.microsoft.com/office/drawing/2014/main" id="{E5A3733E-B0BD-5729-967C-519E4A0692B6}"/>
              </a:ext>
            </a:extLst>
          </p:cNvPr>
          <p:cNvSpPr>
            <a:spLocks noGrp="1"/>
          </p:cNvSpPr>
          <p:nvPr>
            <p:ph type="body" sz="quarter" idx="143" hasCustomPrompt="1"/>
          </p:nvPr>
        </p:nvSpPr>
        <p:spPr>
          <a:xfrm rot="10559187">
            <a:off x="4659516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24" name="Text Placeholder 9">
            <a:extLst>
              <a:ext uri="{FF2B5EF4-FFF2-40B4-BE49-F238E27FC236}">
                <a16:creationId xmlns:a16="http://schemas.microsoft.com/office/drawing/2014/main" id="{A6EB735A-4451-FECE-B06C-BB20C79AF258}"/>
              </a:ext>
            </a:extLst>
          </p:cNvPr>
          <p:cNvSpPr>
            <a:spLocks noGrp="1"/>
          </p:cNvSpPr>
          <p:nvPr>
            <p:ph type="body" sz="quarter" idx="122" hasCustomPrompt="1"/>
          </p:nvPr>
        </p:nvSpPr>
        <p:spPr>
          <a:xfrm rot="18804913">
            <a:off x="5518482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25" name="Text Placeholder 9">
            <a:extLst>
              <a:ext uri="{FF2B5EF4-FFF2-40B4-BE49-F238E27FC236}">
                <a16:creationId xmlns:a16="http://schemas.microsoft.com/office/drawing/2014/main" id="{E570EB4B-1BE4-BBCA-F766-65CDB66442B3}"/>
              </a:ext>
            </a:extLst>
          </p:cNvPr>
          <p:cNvSpPr>
            <a:spLocks noGrp="1"/>
          </p:cNvSpPr>
          <p:nvPr>
            <p:ph type="body" sz="quarter" idx="123" hasCustomPrompt="1"/>
          </p:nvPr>
        </p:nvSpPr>
        <p:spPr>
          <a:xfrm>
            <a:off x="5825346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6" name="Text Placeholder 9">
            <a:extLst>
              <a:ext uri="{FF2B5EF4-FFF2-40B4-BE49-F238E27FC236}">
                <a16:creationId xmlns:a16="http://schemas.microsoft.com/office/drawing/2014/main" id="{E092C896-FF0B-3007-E697-E379E6D16D3A}"/>
              </a:ext>
            </a:extLst>
          </p:cNvPr>
          <p:cNvSpPr>
            <a:spLocks noGrp="1"/>
          </p:cNvSpPr>
          <p:nvPr>
            <p:ph type="body" sz="quarter" idx="124" hasCustomPrompt="1"/>
          </p:nvPr>
        </p:nvSpPr>
        <p:spPr>
          <a:xfrm rot="2741062">
            <a:off x="6108159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31" name="Text Placeholder 9">
            <a:extLst>
              <a:ext uri="{FF2B5EF4-FFF2-40B4-BE49-F238E27FC236}">
                <a16:creationId xmlns:a16="http://schemas.microsoft.com/office/drawing/2014/main" id="{ECE1ED10-84BB-E159-E0F1-CE3A18D3648D}"/>
              </a:ext>
            </a:extLst>
          </p:cNvPr>
          <p:cNvSpPr>
            <a:spLocks noGrp="1"/>
          </p:cNvSpPr>
          <p:nvPr>
            <p:ph type="body" sz="quarter" idx="129" hasCustomPrompt="1"/>
          </p:nvPr>
        </p:nvSpPr>
        <p:spPr>
          <a:xfrm rot="16200000">
            <a:off x="5426036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3" name="Text Placeholder 221">
            <a:extLst>
              <a:ext uri="{FF2B5EF4-FFF2-40B4-BE49-F238E27FC236}">
                <a16:creationId xmlns:a16="http://schemas.microsoft.com/office/drawing/2014/main" id="{D57F1CEC-0D6C-FB80-9412-45D1E0E3727C}"/>
              </a:ext>
            </a:extLst>
          </p:cNvPr>
          <p:cNvSpPr>
            <a:spLocks noGrp="1"/>
          </p:cNvSpPr>
          <p:nvPr>
            <p:ph type="body" sz="quarter" idx="209" hasCustomPrompt="1"/>
          </p:nvPr>
        </p:nvSpPr>
        <p:spPr>
          <a:xfrm>
            <a:off x="5649369" y="60310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27" name="Text Placeholder 9">
            <a:extLst>
              <a:ext uri="{FF2B5EF4-FFF2-40B4-BE49-F238E27FC236}">
                <a16:creationId xmlns:a16="http://schemas.microsoft.com/office/drawing/2014/main" id="{EE7C3468-C3E6-FE20-B1F1-AF98FC1E5906}"/>
              </a:ext>
            </a:extLst>
          </p:cNvPr>
          <p:cNvSpPr>
            <a:spLocks noGrp="1"/>
          </p:cNvSpPr>
          <p:nvPr>
            <p:ph type="body" sz="quarter" idx="125" hasCustomPrompt="1"/>
          </p:nvPr>
        </p:nvSpPr>
        <p:spPr>
          <a:xfrm rot="5400000">
            <a:off x="6218600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0" name="Text Placeholder 9">
            <a:extLst>
              <a:ext uri="{FF2B5EF4-FFF2-40B4-BE49-F238E27FC236}">
                <a16:creationId xmlns:a16="http://schemas.microsoft.com/office/drawing/2014/main" id="{10AE4B62-9E59-B1A6-45EC-D8DAD5819013}"/>
              </a:ext>
            </a:extLst>
          </p:cNvPr>
          <p:cNvSpPr>
            <a:spLocks noGrp="1"/>
          </p:cNvSpPr>
          <p:nvPr>
            <p:ph type="body" sz="quarter" idx="128" hasCustomPrompt="1"/>
          </p:nvPr>
        </p:nvSpPr>
        <p:spPr>
          <a:xfrm rot="13325804">
            <a:off x="5518365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28" name="Text Placeholder 9">
            <a:extLst>
              <a:ext uri="{FF2B5EF4-FFF2-40B4-BE49-F238E27FC236}">
                <a16:creationId xmlns:a16="http://schemas.microsoft.com/office/drawing/2014/main" id="{E4D40DDB-CD04-A4BC-40DD-E4777529CAB3}"/>
              </a:ext>
            </a:extLst>
          </p:cNvPr>
          <p:cNvSpPr>
            <a:spLocks noGrp="1"/>
          </p:cNvSpPr>
          <p:nvPr>
            <p:ph type="body" sz="quarter" idx="126" hasCustomPrompt="1"/>
          </p:nvPr>
        </p:nvSpPr>
        <p:spPr>
          <a:xfrm rot="8171944">
            <a:off x="6108140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9" name="Text Placeholder 9">
            <a:extLst>
              <a:ext uri="{FF2B5EF4-FFF2-40B4-BE49-F238E27FC236}">
                <a16:creationId xmlns:a16="http://schemas.microsoft.com/office/drawing/2014/main" id="{6A061CBC-FB2A-B08E-18C5-EA45363613F7}"/>
              </a:ext>
            </a:extLst>
          </p:cNvPr>
          <p:cNvSpPr>
            <a:spLocks noGrp="1"/>
          </p:cNvSpPr>
          <p:nvPr>
            <p:ph type="body" sz="quarter" idx="127" hasCustomPrompt="1"/>
          </p:nvPr>
        </p:nvSpPr>
        <p:spPr>
          <a:xfrm rot="10559187">
            <a:off x="5825346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6" name="Text Placeholder 103">
            <a:extLst>
              <a:ext uri="{FF2B5EF4-FFF2-40B4-BE49-F238E27FC236}">
                <a16:creationId xmlns:a16="http://schemas.microsoft.com/office/drawing/2014/main" id="{22BDB4B4-B823-8C6A-796E-BBA29EE3C7EE}"/>
              </a:ext>
            </a:extLst>
          </p:cNvPr>
          <p:cNvSpPr>
            <a:spLocks noGrp="1"/>
          </p:cNvSpPr>
          <p:nvPr>
            <p:ph type="body" sz="quarter" idx="228" hasCustomPrompt="1"/>
          </p:nvPr>
        </p:nvSpPr>
        <p:spPr>
          <a:xfrm>
            <a:off x="5388207" y="144271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7" name="Table Placeholder 104">
            <a:extLst>
              <a:ext uri="{FF2B5EF4-FFF2-40B4-BE49-F238E27FC236}">
                <a16:creationId xmlns:a16="http://schemas.microsoft.com/office/drawing/2014/main" id="{69258086-BD52-678C-C3DC-C0304A63F502}"/>
              </a:ext>
            </a:extLst>
          </p:cNvPr>
          <p:cNvSpPr>
            <a:spLocks noGrp="1"/>
          </p:cNvSpPr>
          <p:nvPr>
            <p:ph type="tbl" sz="quarter" idx="229" hasCustomPrompt="1"/>
          </p:nvPr>
        </p:nvSpPr>
        <p:spPr>
          <a:xfrm>
            <a:off x="5388207" y="168605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8" name="Text Placeholder 103">
            <a:extLst>
              <a:ext uri="{FF2B5EF4-FFF2-40B4-BE49-F238E27FC236}">
                <a16:creationId xmlns:a16="http://schemas.microsoft.com/office/drawing/2014/main" id="{588C2E5F-C018-F254-9087-0EA3A63296C3}"/>
              </a:ext>
            </a:extLst>
          </p:cNvPr>
          <p:cNvSpPr>
            <a:spLocks noGrp="1"/>
          </p:cNvSpPr>
          <p:nvPr>
            <p:ph type="body" sz="quarter" idx="235" hasCustomPrompt="1"/>
          </p:nvPr>
        </p:nvSpPr>
        <p:spPr>
          <a:xfrm>
            <a:off x="6635772" y="27260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9" name="Table Placeholder 104">
            <a:extLst>
              <a:ext uri="{FF2B5EF4-FFF2-40B4-BE49-F238E27FC236}">
                <a16:creationId xmlns:a16="http://schemas.microsoft.com/office/drawing/2014/main" id="{22E724AF-47B7-A555-7EA9-737EC422321C}"/>
              </a:ext>
            </a:extLst>
          </p:cNvPr>
          <p:cNvSpPr>
            <a:spLocks noGrp="1"/>
          </p:cNvSpPr>
          <p:nvPr>
            <p:ph type="tbl" sz="quarter" idx="236" hasCustomPrompt="1"/>
          </p:nvPr>
        </p:nvSpPr>
        <p:spPr>
          <a:xfrm>
            <a:off x="6635772" y="51594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33" name="Text Placeholder 9">
            <a:extLst>
              <a:ext uri="{FF2B5EF4-FFF2-40B4-BE49-F238E27FC236}">
                <a16:creationId xmlns:a16="http://schemas.microsoft.com/office/drawing/2014/main" id="{8BB3FF6E-0B14-48ED-5709-678D0C8F5402}"/>
              </a:ext>
            </a:extLst>
          </p:cNvPr>
          <p:cNvSpPr>
            <a:spLocks noGrp="1"/>
          </p:cNvSpPr>
          <p:nvPr>
            <p:ph type="body" sz="quarter" idx="130" hasCustomPrompt="1"/>
          </p:nvPr>
        </p:nvSpPr>
        <p:spPr>
          <a:xfrm rot="18804913">
            <a:off x="6813240" y="21144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34" name="Text Placeholder 9">
            <a:extLst>
              <a:ext uri="{FF2B5EF4-FFF2-40B4-BE49-F238E27FC236}">
                <a16:creationId xmlns:a16="http://schemas.microsoft.com/office/drawing/2014/main" id="{3CFD83B3-783F-AA58-9A94-E35D1944A090}"/>
              </a:ext>
            </a:extLst>
          </p:cNvPr>
          <p:cNvSpPr>
            <a:spLocks noGrp="1"/>
          </p:cNvSpPr>
          <p:nvPr>
            <p:ph type="body" sz="quarter" idx="131" hasCustomPrompt="1"/>
          </p:nvPr>
        </p:nvSpPr>
        <p:spPr>
          <a:xfrm>
            <a:off x="7120104" y="199786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35" name="Text Placeholder 9">
            <a:extLst>
              <a:ext uri="{FF2B5EF4-FFF2-40B4-BE49-F238E27FC236}">
                <a16:creationId xmlns:a16="http://schemas.microsoft.com/office/drawing/2014/main" id="{A271EC9D-753D-6B96-888E-84E12CE6E946}"/>
              </a:ext>
            </a:extLst>
          </p:cNvPr>
          <p:cNvSpPr>
            <a:spLocks noGrp="1"/>
          </p:cNvSpPr>
          <p:nvPr>
            <p:ph type="body" sz="quarter" idx="132" hasCustomPrompt="1"/>
          </p:nvPr>
        </p:nvSpPr>
        <p:spPr>
          <a:xfrm rot="2741062">
            <a:off x="7402917" y="211441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0" name="Text Placeholder 9">
            <a:extLst>
              <a:ext uri="{FF2B5EF4-FFF2-40B4-BE49-F238E27FC236}">
                <a16:creationId xmlns:a16="http://schemas.microsoft.com/office/drawing/2014/main" id="{F63E6C83-B20A-FD92-21C1-ADA8E4C1B2AF}"/>
              </a:ext>
            </a:extLst>
          </p:cNvPr>
          <p:cNvSpPr>
            <a:spLocks noGrp="1"/>
          </p:cNvSpPr>
          <p:nvPr>
            <p:ph type="body" sz="quarter" idx="137" hasCustomPrompt="1"/>
          </p:nvPr>
        </p:nvSpPr>
        <p:spPr>
          <a:xfrm rot="16200000">
            <a:off x="6720794" y="239205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6" name="Text Placeholder 221">
            <a:extLst>
              <a:ext uri="{FF2B5EF4-FFF2-40B4-BE49-F238E27FC236}">
                <a16:creationId xmlns:a16="http://schemas.microsoft.com/office/drawing/2014/main" id="{67C051AB-9A47-4CF5-1B77-258C190CCF69}"/>
              </a:ext>
            </a:extLst>
          </p:cNvPr>
          <p:cNvSpPr>
            <a:spLocks noGrp="1"/>
          </p:cNvSpPr>
          <p:nvPr>
            <p:ph type="body" sz="quarter" idx="211" hasCustomPrompt="1"/>
          </p:nvPr>
        </p:nvSpPr>
        <p:spPr>
          <a:xfrm>
            <a:off x="6934206" y="222378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6" name="Text Placeholder 9">
            <a:extLst>
              <a:ext uri="{FF2B5EF4-FFF2-40B4-BE49-F238E27FC236}">
                <a16:creationId xmlns:a16="http://schemas.microsoft.com/office/drawing/2014/main" id="{20822C70-309E-385A-6503-0F72ED545C93}"/>
              </a:ext>
            </a:extLst>
          </p:cNvPr>
          <p:cNvSpPr>
            <a:spLocks noGrp="1"/>
          </p:cNvSpPr>
          <p:nvPr>
            <p:ph type="body" sz="quarter" idx="133" hasCustomPrompt="1"/>
          </p:nvPr>
        </p:nvSpPr>
        <p:spPr>
          <a:xfrm rot="5400000">
            <a:off x="7513358" y="239205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9" name="Text Placeholder 9">
            <a:extLst>
              <a:ext uri="{FF2B5EF4-FFF2-40B4-BE49-F238E27FC236}">
                <a16:creationId xmlns:a16="http://schemas.microsoft.com/office/drawing/2014/main" id="{DDA38108-3CC0-6A52-A80F-004283C309ED}"/>
              </a:ext>
            </a:extLst>
          </p:cNvPr>
          <p:cNvSpPr>
            <a:spLocks noGrp="1"/>
          </p:cNvSpPr>
          <p:nvPr>
            <p:ph type="body" sz="quarter" idx="136" hasCustomPrompt="1"/>
          </p:nvPr>
        </p:nvSpPr>
        <p:spPr>
          <a:xfrm rot="13325804">
            <a:off x="6813123" y="26578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37" name="Text Placeholder 9">
            <a:extLst>
              <a:ext uri="{FF2B5EF4-FFF2-40B4-BE49-F238E27FC236}">
                <a16:creationId xmlns:a16="http://schemas.microsoft.com/office/drawing/2014/main" id="{8AB3300B-C672-B85D-CE7B-1701A9D8A4CA}"/>
              </a:ext>
            </a:extLst>
          </p:cNvPr>
          <p:cNvSpPr>
            <a:spLocks noGrp="1"/>
          </p:cNvSpPr>
          <p:nvPr>
            <p:ph type="body" sz="quarter" idx="134" hasCustomPrompt="1"/>
          </p:nvPr>
        </p:nvSpPr>
        <p:spPr>
          <a:xfrm rot="8171944">
            <a:off x="7402898" y="265858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38" name="Text Placeholder 9">
            <a:extLst>
              <a:ext uri="{FF2B5EF4-FFF2-40B4-BE49-F238E27FC236}">
                <a16:creationId xmlns:a16="http://schemas.microsoft.com/office/drawing/2014/main" id="{86E11A3F-7723-52CF-4AAC-4F999816623F}"/>
              </a:ext>
            </a:extLst>
          </p:cNvPr>
          <p:cNvSpPr>
            <a:spLocks noGrp="1"/>
          </p:cNvSpPr>
          <p:nvPr>
            <p:ph type="body" sz="quarter" idx="135" hasCustomPrompt="1"/>
          </p:nvPr>
        </p:nvSpPr>
        <p:spPr>
          <a:xfrm rot="10559187">
            <a:off x="7120104" y="279156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8" name="Text Placeholder 103">
            <a:extLst>
              <a:ext uri="{FF2B5EF4-FFF2-40B4-BE49-F238E27FC236}">
                <a16:creationId xmlns:a16="http://schemas.microsoft.com/office/drawing/2014/main" id="{A3B17F8C-0D47-AA73-A8D1-E87A67A14345}"/>
              </a:ext>
            </a:extLst>
          </p:cNvPr>
          <p:cNvSpPr>
            <a:spLocks noGrp="1"/>
          </p:cNvSpPr>
          <p:nvPr>
            <p:ph type="body" sz="quarter" idx="230" hasCustomPrompt="1"/>
          </p:nvPr>
        </p:nvSpPr>
        <p:spPr>
          <a:xfrm>
            <a:off x="407698" y="385677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9" name="Table Placeholder 104">
            <a:extLst>
              <a:ext uri="{FF2B5EF4-FFF2-40B4-BE49-F238E27FC236}">
                <a16:creationId xmlns:a16="http://schemas.microsoft.com/office/drawing/2014/main" id="{F3D589C9-D7A9-2F82-1CCC-F9047E86C57B}"/>
              </a:ext>
            </a:extLst>
          </p:cNvPr>
          <p:cNvSpPr>
            <a:spLocks noGrp="1"/>
          </p:cNvSpPr>
          <p:nvPr>
            <p:ph type="tbl" sz="quarter" idx="108" hasCustomPrompt="1"/>
          </p:nvPr>
        </p:nvSpPr>
        <p:spPr>
          <a:xfrm>
            <a:off x="407698" y="408071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11" name="Text Placeholder 9">
            <a:extLst>
              <a:ext uri="{FF2B5EF4-FFF2-40B4-BE49-F238E27FC236}">
                <a16:creationId xmlns:a16="http://schemas.microsoft.com/office/drawing/2014/main" id="{5F506990-F97E-B3A2-6178-BD3D006C7CD9}"/>
              </a:ext>
            </a:extLst>
          </p:cNvPr>
          <p:cNvSpPr>
            <a:spLocks noGrp="1"/>
          </p:cNvSpPr>
          <p:nvPr>
            <p:ph type="body" sz="quarter" idx="200" hasCustomPrompt="1"/>
          </p:nvPr>
        </p:nvSpPr>
        <p:spPr>
          <a:xfrm rot="18804913">
            <a:off x="604736" y="564449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12" name="Text Placeholder 9">
            <a:extLst>
              <a:ext uri="{FF2B5EF4-FFF2-40B4-BE49-F238E27FC236}">
                <a16:creationId xmlns:a16="http://schemas.microsoft.com/office/drawing/2014/main" id="{72190DD3-AC6D-9FDC-E337-627E6B2117BE}"/>
              </a:ext>
            </a:extLst>
          </p:cNvPr>
          <p:cNvSpPr>
            <a:spLocks noGrp="1"/>
          </p:cNvSpPr>
          <p:nvPr>
            <p:ph type="body" sz="quarter" idx="201" hasCustomPrompt="1"/>
          </p:nvPr>
        </p:nvSpPr>
        <p:spPr>
          <a:xfrm>
            <a:off x="911600" y="55278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13" name="Text Placeholder 9">
            <a:extLst>
              <a:ext uri="{FF2B5EF4-FFF2-40B4-BE49-F238E27FC236}">
                <a16:creationId xmlns:a16="http://schemas.microsoft.com/office/drawing/2014/main" id="{59A012F5-45B4-A443-40DF-ACF51FBB7D52}"/>
              </a:ext>
            </a:extLst>
          </p:cNvPr>
          <p:cNvSpPr>
            <a:spLocks noGrp="1"/>
          </p:cNvSpPr>
          <p:nvPr>
            <p:ph type="body" sz="quarter" idx="202" hasCustomPrompt="1"/>
          </p:nvPr>
        </p:nvSpPr>
        <p:spPr>
          <a:xfrm rot="2741062">
            <a:off x="1194413" y="564445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18" name="Text Placeholder 9">
            <a:extLst>
              <a:ext uri="{FF2B5EF4-FFF2-40B4-BE49-F238E27FC236}">
                <a16:creationId xmlns:a16="http://schemas.microsoft.com/office/drawing/2014/main" id="{74E9209C-2C92-2876-53D5-A05ECDAFA446}"/>
              </a:ext>
            </a:extLst>
          </p:cNvPr>
          <p:cNvSpPr>
            <a:spLocks noGrp="1"/>
          </p:cNvSpPr>
          <p:nvPr>
            <p:ph type="body" sz="quarter" idx="207" hasCustomPrompt="1"/>
          </p:nvPr>
        </p:nvSpPr>
        <p:spPr>
          <a:xfrm rot="16200000">
            <a:off x="512290" y="592209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3" name="Text Placeholder 221">
            <a:extLst>
              <a:ext uri="{FF2B5EF4-FFF2-40B4-BE49-F238E27FC236}">
                <a16:creationId xmlns:a16="http://schemas.microsoft.com/office/drawing/2014/main" id="{9A1DA8F1-618A-B041-8F4D-EE7987C30CA6}"/>
              </a:ext>
            </a:extLst>
          </p:cNvPr>
          <p:cNvSpPr>
            <a:spLocks noGrp="1"/>
          </p:cNvSpPr>
          <p:nvPr>
            <p:ph type="body" sz="quarter" idx="218" hasCustomPrompt="1"/>
          </p:nvPr>
        </p:nvSpPr>
        <p:spPr>
          <a:xfrm>
            <a:off x="727591" y="574782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14" name="Text Placeholder 9">
            <a:extLst>
              <a:ext uri="{FF2B5EF4-FFF2-40B4-BE49-F238E27FC236}">
                <a16:creationId xmlns:a16="http://schemas.microsoft.com/office/drawing/2014/main" id="{6A66AB70-7528-615E-5F7E-81CA9ABFFC4F}"/>
              </a:ext>
            </a:extLst>
          </p:cNvPr>
          <p:cNvSpPr>
            <a:spLocks noGrp="1"/>
          </p:cNvSpPr>
          <p:nvPr>
            <p:ph type="body" sz="quarter" idx="203" hasCustomPrompt="1"/>
          </p:nvPr>
        </p:nvSpPr>
        <p:spPr>
          <a:xfrm rot="5400000">
            <a:off x="1304854" y="59220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17" name="Text Placeholder 9">
            <a:extLst>
              <a:ext uri="{FF2B5EF4-FFF2-40B4-BE49-F238E27FC236}">
                <a16:creationId xmlns:a16="http://schemas.microsoft.com/office/drawing/2014/main" id="{86D69227-AB0A-3EEF-90D9-5B28695C72B7}"/>
              </a:ext>
            </a:extLst>
          </p:cNvPr>
          <p:cNvSpPr>
            <a:spLocks noGrp="1"/>
          </p:cNvSpPr>
          <p:nvPr>
            <p:ph type="body" sz="quarter" idx="206" hasCustomPrompt="1"/>
          </p:nvPr>
        </p:nvSpPr>
        <p:spPr>
          <a:xfrm rot="13325804">
            <a:off x="604619" y="6187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15" name="Text Placeholder 9">
            <a:extLst>
              <a:ext uri="{FF2B5EF4-FFF2-40B4-BE49-F238E27FC236}">
                <a16:creationId xmlns:a16="http://schemas.microsoft.com/office/drawing/2014/main" id="{B78A17D3-B312-E0EE-08F7-8D28F10A35FB}"/>
              </a:ext>
            </a:extLst>
          </p:cNvPr>
          <p:cNvSpPr>
            <a:spLocks noGrp="1"/>
          </p:cNvSpPr>
          <p:nvPr>
            <p:ph type="body" sz="quarter" idx="204" hasCustomPrompt="1"/>
          </p:nvPr>
        </p:nvSpPr>
        <p:spPr>
          <a:xfrm rot="8171944">
            <a:off x="1194394" y="618862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16" name="Text Placeholder 9">
            <a:extLst>
              <a:ext uri="{FF2B5EF4-FFF2-40B4-BE49-F238E27FC236}">
                <a16:creationId xmlns:a16="http://schemas.microsoft.com/office/drawing/2014/main" id="{C6AD0AF5-7BE1-0EE8-F6CC-ACD8A8C58CD4}"/>
              </a:ext>
            </a:extLst>
          </p:cNvPr>
          <p:cNvSpPr>
            <a:spLocks noGrp="1"/>
          </p:cNvSpPr>
          <p:nvPr>
            <p:ph type="body" sz="quarter" idx="205" hasCustomPrompt="1"/>
          </p:nvPr>
        </p:nvSpPr>
        <p:spPr>
          <a:xfrm rot="10559187">
            <a:off x="911600" y="63215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60" name="Text Placeholder 9">
            <a:extLst>
              <a:ext uri="{FF2B5EF4-FFF2-40B4-BE49-F238E27FC236}">
                <a16:creationId xmlns:a16="http://schemas.microsoft.com/office/drawing/2014/main" id="{FA189AA2-8465-3672-244F-1E0E3DFEB1BD}"/>
              </a:ext>
            </a:extLst>
          </p:cNvPr>
          <p:cNvSpPr>
            <a:spLocks noGrp="1"/>
          </p:cNvSpPr>
          <p:nvPr>
            <p:ph type="body" sz="quarter" idx="154" hasCustomPrompt="1"/>
          </p:nvPr>
        </p:nvSpPr>
        <p:spPr>
          <a:xfrm rot="18804913">
            <a:off x="1872085" y="39485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61" name="Text Placeholder 9">
            <a:extLst>
              <a:ext uri="{FF2B5EF4-FFF2-40B4-BE49-F238E27FC236}">
                <a16:creationId xmlns:a16="http://schemas.microsoft.com/office/drawing/2014/main" id="{263DFF58-3F22-BD4D-E21C-F43D9BDD02EA}"/>
              </a:ext>
            </a:extLst>
          </p:cNvPr>
          <p:cNvSpPr>
            <a:spLocks noGrp="1"/>
          </p:cNvSpPr>
          <p:nvPr>
            <p:ph type="body" sz="quarter" idx="155" hasCustomPrompt="1"/>
          </p:nvPr>
        </p:nvSpPr>
        <p:spPr>
          <a:xfrm>
            <a:off x="2178949" y="38319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62" name="Text Placeholder 9">
            <a:extLst>
              <a:ext uri="{FF2B5EF4-FFF2-40B4-BE49-F238E27FC236}">
                <a16:creationId xmlns:a16="http://schemas.microsoft.com/office/drawing/2014/main" id="{5A731F4E-A7C4-0D27-8228-41DC636C2BF7}"/>
              </a:ext>
            </a:extLst>
          </p:cNvPr>
          <p:cNvSpPr>
            <a:spLocks noGrp="1"/>
          </p:cNvSpPr>
          <p:nvPr>
            <p:ph type="body" sz="quarter" idx="156" hasCustomPrompt="1"/>
          </p:nvPr>
        </p:nvSpPr>
        <p:spPr>
          <a:xfrm rot="2741062">
            <a:off x="2461762" y="394847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67" name="Text Placeholder 9">
            <a:extLst>
              <a:ext uri="{FF2B5EF4-FFF2-40B4-BE49-F238E27FC236}">
                <a16:creationId xmlns:a16="http://schemas.microsoft.com/office/drawing/2014/main" id="{5E3EF5A0-67E9-CA42-877E-9492CC85049C}"/>
              </a:ext>
            </a:extLst>
          </p:cNvPr>
          <p:cNvSpPr>
            <a:spLocks noGrp="1"/>
          </p:cNvSpPr>
          <p:nvPr>
            <p:ph type="body" sz="quarter" idx="161" hasCustomPrompt="1"/>
          </p:nvPr>
        </p:nvSpPr>
        <p:spPr>
          <a:xfrm rot="16200000">
            <a:off x="1779639" y="42261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0" name="Text Placeholder 221">
            <a:extLst>
              <a:ext uri="{FF2B5EF4-FFF2-40B4-BE49-F238E27FC236}">
                <a16:creationId xmlns:a16="http://schemas.microsoft.com/office/drawing/2014/main" id="{6FE4DDED-2FFF-73C6-0253-EBD4858A3113}"/>
              </a:ext>
            </a:extLst>
          </p:cNvPr>
          <p:cNvSpPr>
            <a:spLocks noGrp="1"/>
          </p:cNvSpPr>
          <p:nvPr>
            <p:ph type="body" sz="quarter" idx="215" hasCustomPrompt="1"/>
          </p:nvPr>
        </p:nvSpPr>
        <p:spPr>
          <a:xfrm>
            <a:off x="1999726" y="405373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63" name="Text Placeholder 9">
            <a:extLst>
              <a:ext uri="{FF2B5EF4-FFF2-40B4-BE49-F238E27FC236}">
                <a16:creationId xmlns:a16="http://schemas.microsoft.com/office/drawing/2014/main" id="{D2AB5F06-D6AB-E834-0824-6C0C7E1466E1}"/>
              </a:ext>
            </a:extLst>
          </p:cNvPr>
          <p:cNvSpPr>
            <a:spLocks noGrp="1"/>
          </p:cNvSpPr>
          <p:nvPr>
            <p:ph type="body" sz="quarter" idx="157" hasCustomPrompt="1"/>
          </p:nvPr>
        </p:nvSpPr>
        <p:spPr>
          <a:xfrm rot="5400000">
            <a:off x="2572203" y="42261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6" name="Text Placeholder 9">
            <a:extLst>
              <a:ext uri="{FF2B5EF4-FFF2-40B4-BE49-F238E27FC236}">
                <a16:creationId xmlns:a16="http://schemas.microsoft.com/office/drawing/2014/main" id="{8BDDAAA2-9F99-EBA8-584C-C1D0D5A949D7}"/>
              </a:ext>
            </a:extLst>
          </p:cNvPr>
          <p:cNvSpPr>
            <a:spLocks noGrp="1"/>
          </p:cNvSpPr>
          <p:nvPr>
            <p:ph type="body" sz="quarter" idx="160" hasCustomPrompt="1"/>
          </p:nvPr>
        </p:nvSpPr>
        <p:spPr>
          <a:xfrm rot="13325804">
            <a:off x="1871968" y="449187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64" name="Text Placeholder 9">
            <a:extLst>
              <a:ext uri="{FF2B5EF4-FFF2-40B4-BE49-F238E27FC236}">
                <a16:creationId xmlns:a16="http://schemas.microsoft.com/office/drawing/2014/main" id="{D9454A9F-C220-C229-9A36-EC8ED6D662EB}"/>
              </a:ext>
            </a:extLst>
          </p:cNvPr>
          <p:cNvSpPr>
            <a:spLocks noGrp="1"/>
          </p:cNvSpPr>
          <p:nvPr>
            <p:ph type="body" sz="quarter" idx="158" hasCustomPrompt="1"/>
          </p:nvPr>
        </p:nvSpPr>
        <p:spPr>
          <a:xfrm rot="8171944">
            <a:off x="2461743" y="449264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65" name="Text Placeholder 9">
            <a:extLst>
              <a:ext uri="{FF2B5EF4-FFF2-40B4-BE49-F238E27FC236}">
                <a16:creationId xmlns:a16="http://schemas.microsoft.com/office/drawing/2014/main" id="{36216530-0B9A-42AE-0856-896D7579C6CC}"/>
              </a:ext>
            </a:extLst>
          </p:cNvPr>
          <p:cNvSpPr>
            <a:spLocks noGrp="1"/>
          </p:cNvSpPr>
          <p:nvPr>
            <p:ph type="body" sz="quarter" idx="159" hasCustomPrompt="1"/>
          </p:nvPr>
        </p:nvSpPr>
        <p:spPr>
          <a:xfrm rot="10559187">
            <a:off x="2178949" y="46256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0" name="Text Placeholder 103">
            <a:extLst>
              <a:ext uri="{FF2B5EF4-FFF2-40B4-BE49-F238E27FC236}">
                <a16:creationId xmlns:a16="http://schemas.microsoft.com/office/drawing/2014/main" id="{4438A0EF-822D-2B75-6707-79600E445F72}"/>
              </a:ext>
            </a:extLst>
          </p:cNvPr>
          <p:cNvSpPr>
            <a:spLocks noGrp="1"/>
          </p:cNvSpPr>
          <p:nvPr>
            <p:ph type="body" sz="quarter" idx="231" hasCustomPrompt="1"/>
          </p:nvPr>
        </p:nvSpPr>
        <p:spPr>
          <a:xfrm>
            <a:off x="1676400" y="502200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1" name="Table Placeholder 104">
            <a:extLst>
              <a:ext uri="{FF2B5EF4-FFF2-40B4-BE49-F238E27FC236}">
                <a16:creationId xmlns:a16="http://schemas.microsoft.com/office/drawing/2014/main" id="{A2FC55ED-3BB1-16BC-64AB-EA0A244C2E1C}"/>
              </a:ext>
            </a:extLst>
          </p:cNvPr>
          <p:cNvSpPr>
            <a:spLocks noGrp="1"/>
          </p:cNvSpPr>
          <p:nvPr>
            <p:ph type="tbl" sz="quarter" idx="109" hasCustomPrompt="1"/>
          </p:nvPr>
        </p:nvSpPr>
        <p:spPr>
          <a:xfrm>
            <a:off x="1676400" y="525822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2" name="Text Placeholder 103">
            <a:extLst>
              <a:ext uri="{FF2B5EF4-FFF2-40B4-BE49-F238E27FC236}">
                <a16:creationId xmlns:a16="http://schemas.microsoft.com/office/drawing/2014/main" id="{E5CCF31A-6B98-9F61-141E-9072291D05BC}"/>
              </a:ext>
            </a:extLst>
          </p:cNvPr>
          <p:cNvSpPr>
            <a:spLocks noGrp="1"/>
          </p:cNvSpPr>
          <p:nvPr>
            <p:ph type="body" sz="quarter" idx="232" hasCustomPrompt="1"/>
          </p:nvPr>
        </p:nvSpPr>
        <p:spPr>
          <a:xfrm>
            <a:off x="2917920" y="3872753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3" name="Table Placeholder 104">
            <a:extLst>
              <a:ext uri="{FF2B5EF4-FFF2-40B4-BE49-F238E27FC236}">
                <a16:creationId xmlns:a16="http://schemas.microsoft.com/office/drawing/2014/main" id="{E9515073-BF33-8B76-B573-3F74AA858B92}"/>
              </a:ext>
            </a:extLst>
          </p:cNvPr>
          <p:cNvSpPr>
            <a:spLocks noGrp="1"/>
          </p:cNvSpPr>
          <p:nvPr>
            <p:ph type="tbl" sz="quarter" idx="111" hasCustomPrompt="1"/>
          </p:nvPr>
        </p:nvSpPr>
        <p:spPr>
          <a:xfrm>
            <a:off x="2917920" y="409669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02" name="Text Placeholder 9">
            <a:extLst>
              <a:ext uri="{FF2B5EF4-FFF2-40B4-BE49-F238E27FC236}">
                <a16:creationId xmlns:a16="http://schemas.microsoft.com/office/drawing/2014/main" id="{7B9CA2B5-6195-4C9F-9F50-6B1078B48BF1}"/>
              </a:ext>
            </a:extLst>
          </p:cNvPr>
          <p:cNvSpPr>
            <a:spLocks noGrp="1"/>
          </p:cNvSpPr>
          <p:nvPr>
            <p:ph type="body" sz="quarter" idx="192" hasCustomPrompt="1"/>
          </p:nvPr>
        </p:nvSpPr>
        <p:spPr>
          <a:xfrm rot="18804913">
            <a:off x="3112141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03" name="Text Placeholder 9">
            <a:extLst>
              <a:ext uri="{FF2B5EF4-FFF2-40B4-BE49-F238E27FC236}">
                <a16:creationId xmlns:a16="http://schemas.microsoft.com/office/drawing/2014/main" id="{099C1C46-C8D6-64AF-C847-CADA42081EC3}"/>
              </a:ext>
            </a:extLst>
          </p:cNvPr>
          <p:cNvSpPr>
            <a:spLocks noGrp="1"/>
          </p:cNvSpPr>
          <p:nvPr>
            <p:ph type="body" sz="quarter" idx="193" hasCustomPrompt="1"/>
          </p:nvPr>
        </p:nvSpPr>
        <p:spPr>
          <a:xfrm>
            <a:off x="3419005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04" name="Text Placeholder 9">
            <a:extLst>
              <a:ext uri="{FF2B5EF4-FFF2-40B4-BE49-F238E27FC236}">
                <a16:creationId xmlns:a16="http://schemas.microsoft.com/office/drawing/2014/main" id="{5F021CC5-83D9-6859-2483-1F66AD29E262}"/>
              </a:ext>
            </a:extLst>
          </p:cNvPr>
          <p:cNvSpPr>
            <a:spLocks noGrp="1"/>
          </p:cNvSpPr>
          <p:nvPr>
            <p:ph type="body" sz="quarter" idx="194" hasCustomPrompt="1"/>
          </p:nvPr>
        </p:nvSpPr>
        <p:spPr>
          <a:xfrm rot="2741062">
            <a:off x="3701818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9" name="Text Placeholder 9">
            <a:extLst>
              <a:ext uri="{FF2B5EF4-FFF2-40B4-BE49-F238E27FC236}">
                <a16:creationId xmlns:a16="http://schemas.microsoft.com/office/drawing/2014/main" id="{4AE8DFED-D706-6CB3-7F63-3A943ABC0665}"/>
              </a:ext>
            </a:extLst>
          </p:cNvPr>
          <p:cNvSpPr>
            <a:spLocks noGrp="1"/>
          </p:cNvSpPr>
          <p:nvPr>
            <p:ph type="body" sz="quarter" idx="199" hasCustomPrompt="1"/>
          </p:nvPr>
        </p:nvSpPr>
        <p:spPr>
          <a:xfrm rot="16200000">
            <a:off x="3019695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1" name="Text Placeholder 221">
            <a:extLst>
              <a:ext uri="{FF2B5EF4-FFF2-40B4-BE49-F238E27FC236}">
                <a16:creationId xmlns:a16="http://schemas.microsoft.com/office/drawing/2014/main" id="{D4F22965-6F22-43F1-0B1D-A1D5BD87B26C}"/>
              </a:ext>
            </a:extLst>
          </p:cNvPr>
          <p:cNvSpPr>
            <a:spLocks noGrp="1"/>
          </p:cNvSpPr>
          <p:nvPr>
            <p:ph type="body" sz="quarter" idx="216" hasCustomPrompt="1"/>
          </p:nvPr>
        </p:nvSpPr>
        <p:spPr>
          <a:xfrm>
            <a:off x="3238393" y="574418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05" name="Text Placeholder 9">
            <a:extLst>
              <a:ext uri="{FF2B5EF4-FFF2-40B4-BE49-F238E27FC236}">
                <a16:creationId xmlns:a16="http://schemas.microsoft.com/office/drawing/2014/main" id="{F012003C-180E-0617-BB62-96A00ABA3EDC}"/>
              </a:ext>
            </a:extLst>
          </p:cNvPr>
          <p:cNvSpPr>
            <a:spLocks noGrp="1"/>
          </p:cNvSpPr>
          <p:nvPr>
            <p:ph type="body" sz="quarter" idx="195" hasCustomPrompt="1"/>
          </p:nvPr>
        </p:nvSpPr>
        <p:spPr>
          <a:xfrm rot="5400000">
            <a:off x="3812259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08" name="Text Placeholder 9">
            <a:extLst>
              <a:ext uri="{FF2B5EF4-FFF2-40B4-BE49-F238E27FC236}">
                <a16:creationId xmlns:a16="http://schemas.microsoft.com/office/drawing/2014/main" id="{46C6C6B5-579D-D882-AD7B-94F57718B40B}"/>
              </a:ext>
            </a:extLst>
          </p:cNvPr>
          <p:cNvSpPr>
            <a:spLocks noGrp="1"/>
          </p:cNvSpPr>
          <p:nvPr>
            <p:ph type="body" sz="quarter" idx="198" hasCustomPrompt="1"/>
          </p:nvPr>
        </p:nvSpPr>
        <p:spPr>
          <a:xfrm rot="13325804">
            <a:off x="3112024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06" name="Text Placeholder 9">
            <a:extLst>
              <a:ext uri="{FF2B5EF4-FFF2-40B4-BE49-F238E27FC236}">
                <a16:creationId xmlns:a16="http://schemas.microsoft.com/office/drawing/2014/main" id="{71804B6D-C96C-6CA6-6549-EA83D1797F5F}"/>
              </a:ext>
            </a:extLst>
          </p:cNvPr>
          <p:cNvSpPr>
            <a:spLocks noGrp="1"/>
          </p:cNvSpPr>
          <p:nvPr>
            <p:ph type="body" sz="quarter" idx="196" hasCustomPrompt="1"/>
          </p:nvPr>
        </p:nvSpPr>
        <p:spPr>
          <a:xfrm rot="8171944">
            <a:off x="3701799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07" name="Text Placeholder 9">
            <a:extLst>
              <a:ext uri="{FF2B5EF4-FFF2-40B4-BE49-F238E27FC236}">
                <a16:creationId xmlns:a16="http://schemas.microsoft.com/office/drawing/2014/main" id="{01919C0A-FF22-B0F5-3E22-632CB37C6161}"/>
              </a:ext>
            </a:extLst>
          </p:cNvPr>
          <p:cNvSpPr>
            <a:spLocks noGrp="1"/>
          </p:cNvSpPr>
          <p:nvPr>
            <p:ph type="body" sz="quarter" idx="197" hasCustomPrompt="1"/>
          </p:nvPr>
        </p:nvSpPr>
        <p:spPr>
          <a:xfrm rot="10559187">
            <a:off x="3419005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75" name="Text Placeholder 9">
            <a:extLst>
              <a:ext uri="{FF2B5EF4-FFF2-40B4-BE49-F238E27FC236}">
                <a16:creationId xmlns:a16="http://schemas.microsoft.com/office/drawing/2014/main" id="{4778DF0A-BA50-7A0F-34A7-E52733B6EBC6}"/>
              </a:ext>
            </a:extLst>
          </p:cNvPr>
          <p:cNvSpPr>
            <a:spLocks noGrp="1"/>
          </p:cNvSpPr>
          <p:nvPr>
            <p:ph type="body" sz="quarter" idx="168" hasCustomPrompt="1"/>
          </p:nvPr>
        </p:nvSpPr>
        <p:spPr>
          <a:xfrm rot="18804913">
            <a:off x="4351448" y="395298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76" name="Text Placeholder 9">
            <a:extLst>
              <a:ext uri="{FF2B5EF4-FFF2-40B4-BE49-F238E27FC236}">
                <a16:creationId xmlns:a16="http://schemas.microsoft.com/office/drawing/2014/main" id="{0372FD4D-7569-94C1-B393-F2C756225A22}"/>
              </a:ext>
            </a:extLst>
          </p:cNvPr>
          <p:cNvSpPr>
            <a:spLocks noGrp="1"/>
          </p:cNvSpPr>
          <p:nvPr>
            <p:ph type="body" sz="quarter" idx="169" hasCustomPrompt="1"/>
          </p:nvPr>
        </p:nvSpPr>
        <p:spPr>
          <a:xfrm>
            <a:off x="4658312" y="38363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77" name="Text Placeholder 9">
            <a:extLst>
              <a:ext uri="{FF2B5EF4-FFF2-40B4-BE49-F238E27FC236}">
                <a16:creationId xmlns:a16="http://schemas.microsoft.com/office/drawing/2014/main" id="{15422F88-F092-7606-E519-A0E8FDAAAD16}"/>
              </a:ext>
            </a:extLst>
          </p:cNvPr>
          <p:cNvSpPr>
            <a:spLocks noGrp="1"/>
          </p:cNvSpPr>
          <p:nvPr>
            <p:ph type="body" sz="quarter" idx="170" hasCustomPrompt="1"/>
          </p:nvPr>
        </p:nvSpPr>
        <p:spPr>
          <a:xfrm rot="2741062">
            <a:off x="4941125" y="39529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82" name="Text Placeholder 9">
            <a:extLst>
              <a:ext uri="{FF2B5EF4-FFF2-40B4-BE49-F238E27FC236}">
                <a16:creationId xmlns:a16="http://schemas.microsoft.com/office/drawing/2014/main" id="{770C6A21-C68E-07C8-329A-E0223A4E90AB}"/>
              </a:ext>
            </a:extLst>
          </p:cNvPr>
          <p:cNvSpPr>
            <a:spLocks noGrp="1"/>
          </p:cNvSpPr>
          <p:nvPr>
            <p:ph type="body" sz="quarter" idx="175" hasCustomPrompt="1"/>
          </p:nvPr>
        </p:nvSpPr>
        <p:spPr>
          <a:xfrm rot="16200000">
            <a:off x="4259002" y="42305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8" name="Text Placeholder 221">
            <a:extLst>
              <a:ext uri="{FF2B5EF4-FFF2-40B4-BE49-F238E27FC236}">
                <a16:creationId xmlns:a16="http://schemas.microsoft.com/office/drawing/2014/main" id="{7F09309A-22C5-DE5E-BC0D-9CF46D18270D}"/>
              </a:ext>
            </a:extLst>
          </p:cNvPr>
          <p:cNvSpPr>
            <a:spLocks noGrp="1"/>
          </p:cNvSpPr>
          <p:nvPr>
            <p:ph type="body" sz="quarter" idx="213" hasCustomPrompt="1"/>
          </p:nvPr>
        </p:nvSpPr>
        <p:spPr>
          <a:xfrm>
            <a:off x="4485780" y="406556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78" name="Text Placeholder 9">
            <a:extLst>
              <a:ext uri="{FF2B5EF4-FFF2-40B4-BE49-F238E27FC236}">
                <a16:creationId xmlns:a16="http://schemas.microsoft.com/office/drawing/2014/main" id="{F1AC1026-C1EE-6CBD-61AD-C18437BAE829}"/>
              </a:ext>
            </a:extLst>
          </p:cNvPr>
          <p:cNvSpPr>
            <a:spLocks noGrp="1"/>
          </p:cNvSpPr>
          <p:nvPr>
            <p:ph type="body" sz="quarter" idx="171" hasCustomPrompt="1"/>
          </p:nvPr>
        </p:nvSpPr>
        <p:spPr>
          <a:xfrm rot="5400000">
            <a:off x="5051566" y="423059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81" name="Text Placeholder 9">
            <a:extLst>
              <a:ext uri="{FF2B5EF4-FFF2-40B4-BE49-F238E27FC236}">
                <a16:creationId xmlns:a16="http://schemas.microsoft.com/office/drawing/2014/main" id="{4BA707A7-A36B-3B53-8C5C-B0CF4230CBA4}"/>
              </a:ext>
            </a:extLst>
          </p:cNvPr>
          <p:cNvSpPr>
            <a:spLocks noGrp="1"/>
          </p:cNvSpPr>
          <p:nvPr>
            <p:ph type="body" sz="quarter" idx="174" hasCustomPrompt="1"/>
          </p:nvPr>
        </p:nvSpPr>
        <p:spPr>
          <a:xfrm rot="13325804">
            <a:off x="4351331" y="449635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79" name="Text Placeholder 9">
            <a:extLst>
              <a:ext uri="{FF2B5EF4-FFF2-40B4-BE49-F238E27FC236}">
                <a16:creationId xmlns:a16="http://schemas.microsoft.com/office/drawing/2014/main" id="{B98D2A0D-935E-992C-C095-FA837095D6F5}"/>
              </a:ext>
            </a:extLst>
          </p:cNvPr>
          <p:cNvSpPr>
            <a:spLocks noGrp="1"/>
          </p:cNvSpPr>
          <p:nvPr>
            <p:ph type="body" sz="quarter" idx="172" hasCustomPrompt="1"/>
          </p:nvPr>
        </p:nvSpPr>
        <p:spPr>
          <a:xfrm rot="8171944">
            <a:off x="4941106" y="449712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0" name="Text Placeholder 9">
            <a:extLst>
              <a:ext uri="{FF2B5EF4-FFF2-40B4-BE49-F238E27FC236}">
                <a16:creationId xmlns:a16="http://schemas.microsoft.com/office/drawing/2014/main" id="{CC81B0F7-ECB9-0894-C44B-B6B4E77FB875}"/>
              </a:ext>
            </a:extLst>
          </p:cNvPr>
          <p:cNvSpPr>
            <a:spLocks noGrp="1"/>
          </p:cNvSpPr>
          <p:nvPr>
            <p:ph type="body" sz="quarter" idx="173" hasCustomPrompt="1"/>
          </p:nvPr>
        </p:nvSpPr>
        <p:spPr>
          <a:xfrm rot="10559187">
            <a:off x="4658312" y="463009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4" name="Text Placeholder 103">
            <a:extLst>
              <a:ext uri="{FF2B5EF4-FFF2-40B4-BE49-F238E27FC236}">
                <a16:creationId xmlns:a16="http://schemas.microsoft.com/office/drawing/2014/main" id="{B5CF89B7-55C2-72C6-E049-7E0EB01195ED}"/>
              </a:ext>
            </a:extLst>
          </p:cNvPr>
          <p:cNvSpPr>
            <a:spLocks noGrp="1"/>
          </p:cNvSpPr>
          <p:nvPr>
            <p:ph type="body" sz="quarter" idx="233" hasCustomPrompt="1"/>
          </p:nvPr>
        </p:nvSpPr>
        <p:spPr>
          <a:xfrm>
            <a:off x="4158712" y="502274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5" name="Table Placeholder 104">
            <a:extLst>
              <a:ext uri="{FF2B5EF4-FFF2-40B4-BE49-F238E27FC236}">
                <a16:creationId xmlns:a16="http://schemas.microsoft.com/office/drawing/2014/main" id="{D65C11D5-1776-076B-AF62-460A88A03FD7}"/>
              </a:ext>
            </a:extLst>
          </p:cNvPr>
          <p:cNvSpPr>
            <a:spLocks noGrp="1"/>
          </p:cNvSpPr>
          <p:nvPr>
            <p:ph type="tbl" sz="quarter" idx="110" hasCustomPrompt="1"/>
          </p:nvPr>
        </p:nvSpPr>
        <p:spPr>
          <a:xfrm>
            <a:off x="4158712" y="525897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6" name="Text Placeholder 103">
            <a:extLst>
              <a:ext uri="{FF2B5EF4-FFF2-40B4-BE49-F238E27FC236}">
                <a16:creationId xmlns:a16="http://schemas.microsoft.com/office/drawing/2014/main" id="{0F18CDD2-87A9-D5D2-9724-6CA42DFEF1F4}"/>
              </a:ext>
            </a:extLst>
          </p:cNvPr>
          <p:cNvSpPr>
            <a:spLocks noGrp="1"/>
          </p:cNvSpPr>
          <p:nvPr>
            <p:ph type="body" sz="quarter" idx="234" hasCustomPrompt="1"/>
          </p:nvPr>
        </p:nvSpPr>
        <p:spPr>
          <a:xfrm>
            <a:off x="5387806" y="385795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7" name="Table Placeholder 104">
            <a:extLst>
              <a:ext uri="{FF2B5EF4-FFF2-40B4-BE49-F238E27FC236}">
                <a16:creationId xmlns:a16="http://schemas.microsoft.com/office/drawing/2014/main" id="{97C97E63-1627-AFBE-3E3D-F01053E63E23}"/>
              </a:ext>
            </a:extLst>
          </p:cNvPr>
          <p:cNvSpPr>
            <a:spLocks noGrp="1"/>
          </p:cNvSpPr>
          <p:nvPr>
            <p:ph type="tbl" sz="quarter" idx="112" hasCustomPrompt="1"/>
          </p:nvPr>
        </p:nvSpPr>
        <p:spPr>
          <a:xfrm>
            <a:off x="5387806" y="408188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93" name="Text Placeholder 9">
            <a:extLst>
              <a:ext uri="{FF2B5EF4-FFF2-40B4-BE49-F238E27FC236}">
                <a16:creationId xmlns:a16="http://schemas.microsoft.com/office/drawing/2014/main" id="{8F684B78-EB00-443E-4947-A911E1654730}"/>
              </a:ext>
            </a:extLst>
          </p:cNvPr>
          <p:cNvSpPr>
            <a:spLocks noGrp="1"/>
          </p:cNvSpPr>
          <p:nvPr>
            <p:ph type="body" sz="quarter" idx="184" hasCustomPrompt="1"/>
          </p:nvPr>
        </p:nvSpPr>
        <p:spPr>
          <a:xfrm rot="18804913">
            <a:off x="5526956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94" name="Text Placeholder 9">
            <a:extLst>
              <a:ext uri="{FF2B5EF4-FFF2-40B4-BE49-F238E27FC236}">
                <a16:creationId xmlns:a16="http://schemas.microsoft.com/office/drawing/2014/main" id="{358C94F3-652B-AD2B-5EB8-CEE10B7C656B}"/>
              </a:ext>
            </a:extLst>
          </p:cNvPr>
          <p:cNvSpPr>
            <a:spLocks noGrp="1"/>
          </p:cNvSpPr>
          <p:nvPr>
            <p:ph type="body" sz="quarter" idx="185" hasCustomPrompt="1"/>
          </p:nvPr>
        </p:nvSpPr>
        <p:spPr>
          <a:xfrm>
            <a:off x="5833820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95" name="Text Placeholder 9">
            <a:extLst>
              <a:ext uri="{FF2B5EF4-FFF2-40B4-BE49-F238E27FC236}">
                <a16:creationId xmlns:a16="http://schemas.microsoft.com/office/drawing/2014/main" id="{5396ADC8-EB3A-4344-35B2-F0D34E2FD97A}"/>
              </a:ext>
            </a:extLst>
          </p:cNvPr>
          <p:cNvSpPr>
            <a:spLocks noGrp="1"/>
          </p:cNvSpPr>
          <p:nvPr>
            <p:ph type="body" sz="quarter" idx="186" hasCustomPrompt="1"/>
          </p:nvPr>
        </p:nvSpPr>
        <p:spPr>
          <a:xfrm rot="2741062">
            <a:off x="6116633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0" name="Text Placeholder 9">
            <a:extLst>
              <a:ext uri="{FF2B5EF4-FFF2-40B4-BE49-F238E27FC236}">
                <a16:creationId xmlns:a16="http://schemas.microsoft.com/office/drawing/2014/main" id="{AC80143B-D633-5962-42D5-DF62DBF9BC9B}"/>
              </a:ext>
            </a:extLst>
          </p:cNvPr>
          <p:cNvSpPr>
            <a:spLocks noGrp="1"/>
          </p:cNvSpPr>
          <p:nvPr>
            <p:ph type="body" sz="quarter" idx="191" hasCustomPrompt="1"/>
          </p:nvPr>
        </p:nvSpPr>
        <p:spPr>
          <a:xfrm rot="16200000">
            <a:off x="5434510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2" name="Text Placeholder 221">
            <a:extLst>
              <a:ext uri="{FF2B5EF4-FFF2-40B4-BE49-F238E27FC236}">
                <a16:creationId xmlns:a16="http://schemas.microsoft.com/office/drawing/2014/main" id="{5B0AA6D2-57D3-DA1C-CB76-40D596D7735F}"/>
              </a:ext>
            </a:extLst>
          </p:cNvPr>
          <p:cNvSpPr>
            <a:spLocks noGrp="1"/>
          </p:cNvSpPr>
          <p:nvPr>
            <p:ph type="body" sz="quarter" idx="217" hasCustomPrompt="1"/>
          </p:nvPr>
        </p:nvSpPr>
        <p:spPr>
          <a:xfrm>
            <a:off x="5660084" y="574388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96" name="Text Placeholder 9">
            <a:extLst>
              <a:ext uri="{FF2B5EF4-FFF2-40B4-BE49-F238E27FC236}">
                <a16:creationId xmlns:a16="http://schemas.microsoft.com/office/drawing/2014/main" id="{78869F22-D94A-3DB3-E415-609EFA085C25}"/>
              </a:ext>
            </a:extLst>
          </p:cNvPr>
          <p:cNvSpPr>
            <a:spLocks noGrp="1"/>
          </p:cNvSpPr>
          <p:nvPr>
            <p:ph type="body" sz="quarter" idx="187" hasCustomPrompt="1"/>
          </p:nvPr>
        </p:nvSpPr>
        <p:spPr>
          <a:xfrm rot="5400000">
            <a:off x="6227074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9" name="Text Placeholder 9">
            <a:extLst>
              <a:ext uri="{FF2B5EF4-FFF2-40B4-BE49-F238E27FC236}">
                <a16:creationId xmlns:a16="http://schemas.microsoft.com/office/drawing/2014/main" id="{3C2FEBE0-213D-018E-A62F-8F7CA6807A5D}"/>
              </a:ext>
            </a:extLst>
          </p:cNvPr>
          <p:cNvSpPr>
            <a:spLocks noGrp="1"/>
          </p:cNvSpPr>
          <p:nvPr>
            <p:ph type="body" sz="quarter" idx="190" hasCustomPrompt="1"/>
          </p:nvPr>
        </p:nvSpPr>
        <p:spPr>
          <a:xfrm rot="13325804">
            <a:off x="5526839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97" name="Text Placeholder 9">
            <a:extLst>
              <a:ext uri="{FF2B5EF4-FFF2-40B4-BE49-F238E27FC236}">
                <a16:creationId xmlns:a16="http://schemas.microsoft.com/office/drawing/2014/main" id="{AA8AC829-992F-29DA-3882-AFDACE153C15}"/>
              </a:ext>
            </a:extLst>
          </p:cNvPr>
          <p:cNvSpPr>
            <a:spLocks noGrp="1"/>
          </p:cNvSpPr>
          <p:nvPr>
            <p:ph type="body" sz="quarter" idx="188" hasCustomPrompt="1"/>
          </p:nvPr>
        </p:nvSpPr>
        <p:spPr>
          <a:xfrm rot="8171944">
            <a:off x="6116614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98" name="Text Placeholder 9">
            <a:extLst>
              <a:ext uri="{FF2B5EF4-FFF2-40B4-BE49-F238E27FC236}">
                <a16:creationId xmlns:a16="http://schemas.microsoft.com/office/drawing/2014/main" id="{94202CBF-6928-13BE-4E09-0B3B79EED0E5}"/>
              </a:ext>
            </a:extLst>
          </p:cNvPr>
          <p:cNvSpPr>
            <a:spLocks noGrp="1"/>
          </p:cNvSpPr>
          <p:nvPr>
            <p:ph type="body" sz="quarter" idx="189" hasCustomPrompt="1"/>
          </p:nvPr>
        </p:nvSpPr>
        <p:spPr>
          <a:xfrm rot="10559187">
            <a:off x="5833820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84" name="Text Placeholder 9">
            <a:extLst>
              <a:ext uri="{FF2B5EF4-FFF2-40B4-BE49-F238E27FC236}">
                <a16:creationId xmlns:a16="http://schemas.microsoft.com/office/drawing/2014/main" id="{7FCCD7B3-84CC-E7F6-6363-03372A0D9FA3}"/>
              </a:ext>
            </a:extLst>
          </p:cNvPr>
          <p:cNvSpPr>
            <a:spLocks noGrp="1"/>
          </p:cNvSpPr>
          <p:nvPr>
            <p:ph type="body" sz="quarter" idx="176" hasCustomPrompt="1"/>
          </p:nvPr>
        </p:nvSpPr>
        <p:spPr>
          <a:xfrm rot="18804913">
            <a:off x="6806304" y="394739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85" name="Text Placeholder 9">
            <a:extLst>
              <a:ext uri="{FF2B5EF4-FFF2-40B4-BE49-F238E27FC236}">
                <a16:creationId xmlns:a16="http://schemas.microsoft.com/office/drawing/2014/main" id="{6CCE17A3-542F-B015-5B14-FCC594BFE6A4}"/>
              </a:ext>
            </a:extLst>
          </p:cNvPr>
          <p:cNvSpPr>
            <a:spLocks noGrp="1"/>
          </p:cNvSpPr>
          <p:nvPr>
            <p:ph type="body" sz="quarter" idx="177" hasCustomPrompt="1"/>
          </p:nvPr>
        </p:nvSpPr>
        <p:spPr>
          <a:xfrm>
            <a:off x="7113168" y="383080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86" name="Text Placeholder 9">
            <a:extLst>
              <a:ext uri="{FF2B5EF4-FFF2-40B4-BE49-F238E27FC236}">
                <a16:creationId xmlns:a16="http://schemas.microsoft.com/office/drawing/2014/main" id="{17FD18E5-8D27-835C-CEC7-96CAAB5F3531}"/>
              </a:ext>
            </a:extLst>
          </p:cNvPr>
          <p:cNvSpPr>
            <a:spLocks noGrp="1"/>
          </p:cNvSpPr>
          <p:nvPr>
            <p:ph type="body" sz="quarter" idx="178" hasCustomPrompt="1"/>
          </p:nvPr>
        </p:nvSpPr>
        <p:spPr>
          <a:xfrm rot="2741062">
            <a:off x="7395981" y="394735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91" name="Text Placeholder 9">
            <a:extLst>
              <a:ext uri="{FF2B5EF4-FFF2-40B4-BE49-F238E27FC236}">
                <a16:creationId xmlns:a16="http://schemas.microsoft.com/office/drawing/2014/main" id="{EEA41C59-90DF-7BA2-E0FB-40FB3F5F6F08}"/>
              </a:ext>
            </a:extLst>
          </p:cNvPr>
          <p:cNvSpPr>
            <a:spLocks noGrp="1"/>
          </p:cNvSpPr>
          <p:nvPr>
            <p:ph type="body" sz="quarter" idx="183" hasCustomPrompt="1"/>
          </p:nvPr>
        </p:nvSpPr>
        <p:spPr>
          <a:xfrm rot="16200000">
            <a:off x="6713858" y="42249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9" name="Text Placeholder 221">
            <a:extLst>
              <a:ext uri="{FF2B5EF4-FFF2-40B4-BE49-F238E27FC236}">
                <a16:creationId xmlns:a16="http://schemas.microsoft.com/office/drawing/2014/main" id="{55BE5EB0-318A-8C37-8934-21F3FE824529}"/>
              </a:ext>
            </a:extLst>
          </p:cNvPr>
          <p:cNvSpPr>
            <a:spLocks noGrp="1"/>
          </p:cNvSpPr>
          <p:nvPr>
            <p:ph type="body" sz="quarter" idx="214" hasCustomPrompt="1"/>
          </p:nvPr>
        </p:nvSpPr>
        <p:spPr>
          <a:xfrm>
            <a:off x="6941236" y="40523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87" name="Text Placeholder 9">
            <a:extLst>
              <a:ext uri="{FF2B5EF4-FFF2-40B4-BE49-F238E27FC236}">
                <a16:creationId xmlns:a16="http://schemas.microsoft.com/office/drawing/2014/main" id="{2A9BC58C-F9EF-B78C-08FC-0CA9EB32C32C}"/>
              </a:ext>
            </a:extLst>
          </p:cNvPr>
          <p:cNvSpPr>
            <a:spLocks noGrp="1"/>
          </p:cNvSpPr>
          <p:nvPr>
            <p:ph type="body" sz="quarter" idx="179" hasCustomPrompt="1"/>
          </p:nvPr>
        </p:nvSpPr>
        <p:spPr>
          <a:xfrm rot="5400000">
            <a:off x="7506422" y="42249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0" name="Text Placeholder 9">
            <a:extLst>
              <a:ext uri="{FF2B5EF4-FFF2-40B4-BE49-F238E27FC236}">
                <a16:creationId xmlns:a16="http://schemas.microsoft.com/office/drawing/2014/main" id="{C5749BB8-AE28-D81F-CE0E-F7111A4C6B32}"/>
              </a:ext>
            </a:extLst>
          </p:cNvPr>
          <p:cNvSpPr>
            <a:spLocks noGrp="1"/>
          </p:cNvSpPr>
          <p:nvPr>
            <p:ph type="body" sz="quarter" idx="182" hasCustomPrompt="1"/>
          </p:nvPr>
        </p:nvSpPr>
        <p:spPr>
          <a:xfrm rot="13325804">
            <a:off x="6806187" y="449075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88" name="Text Placeholder 9">
            <a:extLst>
              <a:ext uri="{FF2B5EF4-FFF2-40B4-BE49-F238E27FC236}">
                <a16:creationId xmlns:a16="http://schemas.microsoft.com/office/drawing/2014/main" id="{82EE03BA-A16F-2DAD-EEFC-9E187C6E6CA0}"/>
              </a:ext>
            </a:extLst>
          </p:cNvPr>
          <p:cNvSpPr>
            <a:spLocks noGrp="1"/>
          </p:cNvSpPr>
          <p:nvPr>
            <p:ph type="body" sz="quarter" idx="180" hasCustomPrompt="1"/>
          </p:nvPr>
        </p:nvSpPr>
        <p:spPr>
          <a:xfrm rot="8171944">
            <a:off x="7395962" y="449152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9" name="Text Placeholder 9">
            <a:extLst>
              <a:ext uri="{FF2B5EF4-FFF2-40B4-BE49-F238E27FC236}">
                <a16:creationId xmlns:a16="http://schemas.microsoft.com/office/drawing/2014/main" id="{344151B4-5644-624B-6EC6-4FBCCEAB8E55}"/>
              </a:ext>
            </a:extLst>
          </p:cNvPr>
          <p:cNvSpPr>
            <a:spLocks noGrp="1"/>
          </p:cNvSpPr>
          <p:nvPr>
            <p:ph type="body" sz="quarter" idx="181" hasCustomPrompt="1"/>
          </p:nvPr>
        </p:nvSpPr>
        <p:spPr>
          <a:xfrm rot="10559187">
            <a:off x="7113168" y="462450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60" name="Text Placeholder 103">
            <a:extLst>
              <a:ext uri="{FF2B5EF4-FFF2-40B4-BE49-F238E27FC236}">
                <a16:creationId xmlns:a16="http://schemas.microsoft.com/office/drawing/2014/main" id="{014E6A62-4BCD-A581-99A1-79A272FFE897}"/>
              </a:ext>
            </a:extLst>
          </p:cNvPr>
          <p:cNvSpPr>
            <a:spLocks noGrp="1"/>
          </p:cNvSpPr>
          <p:nvPr>
            <p:ph type="body" sz="quarter" idx="237" hasCustomPrompt="1"/>
          </p:nvPr>
        </p:nvSpPr>
        <p:spPr>
          <a:xfrm>
            <a:off x="6635772" y="502403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61" name="Table Placeholder 104">
            <a:extLst>
              <a:ext uri="{FF2B5EF4-FFF2-40B4-BE49-F238E27FC236}">
                <a16:creationId xmlns:a16="http://schemas.microsoft.com/office/drawing/2014/main" id="{C48DE1C5-C6DD-9308-B779-DF494A39645F}"/>
              </a:ext>
            </a:extLst>
          </p:cNvPr>
          <p:cNvSpPr>
            <a:spLocks noGrp="1"/>
          </p:cNvSpPr>
          <p:nvPr>
            <p:ph type="tbl" sz="quarter" idx="238" hasCustomPrompt="1"/>
          </p:nvPr>
        </p:nvSpPr>
        <p:spPr>
          <a:xfrm>
            <a:off x="6635772" y="526738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01" name="Text Placeholder 90">
            <a:extLst>
              <a:ext uri="{FF2B5EF4-FFF2-40B4-BE49-F238E27FC236}">
                <a16:creationId xmlns:a16="http://schemas.microsoft.com/office/drawing/2014/main" id="{DCA8B7B4-70EA-FE04-F27C-B46597E695CA}"/>
              </a:ext>
            </a:extLst>
          </p:cNvPr>
          <p:cNvSpPr>
            <a:spLocks noGrp="1"/>
          </p:cNvSpPr>
          <p:nvPr>
            <p:ph type="body" sz="quarter" idx="100" hasCustomPrompt="1"/>
          </p:nvPr>
        </p:nvSpPr>
        <p:spPr>
          <a:xfrm rot="5400000">
            <a:off x="7555213" y="3187459"/>
            <a:ext cx="1232019" cy="492846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6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Head table</a:t>
            </a:r>
          </a:p>
        </p:txBody>
      </p:sp>
      <p:sp>
        <p:nvSpPr>
          <p:cNvPr id="102" name="Text Placeholder 90">
            <a:extLst>
              <a:ext uri="{FF2B5EF4-FFF2-40B4-BE49-F238E27FC236}">
                <a16:creationId xmlns:a16="http://schemas.microsoft.com/office/drawing/2014/main" id="{C0A0913B-E3C3-C574-18B4-591DA326305A}"/>
              </a:ext>
            </a:extLst>
          </p:cNvPr>
          <p:cNvSpPr>
            <a:spLocks noGrp="1"/>
          </p:cNvSpPr>
          <p:nvPr>
            <p:ph type="body" sz="quarter" idx="101" hasCustomPrompt="1"/>
          </p:nvPr>
        </p:nvSpPr>
        <p:spPr>
          <a:xfrm rot="5400000">
            <a:off x="8287089" y="3009896"/>
            <a:ext cx="585216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103" name="Text Placeholder 90">
            <a:extLst>
              <a:ext uri="{FF2B5EF4-FFF2-40B4-BE49-F238E27FC236}">
                <a16:creationId xmlns:a16="http://schemas.microsoft.com/office/drawing/2014/main" id="{6887ECE4-4A6E-3B58-F744-B1CE0E5742AE}"/>
              </a:ext>
            </a:extLst>
          </p:cNvPr>
          <p:cNvSpPr>
            <a:spLocks noGrp="1"/>
          </p:cNvSpPr>
          <p:nvPr>
            <p:ph type="body" sz="quarter" idx="102" hasCustomPrompt="1"/>
          </p:nvPr>
        </p:nvSpPr>
        <p:spPr>
          <a:xfrm rot="5400000">
            <a:off x="8288283" y="3651783"/>
            <a:ext cx="585216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8172490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12 Tables_B_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D8EDD7E2-3E61-FB15-9674-E307C10B2603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7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C95CD00E-70C7-6D89-A3EF-3C033426BD9F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C420FC0-0400-0B80-759A-5D4DFE52F81F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403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D1EB6E20-804B-BA70-F428-FF45A5E3A867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156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57CE7EF-726F-1592-A722-DCCB65A84E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236965"/>
            <a:ext cx="7924799" cy="420635"/>
          </a:xfrm>
        </p:spPr>
        <p:txBody>
          <a:bodyPr>
            <a:normAutofit/>
          </a:bodyPr>
          <a:lstStyle>
            <a:lvl1pPr>
              <a:defRPr sz="2000" i="1"/>
            </a:lvl1pPr>
          </a:lstStyle>
          <a:p>
            <a:pPr lvl="0"/>
            <a:r>
              <a:rPr lang="en-US" dirty="0"/>
              <a:t>Add title here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C40ECE2-5951-0D21-5FB8-131152359AA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18804913">
            <a:off x="602261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A8390BC-A6AA-7687-205C-E324057753E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09125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47DEB34-8E8F-8F5F-838B-99B6111369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2741062">
            <a:off x="1191938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44113E-E969-1757-BAF4-68FC31B4C8A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6200000">
            <a:off x="509815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9" name="Text Placeholder 221">
            <a:extLst>
              <a:ext uri="{FF2B5EF4-FFF2-40B4-BE49-F238E27FC236}">
                <a16:creationId xmlns:a16="http://schemas.microsoft.com/office/drawing/2014/main" id="{5E8C634D-1E1E-228C-8225-7A28F725B311}"/>
              </a:ext>
            </a:extLst>
          </p:cNvPr>
          <p:cNvSpPr>
            <a:spLocks noGrp="1"/>
          </p:cNvSpPr>
          <p:nvPr>
            <p:ph type="body" sz="quarter" idx="219" hasCustomPrompt="1"/>
          </p:nvPr>
        </p:nvSpPr>
        <p:spPr>
          <a:xfrm>
            <a:off x="739808" y="59833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9B5EDE4-EDC7-6BF0-A7F7-AA5CF95538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5400000">
            <a:off x="1302379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A1F258E-3646-A67D-F895-B42540EB70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13325804">
            <a:off x="602144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7E8F7907-E33F-4678-681D-1B33025423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8171944">
            <a:off x="1191919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6CA69B2-54B9-773A-FE8F-18BFFDF978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0559187">
            <a:off x="909125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38" name="Text Placeholder 103">
            <a:extLst>
              <a:ext uri="{FF2B5EF4-FFF2-40B4-BE49-F238E27FC236}">
                <a16:creationId xmlns:a16="http://schemas.microsoft.com/office/drawing/2014/main" id="{16B75100-FB50-CA9A-7AEB-30DEEDA5BECD}"/>
              </a:ext>
            </a:extLst>
          </p:cNvPr>
          <p:cNvSpPr>
            <a:spLocks noGrp="1"/>
          </p:cNvSpPr>
          <p:nvPr>
            <p:ph type="body" sz="quarter" idx="220" hasCustomPrompt="1"/>
          </p:nvPr>
        </p:nvSpPr>
        <p:spPr>
          <a:xfrm>
            <a:off x="413507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39" name="Table Placeholder 104">
            <a:extLst>
              <a:ext uri="{FF2B5EF4-FFF2-40B4-BE49-F238E27FC236}">
                <a16:creationId xmlns:a16="http://schemas.microsoft.com/office/drawing/2014/main" id="{EABD2751-3032-B761-35DB-F71712EA8592}"/>
              </a:ext>
            </a:extLst>
          </p:cNvPr>
          <p:cNvSpPr>
            <a:spLocks noGrp="1"/>
          </p:cNvSpPr>
          <p:nvPr>
            <p:ph type="tbl" sz="quarter" idx="221" hasCustomPrompt="1"/>
          </p:nvPr>
        </p:nvSpPr>
        <p:spPr>
          <a:xfrm>
            <a:off x="413507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r>
              <a:rPr lang="en-US" dirty="0"/>
              <a:t>Click to add table</a:t>
            </a:r>
          </a:p>
        </p:txBody>
      </p:sp>
      <p:sp>
        <p:nvSpPr>
          <p:cNvPr id="40" name="Text Placeholder 103">
            <a:extLst>
              <a:ext uri="{FF2B5EF4-FFF2-40B4-BE49-F238E27FC236}">
                <a16:creationId xmlns:a16="http://schemas.microsoft.com/office/drawing/2014/main" id="{10F886B3-38AA-DE7E-516C-1FECBF9F5776}"/>
              </a:ext>
            </a:extLst>
          </p:cNvPr>
          <p:cNvSpPr>
            <a:spLocks noGrp="1"/>
          </p:cNvSpPr>
          <p:nvPr>
            <p:ph type="body" sz="quarter" idx="222" hasCustomPrompt="1"/>
          </p:nvPr>
        </p:nvSpPr>
        <p:spPr>
          <a:xfrm>
            <a:off x="1676400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1" name="Table Placeholder 104">
            <a:extLst>
              <a:ext uri="{FF2B5EF4-FFF2-40B4-BE49-F238E27FC236}">
                <a16:creationId xmlns:a16="http://schemas.microsoft.com/office/drawing/2014/main" id="{E0165476-FB64-705A-46B8-F9517DDFF290}"/>
              </a:ext>
            </a:extLst>
          </p:cNvPr>
          <p:cNvSpPr>
            <a:spLocks noGrp="1"/>
          </p:cNvSpPr>
          <p:nvPr>
            <p:ph type="tbl" sz="quarter" idx="223" hasCustomPrompt="1"/>
          </p:nvPr>
        </p:nvSpPr>
        <p:spPr>
          <a:xfrm>
            <a:off x="1676400" y="489554"/>
            <a:ext cx="1170432" cy="1351961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</p:txBody>
      </p:sp>
      <p:sp>
        <p:nvSpPr>
          <p:cNvPr id="151" name="Text Placeholder 9">
            <a:extLst>
              <a:ext uri="{FF2B5EF4-FFF2-40B4-BE49-F238E27FC236}">
                <a16:creationId xmlns:a16="http://schemas.microsoft.com/office/drawing/2014/main" id="{4F0DBE65-D0B5-46AA-74DB-ACAA2DCBAC92}"/>
              </a:ext>
            </a:extLst>
          </p:cNvPr>
          <p:cNvSpPr>
            <a:spLocks noGrp="1"/>
          </p:cNvSpPr>
          <p:nvPr>
            <p:ph type="body" sz="quarter" idx="146" hasCustomPrompt="1"/>
          </p:nvPr>
        </p:nvSpPr>
        <p:spPr>
          <a:xfrm rot="18804913">
            <a:off x="1872084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52" name="Text Placeholder 9">
            <a:extLst>
              <a:ext uri="{FF2B5EF4-FFF2-40B4-BE49-F238E27FC236}">
                <a16:creationId xmlns:a16="http://schemas.microsoft.com/office/drawing/2014/main" id="{98FCC0F9-E542-32C1-31A1-A05F4C9577A4}"/>
              </a:ext>
            </a:extLst>
          </p:cNvPr>
          <p:cNvSpPr>
            <a:spLocks noGrp="1"/>
          </p:cNvSpPr>
          <p:nvPr>
            <p:ph type="body" sz="quarter" idx="147" hasCustomPrompt="1"/>
          </p:nvPr>
        </p:nvSpPr>
        <p:spPr>
          <a:xfrm>
            <a:off x="2178948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53" name="Text Placeholder 9">
            <a:extLst>
              <a:ext uri="{FF2B5EF4-FFF2-40B4-BE49-F238E27FC236}">
                <a16:creationId xmlns:a16="http://schemas.microsoft.com/office/drawing/2014/main" id="{FA3DC91C-1EDB-9EC6-2947-BC89C2CA540E}"/>
              </a:ext>
            </a:extLst>
          </p:cNvPr>
          <p:cNvSpPr>
            <a:spLocks noGrp="1"/>
          </p:cNvSpPr>
          <p:nvPr>
            <p:ph type="body" sz="quarter" idx="148" hasCustomPrompt="1"/>
          </p:nvPr>
        </p:nvSpPr>
        <p:spPr>
          <a:xfrm rot="2741062">
            <a:off x="2461761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58" name="Text Placeholder 9">
            <a:extLst>
              <a:ext uri="{FF2B5EF4-FFF2-40B4-BE49-F238E27FC236}">
                <a16:creationId xmlns:a16="http://schemas.microsoft.com/office/drawing/2014/main" id="{0942537A-4CEC-CB6E-74CE-2D4826EE5C7C}"/>
              </a:ext>
            </a:extLst>
          </p:cNvPr>
          <p:cNvSpPr>
            <a:spLocks noGrp="1"/>
          </p:cNvSpPr>
          <p:nvPr>
            <p:ph type="body" sz="quarter" idx="153" hasCustomPrompt="1"/>
          </p:nvPr>
        </p:nvSpPr>
        <p:spPr>
          <a:xfrm rot="16200000">
            <a:off x="1779638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7" name="Text Placeholder 221">
            <a:extLst>
              <a:ext uri="{FF2B5EF4-FFF2-40B4-BE49-F238E27FC236}">
                <a16:creationId xmlns:a16="http://schemas.microsoft.com/office/drawing/2014/main" id="{3A14BBD5-F145-216C-DAD1-39353D240268}"/>
              </a:ext>
            </a:extLst>
          </p:cNvPr>
          <p:cNvSpPr>
            <a:spLocks noGrp="1"/>
          </p:cNvSpPr>
          <p:nvPr>
            <p:ph type="body" sz="quarter" idx="212" hasCustomPrompt="1"/>
          </p:nvPr>
        </p:nvSpPr>
        <p:spPr>
          <a:xfrm>
            <a:off x="2006538" y="2222804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54" name="Text Placeholder 9">
            <a:extLst>
              <a:ext uri="{FF2B5EF4-FFF2-40B4-BE49-F238E27FC236}">
                <a16:creationId xmlns:a16="http://schemas.microsoft.com/office/drawing/2014/main" id="{BE486D0E-713C-629A-E8E1-E972752F03C9}"/>
              </a:ext>
            </a:extLst>
          </p:cNvPr>
          <p:cNvSpPr>
            <a:spLocks noGrp="1"/>
          </p:cNvSpPr>
          <p:nvPr>
            <p:ph type="body" sz="quarter" idx="149" hasCustomPrompt="1"/>
          </p:nvPr>
        </p:nvSpPr>
        <p:spPr>
          <a:xfrm rot="5400000">
            <a:off x="2572202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57" name="Text Placeholder 9">
            <a:extLst>
              <a:ext uri="{FF2B5EF4-FFF2-40B4-BE49-F238E27FC236}">
                <a16:creationId xmlns:a16="http://schemas.microsoft.com/office/drawing/2014/main" id="{3BA25463-FEC6-76C4-8E0D-8D6271EFFDE0}"/>
              </a:ext>
            </a:extLst>
          </p:cNvPr>
          <p:cNvSpPr>
            <a:spLocks noGrp="1"/>
          </p:cNvSpPr>
          <p:nvPr>
            <p:ph type="body" sz="quarter" idx="152" hasCustomPrompt="1"/>
          </p:nvPr>
        </p:nvSpPr>
        <p:spPr>
          <a:xfrm rot="13325804">
            <a:off x="1871967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55" name="Text Placeholder 9">
            <a:extLst>
              <a:ext uri="{FF2B5EF4-FFF2-40B4-BE49-F238E27FC236}">
                <a16:creationId xmlns:a16="http://schemas.microsoft.com/office/drawing/2014/main" id="{854D3F74-037A-B8B2-C2D6-FB855C1F61CC}"/>
              </a:ext>
            </a:extLst>
          </p:cNvPr>
          <p:cNvSpPr>
            <a:spLocks noGrp="1"/>
          </p:cNvSpPr>
          <p:nvPr>
            <p:ph type="body" sz="quarter" idx="150" hasCustomPrompt="1"/>
          </p:nvPr>
        </p:nvSpPr>
        <p:spPr>
          <a:xfrm rot="8171944">
            <a:off x="2461742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6" name="Text Placeholder 9">
            <a:extLst>
              <a:ext uri="{FF2B5EF4-FFF2-40B4-BE49-F238E27FC236}">
                <a16:creationId xmlns:a16="http://schemas.microsoft.com/office/drawing/2014/main" id="{B668ED48-DE84-E09D-88A9-396D484A3782}"/>
              </a:ext>
            </a:extLst>
          </p:cNvPr>
          <p:cNvSpPr>
            <a:spLocks noGrp="1"/>
          </p:cNvSpPr>
          <p:nvPr>
            <p:ph type="body" sz="quarter" idx="151" hasCustomPrompt="1"/>
          </p:nvPr>
        </p:nvSpPr>
        <p:spPr>
          <a:xfrm rot="10559187">
            <a:off x="2178948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15" name="Text Placeholder 9">
            <a:extLst>
              <a:ext uri="{FF2B5EF4-FFF2-40B4-BE49-F238E27FC236}">
                <a16:creationId xmlns:a16="http://schemas.microsoft.com/office/drawing/2014/main" id="{219D104A-482A-4969-22C2-902FE3EDED13}"/>
              </a:ext>
            </a:extLst>
          </p:cNvPr>
          <p:cNvSpPr>
            <a:spLocks noGrp="1"/>
          </p:cNvSpPr>
          <p:nvPr>
            <p:ph type="body" sz="quarter" idx="114" hasCustomPrompt="1"/>
          </p:nvPr>
        </p:nvSpPr>
        <p:spPr>
          <a:xfrm rot="18804913">
            <a:off x="3109399" y="4953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6" name="Text Placeholder 9">
            <a:extLst>
              <a:ext uri="{FF2B5EF4-FFF2-40B4-BE49-F238E27FC236}">
                <a16:creationId xmlns:a16="http://schemas.microsoft.com/office/drawing/2014/main" id="{E9FB8A29-D510-7A7E-8014-2EA43A7BADA6}"/>
              </a:ext>
            </a:extLst>
          </p:cNvPr>
          <p:cNvSpPr>
            <a:spLocks noGrp="1"/>
          </p:cNvSpPr>
          <p:nvPr>
            <p:ph type="body" sz="quarter" idx="115" hasCustomPrompt="1"/>
          </p:nvPr>
        </p:nvSpPr>
        <p:spPr>
          <a:xfrm>
            <a:off x="3416263" y="3787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17" name="Text Placeholder 9">
            <a:extLst>
              <a:ext uri="{FF2B5EF4-FFF2-40B4-BE49-F238E27FC236}">
                <a16:creationId xmlns:a16="http://schemas.microsoft.com/office/drawing/2014/main" id="{736F3032-758E-E693-9B01-DC90D011815E}"/>
              </a:ext>
            </a:extLst>
          </p:cNvPr>
          <p:cNvSpPr>
            <a:spLocks noGrp="1"/>
          </p:cNvSpPr>
          <p:nvPr>
            <p:ph type="body" sz="quarter" idx="116" hasCustomPrompt="1"/>
          </p:nvPr>
        </p:nvSpPr>
        <p:spPr>
          <a:xfrm rot="2741062">
            <a:off x="3699076" y="49526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22" name="Text Placeholder 9">
            <a:extLst>
              <a:ext uri="{FF2B5EF4-FFF2-40B4-BE49-F238E27FC236}">
                <a16:creationId xmlns:a16="http://schemas.microsoft.com/office/drawing/2014/main" id="{CBDF8FCC-70AA-B730-098D-17FFC51873E2}"/>
              </a:ext>
            </a:extLst>
          </p:cNvPr>
          <p:cNvSpPr>
            <a:spLocks noGrp="1"/>
          </p:cNvSpPr>
          <p:nvPr>
            <p:ph type="body" sz="quarter" idx="121" hasCustomPrompt="1"/>
          </p:nvPr>
        </p:nvSpPr>
        <p:spPr>
          <a:xfrm rot="16200000">
            <a:off x="3016953" y="77291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2" name="Text Placeholder 221">
            <a:extLst>
              <a:ext uri="{FF2B5EF4-FFF2-40B4-BE49-F238E27FC236}">
                <a16:creationId xmlns:a16="http://schemas.microsoft.com/office/drawing/2014/main" id="{BAD42816-CDB8-60D1-150E-6553F94629F5}"/>
              </a:ext>
            </a:extLst>
          </p:cNvPr>
          <p:cNvSpPr>
            <a:spLocks noGrp="1"/>
          </p:cNvSpPr>
          <p:nvPr>
            <p:ph type="body" sz="quarter" idx="208" hasCustomPrompt="1"/>
          </p:nvPr>
        </p:nvSpPr>
        <p:spPr>
          <a:xfrm>
            <a:off x="3239389" y="6039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8" name="Text Placeholder 9">
            <a:extLst>
              <a:ext uri="{FF2B5EF4-FFF2-40B4-BE49-F238E27FC236}">
                <a16:creationId xmlns:a16="http://schemas.microsoft.com/office/drawing/2014/main" id="{240235AA-63DF-F9F9-C753-98AD49DADFFB}"/>
              </a:ext>
            </a:extLst>
          </p:cNvPr>
          <p:cNvSpPr>
            <a:spLocks noGrp="1"/>
          </p:cNvSpPr>
          <p:nvPr>
            <p:ph type="body" sz="quarter" idx="117" hasCustomPrompt="1"/>
          </p:nvPr>
        </p:nvSpPr>
        <p:spPr>
          <a:xfrm rot="5400000">
            <a:off x="3809517" y="77290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21" name="Text Placeholder 9">
            <a:extLst>
              <a:ext uri="{FF2B5EF4-FFF2-40B4-BE49-F238E27FC236}">
                <a16:creationId xmlns:a16="http://schemas.microsoft.com/office/drawing/2014/main" id="{8AF4F662-31F1-48A8-92CC-DFE2F2D8E908}"/>
              </a:ext>
            </a:extLst>
          </p:cNvPr>
          <p:cNvSpPr>
            <a:spLocks noGrp="1"/>
          </p:cNvSpPr>
          <p:nvPr>
            <p:ph type="body" sz="quarter" idx="120" hasCustomPrompt="1"/>
          </p:nvPr>
        </p:nvSpPr>
        <p:spPr>
          <a:xfrm rot="13325804">
            <a:off x="3109282" y="103867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19" name="Text Placeholder 9">
            <a:extLst>
              <a:ext uri="{FF2B5EF4-FFF2-40B4-BE49-F238E27FC236}">
                <a16:creationId xmlns:a16="http://schemas.microsoft.com/office/drawing/2014/main" id="{D375EB3F-8716-5763-548E-6175EF045F5D}"/>
              </a:ext>
            </a:extLst>
          </p:cNvPr>
          <p:cNvSpPr>
            <a:spLocks noGrp="1"/>
          </p:cNvSpPr>
          <p:nvPr>
            <p:ph type="body" sz="quarter" idx="118" hasCustomPrompt="1"/>
          </p:nvPr>
        </p:nvSpPr>
        <p:spPr>
          <a:xfrm rot="8171944">
            <a:off x="3699057" y="103943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0" name="Text Placeholder 9">
            <a:extLst>
              <a:ext uri="{FF2B5EF4-FFF2-40B4-BE49-F238E27FC236}">
                <a16:creationId xmlns:a16="http://schemas.microsoft.com/office/drawing/2014/main" id="{D6414018-3278-9B64-2176-0CFE3F886C1F}"/>
              </a:ext>
            </a:extLst>
          </p:cNvPr>
          <p:cNvSpPr>
            <a:spLocks noGrp="1"/>
          </p:cNvSpPr>
          <p:nvPr>
            <p:ph type="body" sz="quarter" idx="119" hasCustomPrompt="1"/>
          </p:nvPr>
        </p:nvSpPr>
        <p:spPr>
          <a:xfrm rot="10559187">
            <a:off x="3416263" y="11724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2" name="Text Placeholder 103">
            <a:extLst>
              <a:ext uri="{FF2B5EF4-FFF2-40B4-BE49-F238E27FC236}">
                <a16:creationId xmlns:a16="http://schemas.microsoft.com/office/drawing/2014/main" id="{4580CDF8-EB2D-96AA-79DD-85710D9D6AF5}"/>
              </a:ext>
            </a:extLst>
          </p:cNvPr>
          <p:cNvSpPr>
            <a:spLocks noGrp="1"/>
          </p:cNvSpPr>
          <p:nvPr>
            <p:ph type="body" sz="quarter" idx="224" hasCustomPrompt="1"/>
          </p:nvPr>
        </p:nvSpPr>
        <p:spPr>
          <a:xfrm>
            <a:off x="2917920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3" name="Table Placeholder 104">
            <a:extLst>
              <a:ext uri="{FF2B5EF4-FFF2-40B4-BE49-F238E27FC236}">
                <a16:creationId xmlns:a16="http://schemas.microsoft.com/office/drawing/2014/main" id="{51A76751-A566-B9B0-8BBA-5DD75405843A}"/>
              </a:ext>
            </a:extLst>
          </p:cNvPr>
          <p:cNvSpPr>
            <a:spLocks noGrp="1"/>
          </p:cNvSpPr>
          <p:nvPr>
            <p:ph type="tbl" sz="quarter" idx="225" hasCustomPrompt="1"/>
          </p:nvPr>
        </p:nvSpPr>
        <p:spPr>
          <a:xfrm>
            <a:off x="2917920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4" name="Text Placeholder 103">
            <a:extLst>
              <a:ext uri="{FF2B5EF4-FFF2-40B4-BE49-F238E27FC236}">
                <a16:creationId xmlns:a16="http://schemas.microsoft.com/office/drawing/2014/main" id="{EC591F75-AC67-4CAE-49F5-6E9BC44CC7F9}"/>
              </a:ext>
            </a:extLst>
          </p:cNvPr>
          <p:cNvSpPr>
            <a:spLocks noGrp="1"/>
          </p:cNvSpPr>
          <p:nvPr>
            <p:ph type="body" sz="quarter" idx="226" hasCustomPrompt="1"/>
          </p:nvPr>
        </p:nvSpPr>
        <p:spPr>
          <a:xfrm>
            <a:off x="4158712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5" name="Table Placeholder 104">
            <a:extLst>
              <a:ext uri="{FF2B5EF4-FFF2-40B4-BE49-F238E27FC236}">
                <a16:creationId xmlns:a16="http://schemas.microsoft.com/office/drawing/2014/main" id="{8C593672-3F9F-A7FC-CEE0-5F2D1721B1B2}"/>
              </a:ext>
            </a:extLst>
          </p:cNvPr>
          <p:cNvSpPr>
            <a:spLocks noGrp="1"/>
          </p:cNvSpPr>
          <p:nvPr>
            <p:ph type="tbl" sz="quarter" idx="227" hasCustomPrompt="1"/>
          </p:nvPr>
        </p:nvSpPr>
        <p:spPr>
          <a:xfrm>
            <a:off x="4158712" y="48955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42" name="Text Placeholder 9">
            <a:extLst>
              <a:ext uri="{FF2B5EF4-FFF2-40B4-BE49-F238E27FC236}">
                <a16:creationId xmlns:a16="http://schemas.microsoft.com/office/drawing/2014/main" id="{940D81B5-A92C-6C47-7310-5E9482937A91}"/>
              </a:ext>
            </a:extLst>
          </p:cNvPr>
          <p:cNvSpPr>
            <a:spLocks noGrp="1"/>
          </p:cNvSpPr>
          <p:nvPr>
            <p:ph type="body" sz="quarter" idx="138" hasCustomPrompt="1"/>
          </p:nvPr>
        </p:nvSpPr>
        <p:spPr>
          <a:xfrm rot="18804913">
            <a:off x="4352652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43" name="Text Placeholder 9">
            <a:extLst>
              <a:ext uri="{FF2B5EF4-FFF2-40B4-BE49-F238E27FC236}">
                <a16:creationId xmlns:a16="http://schemas.microsoft.com/office/drawing/2014/main" id="{A6F33E22-A625-21D8-111F-225A28229033}"/>
              </a:ext>
            </a:extLst>
          </p:cNvPr>
          <p:cNvSpPr>
            <a:spLocks noGrp="1"/>
          </p:cNvSpPr>
          <p:nvPr>
            <p:ph type="body" sz="quarter" idx="139" hasCustomPrompt="1"/>
          </p:nvPr>
        </p:nvSpPr>
        <p:spPr>
          <a:xfrm>
            <a:off x="4659516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44" name="Text Placeholder 9">
            <a:extLst>
              <a:ext uri="{FF2B5EF4-FFF2-40B4-BE49-F238E27FC236}">
                <a16:creationId xmlns:a16="http://schemas.microsoft.com/office/drawing/2014/main" id="{D36DEAA9-4FEA-19D9-A80E-1CFE7064A31E}"/>
              </a:ext>
            </a:extLst>
          </p:cNvPr>
          <p:cNvSpPr>
            <a:spLocks noGrp="1"/>
          </p:cNvSpPr>
          <p:nvPr>
            <p:ph type="body" sz="quarter" idx="140" hasCustomPrompt="1"/>
          </p:nvPr>
        </p:nvSpPr>
        <p:spPr>
          <a:xfrm rot="2741062">
            <a:off x="4942329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9" name="Text Placeholder 9">
            <a:extLst>
              <a:ext uri="{FF2B5EF4-FFF2-40B4-BE49-F238E27FC236}">
                <a16:creationId xmlns:a16="http://schemas.microsoft.com/office/drawing/2014/main" id="{C26392BD-20AC-F0C2-6057-690715D6AC2B}"/>
              </a:ext>
            </a:extLst>
          </p:cNvPr>
          <p:cNvSpPr>
            <a:spLocks noGrp="1"/>
          </p:cNvSpPr>
          <p:nvPr>
            <p:ph type="body" sz="quarter" idx="145" hasCustomPrompt="1"/>
          </p:nvPr>
        </p:nvSpPr>
        <p:spPr>
          <a:xfrm rot="16200000">
            <a:off x="4260206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5" name="Text Placeholder 221">
            <a:extLst>
              <a:ext uri="{FF2B5EF4-FFF2-40B4-BE49-F238E27FC236}">
                <a16:creationId xmlns:a16="http://schemas.microsoft.com/office/drawing/2014/main" id="{7D6612B4-10A8-483E-D0B8-2724106187B6}"/>
              </a:ext>
            </a:extLst>
          </p:cNvPr>
          <p:cNvSpPr>
            <a:spLocks noGrp="1"/>
          </p:cNvSpPr>
          <p:nvPr>
            <p:ph type="body" sz="quarter" idx="210" hasCustomPrompt="1"/>
          </p:nvPr>
        </p:nvSpPr>
        <p:spPr>
          <a:xfrm>
            <a:off x="4479282" y="2225267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45" name="Text Placeholder 9">
            <a:extLst>
              <a:ext uri="{FF2B5EF4-FFF2-40B4-BE49-F238E27FC236}">
                <a16:creationId xmlns:a16="http://schemas.microsoft.com/office/drawing/2014/main" id="{37959815-3A46-BF71-1643-25881F3BCAC6}"/>
              </a:ext>
            </a:extLst>
          </p:cNvPr>
          <p:cNvSpPr>
            <a:spLocks noGrp="1"/>
          </p:cNvSpPr>
          <p:nvPr>
            <p:ph type="body" sz="quarter" idx="141" hasCustomPrompt="1"/>
          </p:nvPr>
        </p:nvSpPr>
        <p:spPr>
          <a:xfrm rot="5400000">
            <a:off x="5052770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48" name="Text Placeholder 9">
            <a:extLst>
              <a:ext uri="{FF2B5EF4-FFF2-40B4-BE49-F238E27FC236}">
                <a16:creationId xmlns:a16="http://schemas.microsoft.com/office/drawing/2014/main" id="{C9D1852F-AC8D-886F-42EE-C49AC08734D2}"/>
              </a:ext>
            </a:extLst>
          </p:cNvPr>
          <p:cNvSpPr>
            <a:spLocks noGrp="1"/>
          </p:cNvSpPr>
          <p:nvPr>
            <p:ph type="body" sz="quarter" idx="144" hasCustomPrompt="1"/>
          </p:nvPr>
        </p:nvSpPr>
        <p:spPr>
          <a:xfrm rot="13325804">
            <a:off x="4352535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6" name="Text Placeholder 9">
            <a:extLst>
              <a:ext uri="{FF2B5EF4-FFF2-40B4-BE49-F238E27FC236}">
                <a16:creationId xmlns:a16="http://schemas.microsoft.com/office/drawing/2014/main" id="{65773DE8-D629-B739-5897-6DD742DC48D9}"/>
              </a:ext>
            </a:extLst>
          </p:cNvPr>
          <p:cNvSpPr>
            <a:spLocks noGrp="1"/>
          </p:cNvSpPr>
          <p:nvPr>
            <p:ph type="body" sz="quarter" idx="142" hasCustomPrompt="1"/>
          </p:nvPr>
        </p:nvSpPr>
        <p:spPr>
          <a:xfrm rot="8171944">
            <a:off x="4942310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47" name="Text Placeholder 9">
            <a:extLst>
              <a:ext uri="{FF2B5EF4-FFF2-40B4-BE49-F238E27FC236}">
                <a16:creationId xmlns:a16="http://schemas.microsoft.com/office/drawing/2014/main" id="{E5A3733E-B0BD-5729-967C-519E4A0692B6}"/>
              </a:ext>
            </a:extLst>
          </p:cNvPr>
          <p:cNvSpPr>
            <a:spLocks noGrp="1"/>
          </p:cNvSpPr>
          <p:nvPr>
            <p:ph type="body" sz="quarter" idx="143" hasCustomPrompt="1"/>
          </p:nvPr>
        </p:nvSpPr>
        <p:spPr>
          <a:xfrm rot="10559187">
            <a:off x="4659516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24" name="Text Placeholder 9">
            <a:extLst>
              <a:ext uri="{FF2B5EF4-FFF2-40B4-BE49-F238E27FC236}">
                <a16:creationId xmlns:a16="http://schemas.microsoft.com/office/drawing/2014/main" id="{A6EB735A-4451-FECE-B06C-BB20C79AF258}"/>
              </a:ext>
            </a:extLst>
          </p:cNvPr>
          <p:cNvSpPr>
            <a:spLocks noGrp="1"/>
          </p:cNvSpPr>
          <p:nvPr>
            <p:ph type="body" sz="quarter" idx="122" hasCustomPrompt="1"/>
          </p:nvPr>
        </p:nvSpPr>
        <p:spPr>
          <a:xfrm rot="18804913">
            <a:off x="5518482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25" name="Text Placeholder 9">
            <a:extLst>
              <a:ext uri="{FF2B5EF4-FFF2-40B4-BE49-F238E27FC236}">
                <a16:creationId xmlns:a16="http://schemas.microsoft.com/office/drawing/2014/main" id="{E570EB4B-1BE4-BBCA-F766-65CDB66442B3}"/>
              </a:ext>
            </a:extLst>
          </p:cNvPr>
          <p:cNvSpPr>
            <a:spLocks noGrp="1"/>
          </p:cNvSpPr>
          <p:nvPr>
            <p:ph type="body" sz="quarter" idx="123" hasCustomPrompt="1"/>
          </p:nvPr>
        </p:nvSpPr>
        <p:spPr>
          <a:xfrm>
            <a:off x="5825346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6" name="Text Placeholder 9">
            <a:extLst>
              <a:ext uri="{FF2B5EF4-FFF2-40B4-BE49-F238E27FC236}">
                <a16:creationId xmlns:a16="http://schemas.microsoft.com/office/drawing/2014/main" id="{E092C896-FF0B-3007-E697-E379E6D16D3A}"/>
              </a:ext>
            </a:extLst>
          </p:cNvPr>
          <p:cNvSpPr>
            <a:spLocks noGrp="1"/>
          </p:cNvSpPr>
          <p:nvPr>
            <p:ph type="body" sz="quarter" idx="124" hasCustomPrompt="1"/>
          </p:nvPr>
        </p:nvSpPr>
        <p:spPr>
          <a:xfrm rot="2741062">
            <a:off x="6108159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31" name="Text Placeholder 9">
            <a:extLst>
              <a:ext uri="{FF2B5EF4-FFF2-40B4-BE49-F238E27FC236}">
                <a16:creationId xmlns:a16="http://schemas.microsoft.com/office/drawing/2014/main" id="{ECE1ED10-84BB-E159-E0F1-CE3A18D3648D}"/>
              </a:ext>
            </a:extLst>
          </p:cNvPr>
          <p:cNvSpPr>
            <a:spLocks noGrp="1"/>
          </p:cNvSpPr>
          <p:nvPr>
            <p:ph type="body" sz="quarter" idx="129" hasCustomPrompt="1"/>
          </p:nvPr>
        </p:nvSpPr>
        <p:spPr>
          <a:xfrm rot="16200000">
            <a:off x="5426036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3" name="Text Placeholder 221">
            <a:extLst>
              <a:ext uri="{FF2B5EF4-FFF2-40B4-BE49-F238E27FC236}">
                <a16:creationId xmlns:a16="http://schemas.microsoft.com/office/drawing/2014/main" id="{D57F1CEC-0D6C-FB80-9412-45D1E0E3727C}"/>
              </a:ext>
            </a:extLst>
          </p:cNvPr>
          <p:cNvSpPr>
            <a:spLocks noGrp="1"/>
          </p:cNvSpPr>
          <p:nvPr>
            <p:ph type="body" sz="quarter" idx="209" hasCustomPrompt="1"/>
          </p:nvPr>
        </p:nvSpPr>
        <p:spPr>
          <a:xfrm>
            <a:off x="5649369" y="60310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27" name="Text Placeholder 9">
            <a:extLst>
              <a:ext uri="{FF2B5EF4-FFF2-40B4-BE49-F238E27FC236}">
                <a16:creationId xmlns:a16="http://schemas.microsoft.com/office/drawing/2014/main" id="{EE7C3468-C3E6-FE20-B1F1-AF98FC1E5906}"/>
              </a:ext>
            </a:extLst>
          </p:cNvPr>
          <p:cNvSpPr>
            <a:spLocks noGrp="1"/>
          </p:cNvSpPr>
          <p:nvPr>
            <p:ph type="body" sz="quarter" idx="125" hasCustomPrompt="1"/>
          </p:nvPr>
        </p:nvSpPr>
        <p:spPr>
          <a:xfrm rot="5400000">
            <a:off x="6218600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0" name="Text Placeholder 9">
            <a:extLst>
              <a:ext uri="{FF2B5EF4-FFF2-40B4-BE49-F238E27FC236}">
                <a16:creationId xmlns:a16="http://schemas.microsoft.com/office/drawing/2014/main" id="{10AE4B62-9E59-B1A6-45EC-D8DAD5819013}"/>
              </a:ext>
            </a:extLst>
          </p:cNvPr>
          <p:cNvSpPr>
            <a:spLocks noGrp="1"/>
          </p:cNvSpPr>
          <p:nvPr>
            <p:ph type="body" sz="quarter" idx="128" hasCustomPrompt="1"/>
          </p:nvPr>
        </p:nvSpPr>
        <p:spPr>
          <a:xfrm rot="13325804">
            <a:off x="5518365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28" name="Text Placeholder 9">
            <a:extLst>
              <a:ext uri="{FF2B5EF4-FFF2-40B4-BE49-F238E27FC236}">
                <a16:creationId xmlns:a16="http://schemas.microsoft.com/office/drawing/2014/main" id="{E4D40DDB-CD04-A4BC-40DD-E4777529CAB3}"/>
              </a:ext>
            </a:extLst>
          </p:cNvPr>
          <p:cNvSpPr>
            <a:spLocks noGrp="1"/>
          </p:cNvSpPr>
          <p:nvPr>
            <p:ph type="body" sz="quarter" idx="126" hasCustomPrompt="1"/>
          </p:nvPr>
        </p:nvSpPr>
        <p:spPr>
          <a:xfrm rot="8171944">
            <a:off x="6108140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9" name="Text Placeholder 9">
            <a:extLst>
              <a:ext uri="{FF2B5EF4-FFF2-40B4-BE49-F238E27FC236}">
                <a16:creationId xmlns:a16="http://schemas.microsoft.com/office/drawing/2014/main" id="{6A061CBC-FB2A-B08E-18C5-EA45363613F7}"/>
              </a:ext>
            </a:extLst>
          </p:cNvPr>
          <p:cNvSpPr>
            <a:spLocks noGrp="1"/>
          </p:cNvSpPr>
          <p:nvPr>
            <p:ph type="body" sz="quarter" idx="127" hasCustomPrompt="1"/>
          </p:nvPr>
        </p:nvSpPr>
        <p:spPr>
          <a:xfrm rot="10559187">
            <a:off x="5825346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6" name="Text Placeholder 103">
            <a:extLst>
              <a:ext uri="{FF2B5EF4-FFF2-40B4-BE49-F238E27FC236}">
                <a16:creationId xmlns:a16="http://schemas.microsoft.com/office/drawing/2014/main" id="{22BDB4B4-B823-8C6A-796E-BBA29EE3C7EE}"/>
              </a:ext>
            </a:extLst>
          </p:cNvPr>
          <p:cNvSpPr>
            <a:spLocks noGrp="1"/>
          </p:cNvSpPr>
          <p:nvPr>
            <p:ph type="body" sz="quarter" idx="228" hasCustomPrompt="1"/>
          </p:nvPr>
        </p:nvSpPr>
        <p:spPr>
          <a:xfrm>
            <a:off x="5388207" y="144271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7" name="Table Placeholder 104">
            <a:extLst>
              <a:ext uri="{FF2B5EF4-FFF2-40B4-BE49-F238E27FC236}">
                <a16:creationId xmlns:a16="http://schemas.microsoft.com/office/drawing/2014/main" id="{69258086-BD52-678C-C3DC-C0304A63F502}"/>
              </a:ext>
            </a:extLst>
          </p:cNvPr>
          <p:cNvSpPr>
            <a:spLocks noGrp="1"/>
          </p:cNvSpPr>
          <p:nvPr>
            <p:ph type="tbl" sz="quarter" idx="229" hasCustomPrompt="1"/>
          </p:nvPr>
        </p:nvSpPr>
        <p:spPr>
          <a:xfrm>
            <a:off x="5388207" y="168605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8" name="Text Placeholder 103">
            <a:extLst>
              <a:ext uri="{FF2B5EF4-FFF2-40B4-BE49-F238E27FC236}">
                <a16:creationId xmlns:a16="http://schemas.microsoft.com/office/drawing/2014/main" id="{588C2E5F-C018-F254-9087-0EA3A63296C3}"/>
              </a:ext>
            </a:extLst>
          </p:cNvPr>
          <p:cNvSpPr>
            <a:spLocks noGrp="1"/>
          </p:cNvSpPr>
          <p:nvPr>
            <p:ph type="body" sz="quarter" idx="235" hasCustomPrompt="1"/>
          </p:nvPr>
        </p:nvSpPr>
        <p:spPr>
          <a:xfrm>
            <a:off x="6635772" y="27260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9" name="Table Placeholder 104">
            <a:extLst>
              <a:ext uri="{FF2B5EF4-FFF2-40B4-BE49-F238E27FC236}">
                <a16:creationId xmlns:a16="http://schemas.microsoft.com/office/drawing/2014/main" id="{22E724AF-47B7-A555-7EA9-737EC422321C}"/>
              </a:ext>
            </a:extLst>
          </p:cNvPr>
          <p:cNvSpPr>
            <a:spLocks noGrp="1"/>
          </p:cNvSpPr>
          <p:nvPr>
            <p:ph type="tbl" sz="quarter" idx="236" hasCustomPrompt="1"/>
          </p:nvPr>
        </p:nvSpPr>
        <p:spPr>
          <a:xfrm>
            <a:off x="6635772" y="51594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33" name="Text Placeholder 9">
            <a:extLst>
              <a:ext uri="{FF2B5EF4-FFF2-40B4-BE49-F238E27FC236}">
                <a16:creationId xmlns:a16="http://schemas.microsoft.com/office/drawing/2014/main" id="{8BB3FF6E-0B14-48ED-5709-678D0C8F5402}"/>
              </a:ext>
            </a:extLst>
          </p:cNvPr>
          <p:cNvSpPr>
            <a:spLocks noGrp="1"/>
          </p:cNvSpPr>
          <p:nvPr>
            <p:ph type="body" sz="quarter" idx="130" hasCustomPrompt="1"/>
          </p:nvPr>
        </p:nvSpPr>
        <p:spPr>
          <a:xfrm rot="18804913">
            <a:off x="6813240" y="21144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34" name="Text Placeholder 9">
            <a:extLst>
              <a:ext uri="{FF2B5EF4-FFF2-40B4-BE49-F238E27FC236}">
                <a16:creationId xmlns:a16="http://schemas.microsoft.com/office/drawing/2014/main" id="{3CFD83B3-783F-AA58-9A94-E35D1944A090}"/>
              </a:ext>
            </a:extLst>
          </p:cNvPr>
          <p:cNvSpPr>
            <a:spLocks noGrp="1"/>
          </p:cNvSpPr>
          <p:nvPr>
            <p:ph type="body" sz="quarter" idx="131" hasCustomPrompt="1"/>
          </p:nvPr>
        </p:nvSpPr>
        <p:spPr>
          <a:xfrm>
            <a:off x="7120104" y="199786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35" name="Text Placeholder 9">
            <a:extLst>
              <a:ext uri="{FF2B5EF4-FFF2-40B4-BE49-F238E27FC236}">
                <a16:creationId xmlns:a16="http://schemas.microsoft.com/office/drawing/2014/main" id="{A271EC9D-753D-6B96-888E-84E12CE6E946}"/>
              </a:ext>
            </a:extLst>
          </p:cNvPr>
          <p:cNvSpPr>
            <a:spLocks noGrp="1"/>
          </p:cNvSpPr>
          <p:nvPr>
            <p:ph type="body" sz="quarter" idx="132" hasCustomPrompt="1"/>
          </p:nvPr>
        </p:nvSpPr>
        <p:spPr>
          <a:xfrm rot="2741062">
            <a:off x="7402917" y="211441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0" name="Text Placeholder 9">
            <a:extLst>
              <a:ext uri="{FF2B5EF4-FFF2-40B4-BE49-F238E27FC236}">
                <a16:creationId xmlns:a16="http://schemas.microsoft.com/office/drawing/2014/main" id="{F63E6C83-B20A-FD92-21C1-ADA8E4C1B2AF}"/>
              </a:ext>
            </a:extLst>
          </p:cNvPr>
          <p:cNvSpPr>
            <a:spLocks noGrp="1"/>
          </p:cNvSpPr>
          <p:nvPr>
            <p:ph type="body" sz="quarter" idx="137" hasCustomPrompt="1"/>
          </p:nvPr>
        </p:nvSpPr>
        <p:spPr>
          <a:xfrm rot="16200000">
            <a:off x="6720794" y="239205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6" name="Text Placeholder 221">
            <a:extLst>
              <a:ext uri="{FF2B5EF4-FFF2-40B4-BE49-F238E27FC236}">
                <a16:creationId xmlns:a16="http://schemas.microsoft.com/office/drawing/2014/main" id="{67C051AB-9A47-4CF5-1B77-258C190CCF69}"/>
              </a:ext>
            </a:extLst>
          </p:cNvPr>
          <p:cNvSpPr>
            <a:spLocks noGrp="1"/>
          </p:cNvSpPr>
          <p:nvPr>
            <p:ph type="body" sz="quarter" idx="211" hasCustomPrompt="1"/>
          </p:nvPr>
        </p:nvSpPr>
        <p:spPr>
          <a:xfrm>
            <a:off x="6934206" y="222378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6" name="Text Placeholder 9">
            <a:extLst>
              <a:ext uri="{FF2B5EF4-FFF2-40B4-BE49-F238E27FC236}">
                <a16:creationId xmlns:a16="http://schemas.microsoft.com/office/drawing/2014/main" id="{20822C70-309E-385A-6503-0F72ED545C93}"/>
              </a:ext>
            </a:extLst>
          </p:cNvPr>
          <p:cNvSpPr>
            <a:spLocks noGrp="1"/>
          </p:cNvSpPr>
          <p:nvPr>
            <p:ph type="body" sz="quarter" idx="133" hasCustomPrompt="1"/>
          </p:nvPr>
        </p:nvSpPr>
        <p:spPr>
          <a:xfrm rot="5400000">
            <a:off x="7513358" y="239205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9" name="Text Placeholder 9">
            <a:extLst>
              <a:ext uri="{FF2B5EF4-FFF2-40B4-BE49-F238E27FC236}">
                <a16:creationId xmlns:a16="http://schemas.microsoft.com/office/drawing/2014/main" id="{DDA38108-3CC0-6A52-A80F-004283C309ED}"/>
              </a:ext>
            </a:extLst>
          </p:cNvPr>
          <p:cNvSpPr>
            <a:spLocks noGrp="1"/>
          </p:cNvSpPr>
          <p:nvPr>
            <p:ph type="body" sz="quarter" idx="136" hasCustomPrompt="1"/>
          </p:nvPr>
        </p:nvSpPr>
        <p:spPr>
          <a:xfrm rot="13325804">
            <a:off x="6813123" y="26578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37" name="Text Placeholder 9">
            <a:extLst>
              <a:ext uri="{FF2B5EF4-FFF2-40B4-BE49-F238E27FC236}">
                <a16:creationId xmlns:a16="http://schemas.microsoft.com/office/drawing/2014/main" id="{8AB3300B-C672-B85D-CE7B-1701A9D8A4CA}"/>
              </a:ext>
            </a:extLst>
          </p:cNvPr>
          <p:cNvSpPr>
            <a:spLocks noGrp="1"/>
          </p:cNvSpPr>
          <p:nvPr>
            <p:ph type="body" sz="quarter" idx="134" hasCustomPrompt="1"/>
          </p:nvPr>
        </p:nvSpPr>
        <p:spPr>
          <a:xfrm rot="8171944">
            <a:off x="7402898" y="265858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38" name="Text Placeholder 9">
            <a:extLst>
              <a:ext uri="{FF2B5EF4-FFF2-40B4-BE49-F238E27FC236}">
                <a16:creationId xmlns:a16="http://schemas.microsoft.com/office/drawing/2014/main" id="{86E11A3F-7723-52CF-4AAC-4F999816623F}"/>
              </a:ext>
            </a:extLst>
          </p:cNvPr>
          <p:cNvSpPr>
            <a:spLocks noGrp="1"/>
          </p:cNvSpPr>
          <p:nvPr>
            <p:ph type="body" sz="quarter" idx="135" hasCustomPrompt="1"/>
          </p:nvPr>
        </p:nvSpPr>
        <p:spPr>
          <a:xfrm rot="10559187">
            <a:off x="7120104" y="279156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8" name="Text Placeholder 103">
            <a:extLst>
              <a:ext uri="{FF2B5EF4-FFF2-40B4-BE49-F238E27FC236}">
                <a16:creationId xmlns:a16="http://schemas.microsoft.com/office/drawing/2014/main" id="{A3B17F8C-0D47-AA73-A8D1-E87A67A14345}"/>
              </a:ext>
            </a:extLst>
          </p:cNvPr>
          <p:cNvSpPr>
            <a:spLocks noGrp="1"/>
          </p:cNvSpPr>
          <p:nvPr>
            <p:ph type="body" sz="quarter" idx="230" hasCustomPrompt="1"/>
          </p:nvPr>
        </p:nvSpPr>
        <p:spPr>
          <a:xfrm>
            <a:off x="407698" y="385677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9" name="Table Placeholder 104">
            <a:extLst>
              <a:ext uri="{FF2B5EF4-FFF2-40B4-BE49-F238E27FC236}">
                <a16:creationId xmlns:a16="http://schemas.microsoft.com/office/drawing/2014/main" id="{F3D589C9-D7A9-2F82-1CCC-F9047E86C57B}"/>
              </a:ext>
            </a:extLst>
          </p:cNvPr>
          <p:cNvSpPr>
            <a:spLocks noGrp="1"/>
          </p:cNvSpPr>
          <p:nvPr>
            <p:ph type="tbl" sz="quarter" idx="108" hasCustomPrompt="1"/>
          </p:nvPr>
        </p:nvSpPr>
        <p:spPr>
          <a:xfrm>
            <a:off x="407698" y="408071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11" name="Text Placeholder 9">
            <a:extLst>
              <a:ext uri="{FF2B5EF4-FFF2-40B4-BE49-F238E27FC236}">
                <a16:creationId xmlns:a16="http://schemas.microsoft.com/office/drawing/2014/main" id="{5F506990-F97E-B3A2-6178-BD3D006C7CD9}"/>
              </a:ext>
            </a:extLst>
          </p:cNvPr>
          <p:cNvSpPr>
            <a:spLocks noGrp="1"/>
          </p:cNvSpPr>
          <p:nvPr>
            <p:ph type="body" sz="quarter" idx="200" hasCustomPrompt="1"/>
          </p:nvPr>
        </p:nvSpPr>
        <p:spPr>
          <a:xfrm rot="18804913">
            <a:off x="604736" y="564449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12" name="Text Placeholder 9">
            <a:extLst>
              <a:ext uri="{FF2B5EF4-FFF2-40B4-BE49-F238E27FC236}">
                <a16:creationId xmlns:a16="http://schemas.microsoft.com/office/drawing/2014/main" id="{72190DD3-AC6D-9FDC-E337-627E6B2117BE}"/>
              </a:ext>
            </a:extLst>
          </p:cNvPr>
          <p:cNvSpPr>
            <a:spLocks noGrp="1"/>
          </p:cNvSpPr>
          <p:nvPr>
            <p:ph type="body" sz="quarter" idx="201" hasCustomPrompt="1"/>
          </p:nvPr>
        </p:nvSpPr>
        <p:spPr>
          <a:xfrm>
            <a:off x="911600" y="55278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13" name="Text Placeholder 9">
            <a:extLst>
              <a:ext uri="{FF2B5EF4-FFF2-40B4-BE49-F238E27FC236}">
                <a16:creationId xmlns:a16="http://schemas.microsoft.com/office/drawing/2014/main" id="{59A012F5-45B4-A443-40DF-ACF51FBB7D52}"/>
              </a:ext>
            </a:extLst>
          </p:cNvPr>
          <p:cNvSpPr>
            <a:spLocks noGrp="1"/>
          </p:cNvSpPr>
          <p:nvPr>
            <p:ph type="body" sz="quarter" idx="202" hasCustomPrompt="1"/>
          </p:nvPr>
        </p:nvSpPr>
        <p:spPr>
          <a:xfrm rot="2741062">
            <a:off x="1194413" y="564445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18" name="Text Placeholder 9">
            <a:extLst>
              <a:ext uri="{FF2B5EF4-FFF2-40B4-BE49-F238E27FC236}">
                <a16:creationId xmlns:a16="http://schemas.microsoft.com/office/drawing/2014/main" id="{74E9209C-2C92-2876-53D5-A05ECDAFA446}"/>
              </a:ext>
            </a:extLst>
          </p:cNvPr>
          <p:cNvSpPr>
            <a:spLocks noGrp="1"/>
          </p:cNvSpPr>
          <p:nvPr>
            <p:ph type="body" sz="quarter" idx="207" hasCustomPrompt="1"/>
          </p:nvPr>
        </p:nvSpPr>
        <p:spPr>
          <a:xfrm rot="16200000">
            <a:off x="512290" y="592209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3" name="Text Placeholder 221">
            <a:extLst>
              <a:ext uri="{FF2B5EF4-FFF2-40B4-BE49-F238E27FC236}">
                <a16:creationId xmlns:a16="http://schemas.microsoft.com/office/drawing/2014/main" id="{9A1DA8F1-618A-B041-8F4D-EE7987C30CA6}"/>
              </a:ext>
            </a:extLst>
          </p:cNvPr>
          <p:cNvSpPr>
            <a:spLocks noGrp="1"/>
          </p:cNvSpPr>
          <p:nvPr>
            <p:ph type="body" sz="quarter" idx="218" hasCustomPrompt="1"/>
          </p:nvPr>
        </p:nvSpPr>
        <p:spPr>
          <a:xfrm>
            <a:off x="727591" y="574782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14" name="Text Placeholder 9">
            <a:extLst>
              <a:ext uri="{FF2B5EF4-FFF2-40B4-BE49-F238E27FC236}">
                <a16:creationId xmlns:a16="http://schemas.microsoft.com/office/drawing/2014/main" id="{6A66AB70-7528-615E-5F7E-81CA9ABFFC4F}"/>
              </a:ext>
            </a:extLst>
          </p:cNvPr>
          <p:cNvSpPr>
            <a:spLocks noGrp="1"/>
          </p:cNvSpPr>
          <p:nvPr>
            <p:ph type="body" sz="quarter" idx="203" hasCustomPrompt="1"/>
          </p:nvPr>
        </p:nvSpPr>
        <p:spPr>
          <a:xfrm rot="5400000">
            <a:off x="1304854" y="59220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17" name="Text Placeholder 9">
            <a:extLst>
              <a:ext uri="{FF2B5EF4-FFF2-40B4-BE49-F238E27FC236}">
                <a16:creationId xmlns:a16="http://schemas.microsoft.com/office/drawing/2014/main" id="{86D69227-AB0A-3EEF-90D9-5B28695C72B7}"/>
              </a:ext>
            </a:extLst>
          </p:cNvPr>
          <p:cNvSpPr>
            <a:spLocks noGrp="1"/>
          </p:cNvSpPr>
          <p:nvPr>
            <p:ph type="body" sz="quarter" idx="206" hasCustomPrompt="1"/>
          </p:nvPr>
        </p:nvSpPr>
        <p:spPr>
          <a:xfrm rot="13325804">
            <a:off x="604619" y="6187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15" name="Text Placeholder 9">
            <a:extLst>
              <a:ext uri="{FF2B5EF4-FFF2-40B4-BE49-F238E27FC236}">
                <a16:creationId xmlns:a16="http://schemas.microsoft.com/office/drawing/2014/main" id="{B78A17D3-B312-E0EE-08F7-8D28F10A35FB}"/>
              </a:ext>
            </a:extLst>
          </p:cNvPr>
          <p:cNvSpPr>
            <a:spLocks noGrp="1"/>
          </p:cNvSpPr>
          <p:nvPr>
            <p:ph type="body" sz="quarter" idx="204" hasCustomPrompt="1"/>
          </p:nvPr>
        </p:nvSpPr>
        <p:spPr>
          <a:xfrm rot="8171944">
            <a:off x="1194394" y="618862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16" name="Text Placeholder 9">
            <a:extLst>
              <a:ext uri="{FF2B5EF4-FFF2-40B4-BE49-F238E27FC236}">
                <a16:creationId xmlns:a16="http://schemas.microsoft.com/office/drawing/2014/main" id="{C6AD0AF5-7BE1-0EE8-F6CC-ACD8A8C58CD4}"/>
              </a:ext>
            </a:extLst>
          </p:cNvPr>
          <p:cNvSpPr>
            <a:spLocks noGrp="1"/>
          </p:cNvSpPr>
          <p:nvPr>
            <p:ph type="body" sz="quarter" idx="205" hasCustomPrompt="1"/>
          </p:nvPr>
        </p:nvSpPr>
        <p:spPr>
          <a:xfrm rot="10559187">
            <a:off x="911600" y="63215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60" name="Text Placeholder 9">
            <a:extLst>
              <a:ext uri="{FF2B5EF4-FFF2-40B4-BE49-F238E27FC236}">
                <a16:creationId xmlns:a16="http://schemas.microsoft.com/office/drawing/2014/main" id="{FA189AA2-8465-3672-244F-1E0E3DFEB1BD}"/>
              </a:ext>
            </a:extLst>
          </p:cNvPr>
          <p:cNvSpPr>
            <a:spLocks noGrp="1"/>
          </p:cNvSpPr>
          <p:nvPr>
            <p:ph type="body" sz="quarter" idx="154" hasCustomPrompt="1"/>
          </p:nvPr>
        </p:nvSpPr>
        <p:spPr>
          <a:xfrm rot="18804913">
            <a:off x="1872085" y="39485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61" name="Text Placeholder 9">
            <a:extLst>
              <a:ext uri="{FF2B5EF4-FFF2-40B4-BE49-F238E27FC236}">
                <a16:creationId xmlns:a16="http://schemas.microsoft.com/office/drawing/2014/main" id="{263DFF58-3F22-BD4D-E21C-F43D9BDD02EA}"/>
              </a:ext>
            </a:extLst>
          </p:cNvPr>
          <p:cNvSpPr>
            <a:spLocks noGrp="1"/>
          </p:cNvSpPr>
          <p:nvPr>
            <p:ph type="body" sz="quarter" idx="155" hasCustomPrompt="1"/>
          </p:nvPr>
        </p:nvSpPr>
        <p:spPr>
          <a:xfrm>
            <a:off x="2178949" y="38319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62" name="Text Placeholder 9">
            <a:extLst>
              <a:ext uri="{FF2B5EF4-FFF2-40B4-BE49-F238E27FC236}">
                <a16:creationId xmlns:a16="http://schemas.microsoft.com/office/drawing/2014/main" id="{5A731F4E-A7C4-0D27-8228-41DC636C2BF7}"/>
              </a:ext>
            </a:extLst>
          </p:cNvPr>
          <p:cNvSpPr>
            <a:spLocks noGrp="1"/>
          </p:cNvSpPr>
          <p:nvPr>
            <p:ph type="body" sz="quarter" idx="156" hasCustomPrompt="1"/>
          </p:nvPr>
        </p:nvSpPr>
        <p:spPr>
          <a:xfrm rot="2741062">
            <a:off x="2461762" y="394847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67" name="Text Placeholder 9">
            <a:extLst>
              <a:ext uri="{FF2B5EF4-FFF2-40B4-BE49-F238E27FC236}">
                <a16:creationId xmlns:a16="http://schemas.microsoft.com/office/drawing/2014/main" id="{5E3EF5A0-67E9-CA42-877E-9492CC85049C}"/>
              </a:ext>
            </a:extLst>
          </p:cNvPr>
          <p:cNvSpPr>
            <a:spLocks noGrp="1"/>
          </p:cNvSpPr>
          <p:nvPr>
            <p:ph type="body" sz="quarter" idx="161" hasCustomPrompt="1"/>
          </p:nvPr>
        </p:nvSpPr>
        <p:spPr>
          <a:xfrm rot="16200000">
            <a:off x="1779639" y="42261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0" name="Text Placeholder 221">
            <a:extLst>
              <a:ext uri="{FF2B5EF4-FFF2-40B4-BE49-F238E27FC236}">
                <a16:creationId xmlns:a16="http://schemas.microsoft.com/office/drawing/2014/main" id="{6FE4DDED-2FFF-73C6-0253-EBD4858A3113}"/>
              </a:ext>
            </a:extLst>
          </p:cNvPr>
          <p:cNvSpPr>
            <a:spLocks noGrp="1"/>
          </p:cNvSpPr>
          <p:nvPr>
            <p:ph type="body" sz="quarter" idx="215" hasCustomPrompt="1"/>
          </p:nvPr>
        </p:nvSpPr>
        <p:spPr>
          <a:xfrm>
            <a:off x="1999726" y="405373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63" name="Text Placeholder 9">
            <a:extLst>
              <a:ext uri="{FF2B5EF4-FFF2-40B4-BE49-F238E27FC236}">
                <a16:creationId xmlns:a16="http://schemas.microsoft.com/office/drawing/2014/main" id="{D2AB5F06-D6AB-E834-0824-6C0C7E1466E1}"/>
              </a:ext>
            </a:extLst>
          </p:cNvPr>
          <p:cNvSpPr>
            <a:spLocks noGrp="1"/>
          </p:cNvSpPr>
          <p:nvPr>
            <p:ph type="body" sz="quarter" idx="157" hasCustomPrompt="1"/>
          </p:nvPr>
        </p:nvSpPr>
        <p:spPr>
          <a:xfrm rot="5400000">
            <a:off x="2572203" y="42261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6" name="Text Placeholder 9">
            <a:extLst>
              <a:ext uri="{FF2B5EF4-FFF2-40B4-BE49-F238E27FC236}">
                <a16:creationId xmlns:a16="http://schemas.microsoft.com/office/drawing/2014/main" id="{8BDDAAA2-9F99-EBA8-584C-C1D0D5A949D7}"/>
              </a:ext>
            </a:extLst>
          </p:cNvPr>
          <p:cNvSpPr>
            <a:spLocks noGrp="1"/>
          </p:cNvSpPr>
          <p:nvPr>
            <p:ph type="body" sz="quarter" idx="160" hasCustomPrompt="1"/>
          </p:nvPr>
        </p:nvSpPr>
        <p:spPr>
          <a:xfrm rot="13325804">
            <a:off x="1871968" y="449187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64" name="Text Placeholder 9">
            <a:extLst>
              <a:ext uri="{FF2B5EF4-FFF2-40B4-BE49-F238E27FC236}">
                <a16:creationId xmlns:a16="http://schemas.microsoft.com/office/drawing/2014/main" id="{D9454A9F-C220-C229-9A36-EC8ED6D662EB}"/>
              </a:ext>
            </a:extLst>
          </p:cNvPr>
          <p:cNvSpPr>
            <a:spLocks noGrp="1"/>
          </p:cNvSpPr>
          <p:nvPr>
            <p:ph type="body" sz="quarter" idx="158" hasCustomPrompt="1"/>
          </p:nvPr>
        </p:nvSpPr>
        <p:spPr>
          <a:xfrm rot="8171944">
            <a:off x="2461743" y="449264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65" name="Text Placeholder 9">
            <a:extLst>
              <a:ext uri="{FF2B5EF4-FFF2-40B4-BE49-F238E27FC236}">
                <a16:creationId xmlns:a16="http://schemas.microsoft.com/office/drawing/2014/main" id="{36216530-0B9A-42AE-0856-896D7579C6CC}"/>
              </a:ext>
            </a:extLst>
          </p:cNvPr>
          <p:cNvSpPr>
            <a:spLocks noGrp="1"/>
          </p:cNvSpPr>
          <p:nvPr>
            <p:ph type="body" sz="quarter" idx="159" hasCustomPrompt="1"/>
          </p:nvPr>
        </p:nvSpPr>
        <p:spPr>
          <a:xfrm rot="10559187">
            <a:off x="2178949" y="46256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0" name="Text Placeholder 103">
            <a:extLst>
              <a:ext uri="{FF2B5EF4-FFF2-40B4-BE49-F238E27FC236}">
                <a16:creationId xmlns:a16="http://schemas.microsoft.com/office/drawing/2014/main" id="{4438A0EF-822D-2B75-6707-79600E445F72}"/>
              </a:ext>
            </a:extLst>
          </p:cNvPr>
          <p:cNvSpPr>
            <a:spLocks noGrp="1"/>
          </p:cNvSpPr>
          <p:nvPr>
            <p:ph type="body" sz="quarter" idx="231" hasCustomPrompt="1"/>
          </p:nvPr>
        </p:nvSpPr>
        <p:spPr>
          <a:xfrm>
            <a:off x="1676400" y="502200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1" name="Table Placeholder 104">
            <a:extLst>
              <a:ext uri="{FF2B5EF4-FFF2-40B4-BE49-F238E27FC236}">
                <a16:creationId xmlns:a16="http://schemas.microsoft.com/office/drawing/2014/main" id="{A2FC55ED-3BB1-16BC-64AB-EA0A244C2E1C}"/>
              </a:ext>
            </a:extLst>
          </p:cNvPr>
          <p:cNvSpPr>
            <a:spLocks noGrp="1"/>
          </p:cNvSpPr>
          <p:nvPr>
            <p:ph type="tbl" sz="quarter" idx="109" hasCustomPrompt="1"/>
          </p:nvPr>
        </p:nvSpPr>
        <p:spPr>
          <a:xfrm>
            <a:off x="1676400" y="525822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2" name="Text Placeholder 103">
            <a:extLst>
              <a:ext uri="{FF2B5EF4-FFF2-40B4-BE49-F238E27FC236}">
                <a16:creationId xmlns:a16="http://schemas.microsoft.com/office/drawing/2014/main" id="{E5CCF31A-6B98-9F61-141E-9072291D05BC}"/>
              </a:ext>
            </a:extLst>
          </p:cNvPr>
          <p:cNvSpPr>
            <a:spLocks noGrp="1"/>
          </p:cNvSpPr>
          <p:nvPr>
            <p:ph type="body" sz="quarter" idx="232" hasCustomPrompt="1"/>
          </p:nvPr>
        </p:nvSpPr>
        <p:spPr>
          <a:xfrm>
            <a:off x="2917920" y="3872753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3" name="Table Placeholder 104">
            <a:extLst>
              <a:ext uri="{FF2B5EF4-FFF2-40B4-BE49-F238E27FC236}">
                <a16:creationId xmlns:a16="http://schemas.microsoft.com/office/drawing/2014/main" id="{E9515073-BF33-8B76-B573-3F74AA858B92}"/>
              </a:ext>
            </a:extLst>
          </p:cNvPr>
          <p:cNvSpPr>
            <a:spLocks noGrp="1"/>
          </p:cNvSpPr>
          <p:nvPr>
            <p:ph type="tbl" sz="quarter" idx="111" hasCustomPrompt="1"/>
          </p:nvPr>
        </p:nvSpPr>
        <p:spPr>
          <a:xfrm>
            <a:off x="2917920" y="409669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02" name="Text Placeholder 9">
            <a:extLst>
              <a:ext uri="{FF2B5EF4-FFF2-40B4-BE49-F238E27FC236}">
                <a16:creationId xmlns:a16="http://schemas.microsoft.com/office/drawing/2014/main" id="{7B9CA2B5-6195-4C9F-9F50-6B1078B48BF1}"/>
              </a:ext>
            </a:extLst>
          </p:cNvPr>
          <p:cNvSpPr>
            <a:spLocks noGrp="1"/>
          </p:cNvSpPr>
          <p:nvPr>
            <p:ph type="body" sz="quarter" idx="192" hasCustomPrompt="1"/>
          </p:nvPr>
        </p:nvSpPr>
        <p:spPr>
          <a:xfrm rot="18804913">
            <a:off x="3112141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03" name="Text Placeholder 9">
            <a:extLst>
              <a:ext uri="{FF2B5EF4-FFF2-40B4-BE49-F238E27FC236}">
                <a16:creationId xmlns:a16="http://schemas.microsoft.com/office/drawing/2014/main" id="{099C1C46-C8D6-64AF-C847-CADA42081EC3}"/>
              </a:ext>
            </a:extLst>
          </p:cNvPr>
          <p:cNvSpPr>
            <a:spLocks noGrp="1"/>
          </p:cNvSpPr>
          <p:nvPr>
            <p:ph type="body" sz="quarter" idx="193" hasCustomPrompt="1"/>
          </p:nvPr>
        </p:nvSpPr>
        <p:spPr>
          <a:xfrm>
            <a:off x="3419005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04" name="Text Placeholder 9">
            <a:extLst>
              <a:ext uri="{FF2B5EF4-FFF2-40B4-BE49-F238E27FC236}">
                <a16:creationId xmlns:a16="http://schemas.microsoft.com/office/drawing/2014/main" id="{5F021CC5-83D9-6859-2483-1F66AD29E262}"/>
              </a:ext>
            </a:extLst>
          </p:cNvPr>
          <p:cNvSpPr>
            <a:spLocks noGrp="1"/>
          </p:cNvSpPr>
          <p:nvPr>
            <p:ph type="body" sz="quarter" idx="194" hasCustomPrompt="1"/>
          </p:nvPr>
        </p:nvSpPr>
        <p:spPr>
          <a:xfrm rot="2741062">
            <a:off x="3701818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9" name="Text Placeholder 9">
            <a:extLst>
              <a:ext uri="{FF2B5EF4-FFF2-40B4-BE49-F238E27FC236}">
                <a16:creationId xmlns:a16="http://schemas.microsoft.com/office/drawing/2014/main" id="{4AE8DFED-D706-6CB3-7F63-3A943ABC0665}"/>
              </a:ext>
            </a:extLst>
          </p:cNvPr>
          <p:cNvSpPr>
            <a:spLocks noGrp="1"/>
          </p:cNvSpPr>
          <p:nvPr>
            <p:ph type="body" sz="quarter" idx="199" hasCustomPrompt="1"/>
          </p:nvPr>
        </p:nvSpPr>
        <p:spPr>
          <a:xfrm rot="16200000">
            <a:off x="3019695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1" name="Text Placeholder 221">
            <a:extLst>
              <a:ext uri="{FF2B5EF4-FFF2-40B4-BE49-F238E27FC236}">
                <a16:creationId xmlns:a16="http://schemas.microsoft.com/office/drawing/2014/main" id="{D4F22965-6F22-43F1-0B1D-A1D5BD87B26C}"/>
              </a:ext>
            </a:extLst>
          </p:cNvPr>
          <p:cNvSpPr>
            <a:spLocks noGrp="1"/>
          </p:cNvSpPr>
          <p:nvPr>
            <p:ph type="body" sz="quarter" idx="216" hasCustomPrompt="1"/>
          </p:nvPr>
        </p:nvSpPr>
        <p:spPr>
          <a:xfrm>
            <a:off x="3238393" y="574418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05" name="Text Placeholder 9">
            <a:extLst>
              <a:ext uri="{FF2B5EF4-FFF2-40B4-BE49-F238E27FC236}">
                <a16:creationId xmlns:a16="http://schemas.microsoft.com/office/drawing/2014/main" id="{F012003C-180E-0617-BB62-96A00ABA3EDC}"/>
              </a:ext>
            </a:extLst>
          </p:cNvPr>
          <p:cNvSpPr>
            <a:spLocks noGrp="1"/>
          </p:cNvSpPr>
          <p:nvPr>
            <p:ph type="body" sz="quarter" idx="195" hasCustomPrompt="1"/>
          </p:nvPr>
        </p:nvSpPr>
        <p:spPr>
          <a:xfrm rot="5400000">
            <a:off x="3812259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08" name="Text Placeholder 9">
            <a:extLst>
              <a:ext uri="{FF2B5EF4-FFF2-40B4-BE49-F238E27FC236}">
                <a16:creationId xmlns:a16="http://schemas.microsoft.com/office/drawing/2014/main" id="{46C6C6B5-579D-D882-AD7B-94F57718B40B}"/>
              </a:ext>
            </a:extLst>
          </p:cNvPr>
          <p:cNvSpPr>
            <a:spLocks noGrp="1"/>
          </p:cNvSpPr>
          <p:nvPr>
            <p:ph type="body" sz="quarter" idx="198" hasCustomPrompt="1"/>
          </p:nvPr>
        </p:nvSpPr>
        <p:spPr>
          <a:xfrm rot="13325804">
            <a:off x="3112024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06" name="Text Placeholder 9">
            <a:extLst>
              <a:ext uri="{FF2B5EF4-FFF2-40B4-BE49-F238E27FC236}">
                <a16:creationId xmlns:a16="http://schemas.microsoft.com/office/drawing/2014/main" id="{71804B6D-C96C-6CA6-6549-EA83D1797F5F}"/>
              </a:ext>
            </a:extLst>
          </p:cNvPr>
          <p:cNvSpPr>
            <a:spLocks noGrp="1"/>
          </p:cNvSpPr>
          <p:nvPr>
            <p:ph type="body" sz="quarter" idx="196" hasCustomPrompt="1"/>
          </p:nvPr>
        </p:nvSpPr>
        <p:spPr>
          <a:xfrm rot="8171944">
            <a:off x="3701799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07" name="Text Placeholder 9">
            <a:extLst>
              <a:ext uri="{FF2B5EF4-FFF2-40B4-BE49-F238E27FC236}">
                <a16:creationId xmlns:a16="http://schemas.microsoft.com/office/drawing/2014/main" id="{01919C0A-FF22-B0F5-3E22-632CB37C6161}"/>
              </a:ext>
            </a:extLst>
          </p:cNvPr>
          <p:cNvSpPr>
            <a:spLocks noGrp="1"/>
          </p:cNvSpPr>
          <p:nvPr>
            <p:ph type="body" sz="quarter" idx="197" hasCustomPrompt="1"/>
          </p:nvPr>
        </p:nvSpPr>
        <p:spPr>
          <a:xfrm rot="10559187">
            <a:off x="3419005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75" name="Text Placeholder 9">
            <a:extLst>
              <a:ext uri="{FF2B5EF4-FFF2-40B4-BE49-F238E27FC236}">
                <a16:creationId xmlns:a16="http://schemas.microsoft.com/office/drawing/2014/main" id="{4778DF0A-BA50-7A0F-34A7-E52733B6EBC6}"/>
              </a:ext>
            </a:extLst>
          </p:cNvPr>
          <p:cNvSpPr>
            <a:spLocks noGrp="1"/>
          </p:cNvSpPr>
          <p:nvPr>
            <p:ph type="body" sz="quarter" idx="168" hasCustomPrompt="1"/>
          </p:nvPr>
        </p:nvSpPr>
        <p:spPr>
          <a:xfrm rot="18804913">
            <a:off x="4351448" y="395298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76" name="Text Placeholder 9">
            <a:extLst>
              <a:ext uri="{FF2B5EF4-FFF2-40B4-BE49-F238E27FC236}">
                <a16:creationId xmlns:a16="http://schemas.microsoft.com/office/drawing/2014/main" id="{0372FD4D-7569-94C1-B393-F2C756225A22}"/>
              </a:ext>
            </a:extLst>
          </p:cNvPr>
          <p:cNvSpPr>
            <a:spLocks noGrp="1"/>
          </p:cNvSpPr>
          <p:nvPr>
            <p:ph type="body" sz="quarter" idx="169" hasCustomPrompt="1"/>
          </p:nvPr>
        </p:nvSpPr>
        <p:spPr>
          <a:xfrm>
            <a:off x="4658312" y="38363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77" name="Text Placeholder 9">
            <a:extLst>
              <a:ext uri="{FF2B5EF4-FFF2-40B4-BE49-F238E27FC236}">
                <a16:creationId xmlns:a16="http://schemas.microsoft.com/office/drawing/2014/main" id="{15422F88-F092-7606-E519-A0E8FDAAAD16}"/>
              </a:ext>
            </a:extLst>
          </p:cNvPr>
          <p:cNvSpPr>
            <a:spLocks noGrp="1"/>
          </p:cNvSpPr>
          <p:nvPr>
            <p:ph type="body" sz="quarter" idx="170" hasCustomPrompt="1"/>
          </p:nvPr>
        </p:nvSpPr>
        <p:spPr>
          <a:xfrm rot="2741062">
            <a:off x="4941125" y="39529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82" name="Text Placeholder 9">
            <a:extLst>
              <a:ext uri="{FF2B5EF4-FFF2-40B4-BE49-F238E27FC236}">
                <a16:creationId xmlns:a16="http://schemas.microsoft.com/office/drawing/2014/main" id="{770C6A21-C68E-07C8-329A-E0223A4E90AB}"/>
              </a:ext>
            </a:extLst>
          </p:cNvPr>
          <p:cNvSpPr>
            <a:spLocks noGrp="1"/>
          </p:cNvSpPr>
          <p:nvPr>
            <p:ph type="body" sz="quarter" idx="175" hasCustomPrompt="1"/>
          </p:nvPr>
        </p:nvSpPr>
        <p:spPr>
          <a:xfrm rot="16200000">
            <a:off x="4259002" y="42305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8" name="Text Placeholder 221">
            <a:extLst>
              <a:ext uri="{FF2B5EF4-FFF2-40B4-BE49-F238E27FC236}">
                <a16:creationId xmlns:a16="http://schemas.microsoft.com/office/drawing/2014/main" id="{7F09309A-22C5-DE5E-BC0D-9CF46D18270D}"/>
              </a:ext>
            </a:extLst>
          </p:cNvPr>
          <p:cNvSpPr>
            <a:spLocks noGrp="1"/>
          </p:cNvSpPr>
          <p:nvPr>
            <p:ph type="body" sz="quarter" idx="213" hasCustomPrompt="1"/>
          </p:nvPr>
        </p:nvSpPr>
        <p:spPr>
          <a:xfrm>
            <a:off x="4485780" y="406556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78" name="Text Placeholder 9">
            <a:extLst>
              <a:ext uri="{FF2B5EF4-FFF2-40B4-BE49-F238E27FC236}">
                <a16:creationId xmlns:a16="http://schemas.microsoft.com/office/drawing/2014/main" id="{F1AC1026-C1EE-6CBD-61AD-C18437BAE829}"/>
              </a:ext>
            </a:extLst>
          </p:cNvPr>
          <p:cNvSpPr>
            <a:spLocks noGrp="1"/>
          </p:cNvSpPr>
          <p:nvPr>
            <p:ph type="body" sz="quarter" idx="171" hasCustomPrompt="1"/>
          </p:nvPr>
        </p:nvSpPr>
        <p:spPr>
          <a:xfrm rot="5400000">
            <a:off x="5051566" y="423059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81" name="Text Placeholder 9">
            <a:extLst>
              <a:ext uri="{FF2B5EF4-FFF2-40B4-BE49-F238E27FC236}">
                <a16:creationId xmlns:a16="http://schemas.microsoft.com/office/drawing/2014/main" id="{4BA707A7-A36B-3B53-8C5C-B0CF4230CBA4}"/>
              </a:ext>
            </a:extLst>
          </p:cNvPr>
          <p:cNvSpPr>
            <a:spLocks noGrp="1"/>
          </p:cNvSpPr>
          <p:nvPr>
            <p:ph type="body" sz="quarter" idx="174" hasCustomPrompt="1"/>
          </p:nvPr>
        </p:nvSpPr>
        <p:spPr>
          <a:xfrm rot="13325804">
            <a:off x="4351331" y="449635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79" name="Text Placeholder 9">
            <a:extLst>
              <a:ext uri="{FF2B5EF4-FFF2-40B4-BE49-F238E27FC236}">
                <a16:creationId xmlns:a16="http://schemas.microsoft.com/office/drawing/2014/main" id="{B98D2A0D-935E-992C-C095-FA837095D6F5}"/>
              </a:ext>
            </a:extLst>
          </p:cNvPr>
          <p:cNvSpPr>
            <a:spLocks noGrp="1"/>
          </p:cNvSpPr>
          <p:nvPr>
            <p:ph type="body" sz="quarter" idx="172" hasCustomPrompt="1"/>
          </p:nvPr>
        </p:nvSpPr>
        <p:spPr>
          <a:xfrm rot="8171944">
            <a:off x="4941106" y="449712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0" name="Text Placeholder 9">
            <a:extLst>
              <a:ext uri="{FF2B5EF4-FFF2-40B4-BE49-F238E27FC236}">
                <a16:creationId xmlns:a16="http://schemas.microsoft.com/office/drawing/2014/main" id="{CC81B0F7-ECB9-0894-C44B-B6B4E77FB875}"/>
              </a:ext>
            </a:extLst>
          </p:cNvPr>
          <p:cNvSpPr>
            <a:spLocks noGrp="1"/>
          </p:cNvSpPr>
          <p:nvPr>
            <p:ph type="body" sz="quarter" idx="173" hasCustomPrompt="1"/>
          </p:nvPr>
        </p:nvSpPr>
        <p:spPr>
          <a:xfrm rot="10559187">
            <a:off x="4658312" y="463009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4" name="Text Placeholder 103">
            <a:extLst>
              <a:ext uri="{FF2B5EF4-FFF2-40B4-BE49-F238E27FC236}">
                <a16:creationId xmlns:a16="http://schemas.microsoft.com/office/drawing/2014/main" id="{B5CF89B7-55C2-72C6-E049-7E0EB01195ED}"/>
              </a:ext>
            </a:extLst>
          </p:cNvPr>
          <p:cNvSpPr>
            <a:spLocks noGrp="1"/>
          </p:cNvSpPr>
          <p:nvPr>
            <p:ph type="body" sz="quarter" idx="233" hasCustomPrompt="1"/>
          </p:nvPr>
        </p:nvSpPr>
        <p:spPr>
          <a:xfrm>
            <a:off x="4158712" y="502274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5" name="Table Placeholder 104">
            <a:extLst>
              <a:ext uri="{FF2B5EF4-FFF2-40B4-BE49-F238E27FC236}">
                <a16:creationId xmlns:a16="http://schemas.microsoft.com/office/drawing/2014/main" id="{D65C11D5-1776-076B-AF62-460A88A03FD7}"/>
              </a:ext>
            </a:extLst>
          </p:cNvPr>
          <p:cNvSpPr>
            <a:spLocks noGrp="1"/>
          </p:cNvSpPr>
          <p:nvPr>
            <p:ph type="tbl" sz="quarter" idx="110" hasCustomPrompt="1"/>
          </p:nvPr>
        </p:nvSpPr>
        <p:spPr>
          <a:xfrm>
            <a:off x="4158712" y="525897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6" name="Text Placeholder 103">
            <a:extLst>
              <a:ext uri="{FF2B5EF4-FFF2-40B4-BE49-F238E27FC236}">
                <a16:creationId xmlns:a16="http://schemas.microsoft.com/office/drawing/2014/main" id="{0F18CDD2-87A9-D5D2-9724-6CA42DFEF1F4}"/>
              </a:ext>
            </a:extLst>
          </p:cNvPr>
          <p:cNvSpPr>
            <a:spLocks noGrp="1"/>
          </p:cNvSpPr>
          <p:nvPr>
            <p:ph type="body" sz="quarter" idx="234" hasCustomPrompt="1"/>
          </p:nvPr>
        </p:nvSpPr>
        <p:spPr>
          <a:xfrm>
            <a:off x="5387806" y="385795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7" name="Table Placeholder 104">
            <a:extLst>
              <a:ext uri="{FF2B5EF4-FFF2-40B4-BE49-F238E27FC236}">
                <a16:creationId xmlns:a16="http://schemas.microsoft.com/office/drawing/2014/main" id="{97C97E63-1627-AFBE-3E3D-F01053E63E23}"/>
              </a:ext>
            </a:extLst>
          </p:cNvPr>
          <p:cNvSpPr>
            <a:spLocks noGrp="1"/>
          </p:cNvSpPr>
          <p:nvPr>
            <p:ph type="tbl" sz="quarter" idx="112" hasCustomPrompt="1"/>
          </p:nvPr>
        </p:nvSpPr>
        <p:spPr>
          <a:xfrm>
            <a:off x="5387806" y="408188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93" name="Text Placeholder 9">
            <a:extLst>
              <a:ext uri="{FF2B5EF4-FFF2-40B4-BE49-F238E27FC236}">
                <a16:creationId xmlns:a16="http://schemas.microsoft.com/office/drawing/2014/main" id="{8F684B78-EB00-443E-4947-A911E1654730}"/>
              </a:ext>
            </a:extLst>
          </p:cNvPr>
          <p:cNvSpPr>
            <a:spLocks noGrp="1"/>
          </p:cNvSpPr>
          <p:nvPr>
            <p:ph type="body" sz="quarter" idx="184" hasCustomPrompt="1"/>
          </p:nvPr>
        </p:nvSpPr>
        <p:spPr>
          <a:xfrm rot="18804913">
            <a:off x="5526956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94" name="Text Placeholder 9">
            <a:extLst>
              <a:ext uri="{FF2B5EF4-FFF2-40B4-BE49-F238E27FC236}">
                <a16:creationId xmlns:a16="http://schemas.microsoft.com/office/drawing/2014/main" id="{358C94F3-652B-AD2B-5EB8-CEE10B7C656B}"/>
              </a:ext>
            </a:extLst>
          </p:cNvPr>
          <p:cNvSpPr>
            <a:spLocks noGrp="1"/>
          </p:cNvSpPr>
          <p:nvPr>
            <p:ph type="body" sz="quarter" idx="185" hasCustomPrompt="1"/>
          </p:nvPr>
        </p:nvSpPr>
        <p:spPr>
          <a:xfrm>
            <a:off x="5833820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95" name="Text Placeholder 9">
            <a:extLst>
              <a:ext uri="{FF2B5EF4-FFF2-40B4-BE49-F238E27FC236}">
                <a16:creationId xmlns:a16="http://schemas.microsoft.com/office/drawing/2014/main" id="{5396ADC8-EB3A-4344-35B2-F0D34E2FD97A}"/>
              </a:ext>
            </a:extLst>
          </p:cNvPr>
          <p:cNvSpPr>
            <a:spLocks noGrp="1"/>
          </p:cNvSpPr>
          <p:nvPr>
            <p:ph type="body" sz="quarter" idx="186" hasCustomPrompt="1"/>
          </p:nvPr>
        </p:nvSpPr>
        <p:spPr>
          <a:xfrm rot="2741062">
            <a:off x="6116633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0" name="Text Placeholder 9">
            <a:extLst>
              <a:ext uri="{FF2B5EF4-FFF2-40B4-BE49-F238E27FC236}">
                <a16:creationId xmlns:a16="http://schemas.microsoft.com/office/drawing/2014/main" id="{AC80143B-D633-5962-42D5-DF62DBF9BC9B}"/>
              </a:ext>
            </a:extLst>
          </p:cNvPr>
          <p:cNvSpPr>
            <a:spLocks noGrp="1"/>
          </p:cNvSpPr>
          <p:nvPr>
            <p:ph type="body" sz="quarter" idx="191" hasCustomPrompt="1"/>
          </p:nvPr>
        </p:nvSpPr>
        <p:spPr>
          <a:xfrm rot="16200000">
            <a:off x="5434510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2" name="Text Placeholder 221">
            <a:extLst>
              <a:ext uri="{FF2B5EF4-FFF2-40B4-BE49-F238E27FC236}">
                <a16:creationId xmlns:a16="http://schemas.microsoft.com/office/drawing/2014/main" id="{5B0AA6D2-57D3-DA1C-CB76-40D596D7735F}"/>
              </a:ext>
            </a:extLst>
          </p:cNvPr>
          <p:cNvSpPr>
            <a:spLocks noGrp="1"/>
          </p:cNvSpPr>
          <p:nvPr>
            <p:ph type="body" sz="quarter" idx="217" hasCustomPrompt="1"/>
          </p:nvPr>
        </p:nvSpPr>
        <p:spPr>
          <a:xfrm>
            <a:off x="5660084" y="574388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96" name="Text Placeholder 9">
            <a:extLst>
              <a:ext uri="{FF2B5EF4-FFF2-40B4-BE49-F238E27FC236}">
                <a16:creationId xmlns:a16="http://schemas.microsoft.com/office/drawing/2014/main" id="{78869F22-D94A-3DB3-E415-609EFA085C25}"/>
              </a:ext>
            </a:extLst>
          </p:cNvPr>
          <p:cNvSpPr>
            <a:spLocks noGrp="1"/>
          </p:cNvSpPr>
          <p:nvPr>
            <p:ph type="body" sz="quarter" idx="187" hasCustomPrompt="1"/>
          </p:nvPr>
        </p:nvSpPr>
        <p:spPr>
          <a:xfrm rot="5400000">
            <a:off x="6227074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9" name="Text Placeholder 9">
            <a:extLst>
              <a:ext uri="{FF2B5EF4-FFF2-40B4-BE49-F238E27FC236}">
                <a16:creationId xmlns:a16="http://schemas.microsoft.com/office/drawing/2014/main" id="{3C2FEBE0-213D-018E-A62F-8F7CA6807A5D}"/>
              </a:ext>
            </a:extLst>
          </p:cNvPr>
          <p:cNvSpPr>
            <a:spLocks noGrp="1"/>
          </p:cNvSpPr>
          <p:nvPr>
            <p:ph type="body" sz="quarter" idx="190" hasCustomPrompt="1"/>
          </p:nvPr>
        </p:nvSpPr>
        <p:spPr>
          <a:xfrm rot="13325804">
            <a:off x="5526839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97" name="Text Placeholder 9">
            <a:extLst>
              <a:ext uri="{FF2B5EF4-FFF2-40B4-BE49-F238E27FC236}">
                <a16:creationId xmlns:a16="http://schemas.microsoft.com/office/drawing/2014/main" id="{AA8AC829-992F-29DA-3882-AFDACE153C15}"/>
              </a:ext>
            </a:extLst>
          </p:cNvPr>
          <p:cNvSpPr>
            <a:spLocks noGrp="1"/>
          </p:cNvSpPr>
          <p:nvPr>
            <p:ph type="body" sz="quarter" idx="188" hasCustomPrompt="1"/>
          </p:nvPr>
        </p:nvSpPr>
        <p:spPr>
          <a:xfrm rot="8171944">
            <a:off x="6116614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98" name="Text Placeholder 9">
            <a:extLst>
              <a:ext uri="{FF2B5EF4-FFF2-40B4-BE49-F238E27FC236}">
                <a16:creationId xmlns:a16="http://schemas.microsoft.com/office/drawing/2014/main" id="{94202CBF-6928-13BE-4E09-0B3B79EED0E5}"/>
              </a:ext>
            </a:extLst>
          </p:cNvPr>
          <p:cNvSpPr>
            <a:spLocks noGrp="1"/>
          </p:cNvSpPr>
          <p:nvPr>
            <p:ph type="body" sz="quarter" idx="189" hasCustomPrompt="1"/>
          </p:nvPr>
        </p:nvSpPr>
        <p:spPr>
          <a:xfrm rot="10559187">
            <a:off x="5833820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84" name="Text Placeholder 9">
            <a:extLst>
              <a:ext uri="{FF2B5EF4-FFF2-40B4-BE49-F238E27FC236}">
                <a16:creationId xmlns:a16="http://schemas.microsoft.com/office/drawing/2014/main" id="{7FCCD7B3-84CC-E7F6-6363-03372A0D9FA3}"/>
              </a:ext>
            </a:extLst>
          </p:cNvPr>
          <p:cNvSpPr>
            <a:spLocks noGrp="1"/>
          </p:cNvSpPr>
          <p:nvPr>
            <p:ph type="body" sz="quarter" idx="176" hasCustomPrompt="1"/>
          </p:nvPr>
        </p:nvSpPr>
        <p:spPr>
          <a:xfrm rot="18804913">
            <a:off x="6806304" y="394739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85" name="Text Placeholder 9">
            <a:extLst>
              <a:ext uri="{FF2B5EF4-FFF2-40B4-BE49-F238E27FC236}">
                <a16:creationId xmlns:a16="http://schemas.microsoft.com/office/drawing/2014/main" id="{6CCE17A3-542F-B015-5B14-FCC594BFE6A4}"/>
              </a:ext>
            </a:extLst>
          </p:cNvPr>
          <p:cNvSpPr>
            <a:spLocks noGrp="1"/>
          </p:cNvSpPr>
          <p:nvPr>
            <p:ph type="body" sz="quarter" idx="177" hasCustomPrompt="1"/>
          </p:nvPr>
        </p:nvSpPr>
        <p:spPr>
          <a:xfrm>
            <a:off x="7113168" y="383080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86" name="Text Placeholder 9">
            <a:extLst>
              <a:ext uri="{FF2B5EF4-FFF2-40B4-BE49-F238E27FC236}">
                <a16:creationId xmlns:a16="http://schemas.microsoft.com/office/drawing/2014/main" id="{17FD18E5-8D27-835C-CEC7-96CAAB5F3531}"/>
              </a:ext>
            </a:extLst>
          </p:cNvPr>
          <p:cNvSpPr>
            <a:spLocks noGrp="1"/>
          </p:cNvSpPr>
          <p:nvPr>
            <p:ph type="body" sz="quarter" idx="178" hasCustomPrompt="1"/>
          </p:nvPr>
        </p:nvSpPr>
        <p:spPr>
          <a:xfrm rot="2741062">
            <a:off x="7395981" y="394735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91" name="Text Placeholder 9">
            <a:extLst>
              <a:ext uri="{FF2B5EF4-FFF2-40B4-BE49-F238E27FC236}">
                <a16:creationId xmlns:a16="http://schemas.microsoft.com/office/drawing/2014/main" id="{EEA41C59-90DF-7BA2-E0FB-40FB3F5F6F08}"/>
              </a:ext>
            </a:extLst>
          </p:cNvPr>
          <p:cNvSpPr>
            <a:spLocks noGrp="1"/>
          </p:cNvSpPr>
          <p:nvPr>
            <p:ph type="body" sz="quarter" idx="183" hasCustomPrompt="1"/>
          </p:nvPr>
        </p:nvSpPr>
        <p:spPr>
          <a:xfrm rot="16200000">
            <a:off x="6713858" y="42249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9" name="Text Placeholder 221">
            <a:extLst>
              <a:ext uri="{FF2B5EF4-FFF2-40B4-BE49-F238E27FC236}">
                <a16:creationId xmlns:a16="http://schemas.microsoft.com/office/drawing/2014/main" id="{55BE5EB0-318A-8C37-8934-21F3FE824529}"/>
              </a:ext>
            </a:extLst>
          </p:cNvPr>
          <p:cNvSpPr>
            <a:spLocks noGrp="1"/>
          </p:cNvSpPr>
          <p:nvPr>
            <p:ph type="body" sz="quarter" idx="214" hasCustomPrompt="1"/>
          </p:nvPr>
        </p:nvSpPr>
        <p:spPr>
          <a:xfrm>
            <a:off x="6941236" y="40523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87" name="Text Placeholder 9">
            <a:extLst>
              <a:ext uri="{FF2B5EF4-FFF2-40B4-BE49-F238E27FC236}">
                <a16:creationId xmlns:a16="http://schemas.microsoft.com/office/drawing/2014/main" id="{2A9BC58C-F9EF-B78C-08FC-0CA9EB32C32C}"/>
              </a:ext>
            </a:extLst>
          </p:cNvPr>
          <p:cNvSpPr>
            <a:spLocks noGrp="1"/>
          </p:cNvSpPr>
          <p:nvPr>
            <p:ph type="body" sz="quarter" idx="179" hasCustomPrompt="1"/>
          </p:nvPr>
        </p:nvSpPr>
        <p:spPr>
          <a:xfrm rot="5400000">
            <a:off x="7506422" y="42249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0" name="Text Placeholder 9">
            <a:extLst>
              <a:ext uri="{FF2B5EF4-FFF2-40B4-BE49-F238E27FC236}">
                <a16:creationId xmlns:a16="http://schemas.microsoft.com/office/drawing/2014/main" id="{C5749BB8-AE28-D81F-CE0E-F7111A4C6B32}"/>
              </a:ext>
            </a:extLst>
          </p:cNvPr>
          <p:cNvSpPr>
            <a:spLocks noGrp="1"/>
          </p:cNvSpPr>
          <p:nvPr>
            <p:ph type="body" sz="quarter" idx="182" hasCustomPrompt="1"/>
          </p:nvPr>
        </p:nvSpPr>
        <p:spPr>
          <a:xfrm rot="13325804">
            <a:off x="6806187" y="449075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88" name="Text Placeholder 9">
            <a:extLst>
              <a:ext uri="{FF2B5EF4-FFF2-40B4-BE49-F238E27FC236}">
                <a16:creationId xmlns:a16="http://schemas.microsoft.com/office/drawing/2014/main" id="{82EE03BA-A16F-2DAD-EEFC-9E187C6E6CA0}"/>
              </a:ext>
            </a:extLst>
          </p:cNvPr>
          <p:cNvSpPr>
            <a:spLocks noGrp="1"/>
          </p:cNvSpPr>
          <p:nvPr>
            <p:ph type="body" sz="quarter" idx="180" hasCustomPrompt="1"/>
          </p:nvPr>
        </p:nvSpPr>
        <p:spPr>
          <a:xfrm rot="8171944">
            <a:off x="7395962" y="449152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9" name="Text Placeholder 9">
            <a:extLst>
              <a:ext uri="{FF2B5EF4-FFF2-40B4-BE49-F238E27FC236}">
                <a16:creationId xmlns:a16="http://schemas.microsoft.com/office/drawing/2014/main" id="{344151B4-5644-624B-6EC6-4FBCCEAB8E55}"/>
              </a:ext>
            </a:extLst>
          </p:cNvPr>
          <p:cNvSpPr>
            <a:spLocks noGrp="1"/>
          </p:cNvSpPr>
          <p:nvPr>
            <p:ph type="body" sz="quarter" idx="181" hasCustomPrompt="1"/>
          </p:nvPr>
        </p:nvSpPr>
        <p:spPr>
          <a:xfrm rot="10559187">
            <a:off x="7113168" y="462450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60" name="Text Placeholder 103">
            <a:extLst>
              <a:ext uri="{FF2B5EF4-FFF2-40B4-BE49-F238E27FC236}">
                <a16:creationId xmlns:a16="http://schemas.microsoft.com/office/drawing/2014/main" id="{014E6A62-4BCD-A581-99A1-79A272FFE897}"/>
              </a:ext>
            </a:extLst>
          </p:cNvPr>
          <p:cNvSpPr>
            <a:spLocks noGrp="1"/>
          </p:cNvSpPr>
          <p:nvPr>
            <p:ph type="body" sz="quarter" idx="237" hasCustomPrompt="1"/>
          </p:nvPr>
        </p:nvSpPr>
        <p:spPr>
          <a:xfrm>
            <a:off x="6635772" y="502403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61" name="Table Placeholder 104">
            <a:extLst>
              <a:ext uri="{FF2B5EF4-FFF2-40B4-BE49-F238E27FC236}">
                <a16:creationId xmlns:a16="http://schemas.microsoft.com/office/drawing/2014/main" id="{C48DE1C5-C6DD-9308-B779-DF494A39645F}"/>
              </a:ext>
            </a:extLst>
          </p:cNvPr>
          <p:cNvSpPr>
            <a:spLocks noGrp="1"/>
          </p:cNvSpPr>
          <p:nvPr>
            <p:ph type="tbl" sz="quarter" idx="238" hasCustomPrompt="1"/>
          </p:nvPr>
        </p:nvSpPr>
        <p:spPr>
          <a:xfrm>
            <a:off x="6635772" y="526738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8" name="Text Placeholder 90">
            <a:extLst>
              <a:ext uri="{FF2B5EF4-FFF2-40B4-BE49-F238E27FC236}">
                <a16:creationId xmlns:a16="http://schemas.microsoft.com/office/drawing/2014/main" id="{97EA58D2-C887-2DF9-268D-81B3051AC4B9}"/>
              </a:ext>
            </a:extLst>
          </p:cNvPr>
          <p:cNvSpPr>
            <a:spLocks noGrp="1"/>
          </p:cNvSpPr>
          <p:nvPr>
            <p:ph type="body" sz="quarter" idx="100" hasCustomPrompt="1"/>
          </p:nvPr>
        </p:nvSpPr>
        <p:spPr>
          <a:xfrm rot="5400000">
            <a:off x="6647224" y="3182578"/>
            <a:ext cx="3047997" cy="492846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6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8" name="Text Placeholder 90">
            <a:extLst>
              <a:ext uri="{FF2B5EF4-FFF2-40B4-BE49-F238E27FC236}">
                <a16:creationId xmlns:a16="http://schemas.microsoft.com/office/drawing/2014/main" id="{AD3EBEFA-02B9-6C80-CB54-A31636E02F85}"/>
              </a:ext>
            </a:extLst>
          </p:cNvPr>
          <p:cNvSpPr>
            <a:spLocks noGrp="1"/>
          </p:cNvSpPr>
          <p:nvPr>
            <p:ph type="body" sz="quarter" idx="239" hasCustomPrompt="1"/>
          </p:nvPr>
        </p:nvSpPr>
        <p:spPr>
          <a:xfrm rot="5400000">
            <a:off x="8455720" y="1923063"/>
            <a:ext cx="230128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9" name="Text Placeholder 90">
            <a:extLst>
              <a:ext uri="{FF2B5EF4-FFF2-40B4-BE49-F238E27FC236}">
                <a16:creationId xmlns:a16="http://schemas.microsoft.com/office/drawing/2014/main" id="{7DD50BDE-F379-AC1F-80FB-DF545BF9D175}"/>
              </a:ext>
            </a:extLst>
          </p:cNvPr>
          <p:cNvSpPr>
            <a:spLocks noGrp="1"/>
          </p:cNvSpPr>
          <p:nvPr>
            <p:ph type="body" sz="quarter" idx="240" hasCustomPrompt="1"/>
          </p:nvPr>
        </p:nvSpPr>
        <p:spPr>
          <a:xfrm rot="5400000">
            <a:off x="8455720" y="2233082"/>
            <a:ext cx="230128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" name="Text Placeholder 90">
            <a:extLst>
              <a:ext uri="{FF2B5EF4-FFF2-40B4-BE49-F238E27FC236}">
                <a16:creationId xmlns:a16="http://schemas.microsoft.com/office/drawing/2014/main" id="{834A2B35-CD6D-34A4-CD14-4E9BD6F53E6C}"/>
              </a:ext>
            </a:extLst>
          </p:cNvPr>
          <p:cNvSpPr>
            <a:spLocks noGrp="1"/>
          </p:cNvSpPr>
          <p:nvPr>
            <p:ph type="body" sz="quarter" idx="241" hasCustomPrompt="1"/>
          </p:nvPr>
        </p:nvSpPr>
        <p:spPr>
          <a:xfrm rot="5400000">
            <a:off x="8455720" y="2538686"/>
            <a:ext cx="230128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1" name="Text Placeholder 90">
            <a:extLst>
              <a:ext uri="{FF2B5EF4-FFF2-40B4-BE49-F238E27FC236}">
                <a16:creationId xmlns:a16="http://schemas.microsoft.com/office/drawing/2014/main" id="{8ADE46E5-6CF3-6DA8-BA37-F15E32143F1A}"/>
              </a:ext>
            </a:extLst>
          </p:cNvPr>
          <p:cNvSpPr>
            <a:spLocks noGrp="1"/>
          </p:cNvSpPr>
          <p:nvPr>
            <p:ph type="body" sz="quarter" idx="101" hasCustomPrompt="1"/>
          </p:nvPr>
        </p:nvSpPr>
        <p:spPr>
          <a:xfrm rot="5400000">
            <a:off x="8278176" y="3009896"/>
            <a:ext cx="585216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22" name="Text Placeholder 90">
            <a:extLst>
              <a:ext uri="{FF2B5EF4-FFF2-40B4-BE49-F238E27FC236}">
                <a16:creationId xmlns:a16="http://schemas.microsoft.com/office/drawing/2014/main" id="{AD4F8704-F051-454A-E767-591E0C297B3F}"/>
              </a:ext>
            </a:extLst>
          </p:cNvPr>
          <p:cNvSpPr>
            <a:spLocks noGrp="1"/>
          </p:cNvSpPr>
          <p:nvPr>
            <p:ph type="body" sz="quarter" idx="102" hasCustomPrompt="1"/>
          </p:nvPr>
        </p:nvSpPr>
        <p:spPr>
          <a:xfrm rot="5400000">
            <a:off x="8278176" y="3651783"/>
            <a:ext cx="585216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23" name="Text Placeholder 90">
            <a:extLst>
              <a:ext uri="{FF2B5EF4-FFF2-40B4-BE49-F238E27FC236}">
                <a16:creationId xmlns:a16="http://schemas.microsoft.com/office/drawing/2014/main" id="{135FDAFF-2B99-BFB8-AB6B-FDD34EA5DD3F}"/>
              </a:ext>
            </a:extLst>
          </p:cNvPr>
          <p:cNvSpPr>
            <a:spLocks noGrp="1"/>
          </p:cNvSpPr>
          <p:nvPr>
            <p:ph type="body" sz="quarter" idx="242" hasCustomPrompt="1"/>
          </p:nvPr>
        </p:nvSpPr>
        <p:spPr>
          <a:xfrm rot="5400000">
            <a:off x="8455720" y="4127661"/>
            <a:ext cx="230128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4" name="Text Placeholder 90">
            <a:extLst>
              <a:ext uri="{FF2B5EF4-FFF2-40B4-BE49-F238E27FC236}">
                <a16:creationId xmlns:a16="http://schemas.microsoft.com/office/drawing/2014/main" id="{728839EE-2806-3A7D-A03A-CF422A67B91F}"/>
              </a:ext>
            </a:extLst>
          </p:cNvPr>
          <p:cNvSpPr>
            <a:spLocks noGrp="1"/>
          </p:cNvSpPr>
          <p:nvPr>
            <p:ph type="body" sz="quarter" idx="243" hasCustomPrompt="1"/>
          </p:nvPr>
        </p:nvSpPr>
        <p:spPr>
          <a:xfrm rot="5400000">
            <a:off x="8455720" y="4437680"/>
            <a:ext cx="230128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5" name="Text Placeholder 90">
            <a:extLst>
              <a:ext uri="{FF2B5EF4-FFF2-40B4-BE49-F238E27FC236}">
                <a16:creationId xmlns:a16="http://schemas.microsoft.com/office/drawing/2014/main" id="{029887DA-14DD-141A-186E-3805ECADFD29}"/>
              </a:ext>
            </a:extLst>
          </p:cNvPr>
          <p:cNvSpPr>
            <a:spLocks noGrp="1"/>
          </p:cNvSpPr>
          <p:nvPr>
            <p:ph type="body" sz="quarter" idx="244" hasCustomPrompt="1"/>
          </p:nvPr>
        </p:nvSpPr>
        <p:spPr>
          <a:xfrm rot="5400000">
            <a:off x="8455720" y="4743284"/>
            <a:ext cx="230128" cy="201168"/>
          </a:xfrm>
          <a:solidFill>
            <a:schemeClr val="accent3">
              <a:lumMod val="5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5524489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10 Tables_dark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89C4F2AE-E1BB-11C5-4591-A6AF5A6CB272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BCF8D37B-DAF8-09BD-C0DE-6DBB6CBC7AA1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1AA916E8-4154-A0CD-0EB7-313DF6E1C6A0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0A1880AD-41D7-3818-62EB-DF9381946EF0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EA97A38-C5F4-72C8-A599-4918245349F9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0" y="3236942"/>
            <a:ext cx="7924799" cy="436634"/>
          </a:xfrm>
        </p:spPr>
        <p:txBody>
          <a:bodyPr>
            <a:normAutofit/>
          </a:bodyPr>
          <a:lstStyle>
            <a:lvl1pPr>
              <a:defRPr sz="2000" i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Add title here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C40ECE2-5951-0D21-5FB8-131152359AA7}"/>
              </a:ext>
            </a:extLst>
          </p:cNvPr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57200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A8390BC-A6AA-7687-205C-E324057753E5}"/>
              </a:ext>
            </a:extLst>
          </p:cNvPr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771144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47DEB34-8E8F-8F5F-838B-99B6111369C2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1085088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9B5EDE4-EDC7-6BF0-A7F7-AA5CF95538BB}"/>
              </a:ext>
            </a:extLst>
          </p:cNvPr>
          <p:cNvSpPr>
            <a:spLocks noGrp="1"/>
          </p:cNvSpPr>
          <p:nvPr userDrawn="1">
            <p:ph type="body" sz="quarter" idx="13" hasCustomPrompt="1"/>
          </p:nvPr>
        </p:nvSpPr>
        <p:spPr>
          <a:xfrm>
            <a:off x="1399032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" name="Text Placeholder 90">
            <a:extLst>
              <a:ext uri="{FF2B5EF4-FFF2-40B4-BE49-F238E27FC236}">
                <a16:creationId xmlns:a16="http://schemas.microsoft.com/office/drawing/2014/main" id="{67FC7CD3-FE48-0505-2B54-8FE262B2FDF9}"/>
              </a:ext>
            </a:extLst>
          </p:cNvPr>
          <p:cNvSpPr>
            <a:spLocks noGrp="1"/>
          </p:cNvSpPr>
          <p:nvPr userDrawn="1">
            <p:ph type="body" sz="quarter" idx="113" hasCustomPrompt="1"/>
          </p:nvPr>
        </p:nvSpPr>
        <p:spPr>
          <a:xfrm>
            <a:off x="463907" y="592304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1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7E8F7907-E33F-4678-681D-1B33025423E1}"/>
              </a:ext>
            </a:extLst>
          </p:cNvPr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457200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6CA69B2-54B9-773A-FE8F-18BFFDF978FC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771144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A1F258E-3646-A67D-F895-B42540EB7020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085088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44113E-E969-1757-BAF4-68FC31B4C8A3}"/>
              </a:ext>
            </a:extLst>
          </p:cNvPr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1399032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04" name="Text Placeholder 103">
            <a:extLst>
              <a:ext uri="{FF2B5EF4-FFF2-40B4-BE49-F238E27FC236}">
                <a16:creationId xmlns:a16="http://schemas.microsoft.com/office/drawing/2014/main" id="{2E07D3EE-C841-9A6A-A7C5-EC72BC445208}"/>
              </a:ext>
            </a:extLst>
          </p:cNvPr>
          <p:cNvSpPr>
            <a:spLocks noGrp="1"/>
          </p:cNvSpPr>
          <p:nvPr userDrawn="1">
            <p:ph type="body" sz="quarter" idx="114" hasCustomPrompt="1"/>
          </p:nvPr>
        </p:nvSpPr>
        <p:spPr>
          <a:xfrm>
            <a:off x="463907" y="12923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5" name="Table Placeholder 104">
            <a:extLst>
              <a:ext uri="{FF2B5EF4-FFF2-40B4-BE49-F238E27FC236}">
                <a16:creationId xmlns:a16="http://schemas.microsoft.com/office/drawing/2014/main" id="{FB507C23-DB73-C322-4180-F718B875E42C}"/>
              </a:ext>
            </a:extLst>
          </p:cNvPr>
          <p:cNvSpPr>
            <a:spLocks noGrp="1"/>
          </p:cNvSpPr>
          <p:nvPr userDrawn="1">
            <p:ph type="tbl" sz="quarter" idx="103" hasCustomPrompt="1"/>
          </p:nvPr>
        </p:nvSpPr>
        <p:spPr>
          <a:xfrm>
            <a:off x="463907" y="1535646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table</a:t>
            </a:r>
          </a:p>
        </p:txBody>
      </p:sp>
      <p:sp>
        <p:nvSpPr>
          <p:cNvPr id="115" name="Text Placeholder 103">
            <a:extLst>
              <a:ext uri="{FF2B5EF4-FFF2-40B4-BE49-F238E27FC236}">
                <a16:creationId xmlns:a16="http://schemas.microsoft.com/office/drawing/2014/main" id="{5B968771-4B91-614E-6501-2EAD7C490E1D}"/>
              </a:ext>
            </a:extLst>
          </p:cNvPr>
          <p:cNvSpPr>
            <a:spLocks noGrp="1"/>
          </p:cNvSpPr>
          <p:nvPr userDrawn="1">
            <p:ph type="body" sz="quarter" idx="115" hasCustomPrompt="1"/>
          </p:nvPr>
        </p:nvSpPr>
        <p:spPr>
          <a:xfrm>
            <a:off x="2023985" y="28109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6" name="Table Placeholder 104">
            <a:extLst>
              <a:ext uri="{FF2B5EF4-FFF2-40B4-BE49-F238E27FC236}">
                <a16:creationId xmlns:a16="http://schemas.microsoft.com/office/drawing/2014/main" id="{E9E35C56-93F4-DFFC-CF2A-6226E3779EB5}"/>
              </a:ext>
            </a:extLst>
          </p:cNvPr>
          <p:cNvSpPr>
            <a:spLocks noGrp="1"/>
          </p:cNvSpPr>
          <p:nvPr userDrawn="1">
            <p:ph type="tbl" sz="quarter" idx="104" hasCustomPrompt="1"/>
          </p:nvPr>
        </p:nvSpPr>
        <p:spPr>
          <a:xfrm>
            <a:off x="2023985" y="499922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</p:txBody>
      </p: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4D2A9B1F-1C80-BCBD-342B-59639848DADE}"/>
              </a:ext>
            </a:extLst>
          </p:cNvPr>
          <p:cNvSpPr>
            <a:spLocks noGrp="1"/>
          </p:cNvSpPr>
          <p:nvPr userDrawn="1">
            <p:ph type="body" sz="quarter" idx="34" hasCustomPrompt="1"/>
          </p:nvPr>
        </p:nvSpPr>
        <p:spPr>
          <a:xfrm>
            <a:off x="2024500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61F5F589-5B70-DDD9-EBA8-A4E756910FA7}"/>
              </a:ext>
            </a:extLst>
          </p:cNvPr>
          <p:cNvSpPr>
            <a:spLocks noGrp="1"/>
          </p:cNvSpPr>
          <p:nvPr userDrawn="1">
            <p:ph type="body" sz="quarter" idx="35" hasCustomPrompt="1"/>
          </p:nvPr>
        </p:nvSpPr>
        <p:spPr>
          <a:xfrm>
            <a:off x="2338444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BC7CCE74-4A9E-D175-60FC-A2182D7235C1}"/>
              </a:ext>
            </a:extLst>
          </p:cNvPr>
          <p:cNvSpPr>
            <a:spLocks noGrp="1"/>
          </p:cNvSpPr>
          <p:nvPr userDrawn="1">
            <p:ph type="body" sz="quarter" idx="36" hasCustomPrompt="1"/>
          </p:nvPr>
        </p:nvSpPr>
        <p:spPr>
          <a:xfrm>
            <a:off x="2652388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37" name="Text Placeholder 9">
            <a:extLst>
              <a:ext uri="{FF2B5EF4-FFF2-40B4-BE49-F238E27FC236}">
                <a16:creationId xmlns:a16="http://schemas.microsoft.com/office/drawing/2014/main" id="{B8E3DF3D-342C-DAD1-E790-80DC420437D3}"/>
              </a:ext>
            </a:extLst>
          </p:cNvPr>
          <p:cNvSpPr>
            <a:spLocks noGrp="1"/>
          </p:cNvSpPr>
          <p:nvPr userDrawn="1">
            <p:ph type="body" sz="quarter" idx="37" hasCustomPrompt="1"/>
          </p:nvPr>
        </p:nvSpPr>
        <p:spPr>
          <a:xfrm>
            <a:off x="2966332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3" name="Text Placeholder 90">
            <a:extLst>
              <a:ext uri="{FF2B5EF4-FFF2-40B4-BE49-F238E27FC236}">
                <a16:creationId xmlns:a16="http://schemas.microsoft.com/office/drawing/2014/main" id="{3274DB4D-39DF-E69A-E4E2-A96D974CB292}"/>
              </a:ext>
            </a:extLst>
          </p:cNvPr>
          <p:cNvSpPr>
            <a:spLocks noGrp="1"/>
          </p:cNvSpPr>
          <p:nvPr userDrawn="1">
            <p:ph type="body" sz="quarter" idx="92" hasCustomPrompt="1"/>
          </p:nvPr>
        </p:nvSpPr>
        <p:spPr>
          <a:xfrm>
            <a:off x="2023985" y="2295821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2</a:t>
            </a:r>
          </a:p>
        </p:txBody>
      </p:sp>
      <p:sp>
        <p:nvSpPr>
          <p:cNvPr id="38" name="Text Placeholder 9">
            <a:extLst>
              <a:ext uri="{FF2B5EF4-FFF2-40B4-BE49-F238E27FC236}">
                <a16:creationId xmlns:a16="http://schemas.microsoft.com/office/drawing/2014/main" id="{0B300AE2-D376-EC56-F94E-08CA1E1164A4}"/>
              </a:ext>
            </a:extLst>
          </p:cNvPr>
          <p:cNvSpPr>
            <a:spLocks noGrp="1"/>
          </p:cNvSpPr>
          <p:nvPr userDrawn="1">
            <p:ph type="body" sz="quarter" idx="38" hasCustomPrompt="1"/>
          </p:nvPr>
        </p:nvSpPr>
        <p:spPr>
          <a:xfrm>
            <a:off x="2024500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39" name="Text Placeholder 9">
            <a:extLst>
              <a:ext uri="{FF2B5EF4-FFF2-40B4-BE49-F238E27FC236}">
                <a16:creationId xmlns:a16="http://schemas.microsoft.com/office/drawing/2014/main" id="{A7DE60A8-E4D0-E787-CBA1-7E9C330D2F05}"/>
              </a:ext>
            </a:extLst>
          </p:cNvPr>
          <p:cNvSpPr>
            <a:spLocks noGrp="1"/>
          </p:cNvSpPr>
          <p:nvPr userDrawn="1">
            <p:ph type="body" sz="quarter" idx="39" hasCustomPrompt="1"/>
          </p:nvPr>
        </p:nvSpPr>
        <p:spPr>
          <a:xfrm>
            <a:off x="2338444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0" name="Text Placeholder 9">
            <a:extLst>
              <a:ext uri="{FF2B5EF4-FFF2-40B4-BE49-F238E27FC236}">
                <a16:creationId xmlns:a16="http://schemas.microsoft.com/office/drawing/2014/main" id="{A11FB93E-DB81-C77C-388A-FD3D5E2F5124}"/>
              </a:ext>
            </a:extLst>
          </p:cNvPr>
          <p:cNvSpPr>
            <a:spLocks noGrp="1"/>
          </p:cNvSpPr>
          <p:nvPr userDrawn="1">
            <p:ph type="body" sz="quarter" idx="40" hasCustomPrompt="1"/>
          </p:nvPr>
        </p:nvSpPr>
        <p:spPr>
          <a:xfrm>
            <a:off x="2652388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41" name="Text Placeholder 9">
            <a:extLst>
              <a:ext uri="{FF2B5EF4-FFF2-40B4-BE49-F238E27FC236}">
                <a16:creationId xmlns:a16="http://schemas.microsoft.com/office/drawing/2014/main" id="{01D7F0A1-D2BC-7200-0A44-21B03E6F8F81}"/>
              </a:ext>
            </a:extLst>
          </p:cNvPr>
          <p:cNvSpPr>
            <a:spLocks noGrp="1"/>
          </p:cNvSpPr>
          <p:nvPr userDrawn="1">
            <p:ph type="body" sz="quarter" idx="41" hasCustomPrompt="1"/>
          </p:nvPr>
        </p:nvSpPr>
        <p:spPr>
          <a:xfrm>
            <a:off x="2966332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DB93B7F-C4C7-9989-0F63-B1BA2CE4B938}"/>
              </a:ext>
            </a:extLst>
          </p:cNvPr>
          <p:cNvSpPr>
            <a:spLocks noGrp="1"/>
          </p:cNvSpPr>
          <p:nvPr userDrawn="1">
            <p:ph type="body" sz="quarter" idx="18" hasCustomPrompt="1"/>
          </p:nvPr>
        </p:nvSpPr>
        <p:spPr>
          <a:xfrm>
            <a:off x="3540873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938DF8E6-36C0-1249-E371-7CC5741647E9}"/>
              </a:ext>
            </a:extLst>
          </p:cNvPr>
          <p:cNvSpPr>
            <a:spLocks noGrp="1"/>
          </p:cNvSpPr>
          <p:nvPr userDrawn="1">
            <p:ph type="body" sz="quarter" idx="19" hasCustomPrompt="1"/>
          </p:nvPr>
        </p:nvSpPr>
        <p:spPr>
          <a:xfrm>
            <a:off x="3854817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73D081C-BB2F-64B8-0BF9-C3826E9DD783}"/>
              </a:ext>
            </a:extLst>
          </p:cNvPr>
          <p:cNvSpPr>
            <a:spLocks noGrp="1"/>
          </p:cNvSpPr>
          <p:nvPr userDrawn="1">
            <p:ph type="body" sz="quarter" idx="20" hasCustomPrompt="1"/>
          </p:nvPr>
        </p:nvSpPr>
        <p:spPr>
          <a:xfrm>
            <a:off x="4168761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6C0AF181-3349-81E3-9A40-BF3FE2B4FC4A}"/>
              </a:ext>
            </a:extLst>
          </p:cNvPr>
          <p:cNvSpPr>
            <a:spLocks noGrp="1"/>
          </p:cNvSpPr>
          <p:nvPr userDrawn="1">
            <p:ph type="body" sz="quarter" idx="21" hasCustomPrompt="1"/>
          </p:nvPr>
        </p:nvSpPr>
        <p:spPr>
          <a:xfrm>
            <a:off x="4482705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1" name="Text Placeholder 90">
            <a:extLst>
              <a:ext uri="{FF2B5EF4-FFF2-40B4-BE49-F238E27FC236}">
                <a16:creationId xmlns:a16="http://schemas.microsoft.com/office/drawing/2014/main" id="{C1BF0516-8864-8BFD-23F8-22B8118B6D63}"/>
              </a:ext>
            </a:extLst>
          </p:cNvPr>
          <p:cNvSpPr>
            <a:spLocks noGrp="1"/>
          </p:cNvSpPr>
          <p:nvPr userDrawn="1">
            <p:ph type="body" sz="quarter" idx="90" hasCustomPrompt="1"/>
          </p:nvPr>
        </p:nvSpPr>
        <p:spPr>
          <a:xfrm>
            <a:off x="3550524" y="609600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3</a:t>
            </a:r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69B658CA-B735-0030-3D75-27C3789DF93E}"/>
              </a:ext>
            </a:extLst>
          </p:cNvPr>
          <p:cNvSpPr>
            <a:spLocks noGrp="1"/>
          </p:cNvSpPr>
          <p:nvPr userDrawn="1">
            <p:ph type="body" sz="quarter" idx="22" hasCustomPrompt="1"/>
          </p:nvPr>
        </p:nvSpPr>
        <p:spPr>
          <a:xfrm>
            <a:off x="3540873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3500F8CB-0101-944C-96F4-67768B2B3A09}"/>
              </a:ext>
            </a:extLst>
          </p:cNvPr>
          <p:cNvSpPr>
            <a:spLocks noGrp="1"/>
          </p:cNvSpPr>
          <p:nvPr userDrawn="1">
            <p:ph type="body" sz="quarter" idx="23" hasCustomPrompt="1"/>
          </p:nvPr>
        </p:nvSpPr>
        <p:spPr>
          <a:xfrm>
            <a:off x="3854817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8DD29DA8-5C77-2895-A971-56F1E4FEBE2D}"/>
              </a:ext>
            </a:extLst>
          </p:cNvPr>
          <p:cNvSpPr>
            <a:spLocks noGrp="1"/>
          </p:cNvSpPr>
          <p:nvPr userDrawn="1">
            <p:ph type="body" sz="quarter" idx="24" hasCustomPrompt="1"/>
          </p:nvPr>
        </p:nvSpPr>
        <p:spPr>
          <a:xfrm>
            <a:off x="4168761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0764ACB5-B387-83B6-8018-079D32BED016}"/>
              </a:ext>
            </a:extLst>
          </p:cNvPr>
          <p:cNvSpPr>
            <a:spLocks noGrp="1"/>
          </p:cNvSpPr>
          <p:nvPr userDrawn="1">
            <p:ph type="body" sz="quarter" idx="25" hasCustomPrompt="1"/>
          </p:nvPr>
        </p:nvSpPr>
        <p:spPr>
          <a:xfrm>
            <a:off x="4482705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18" name="Text Placeholder 103">
            <a:extLst>
              <a:ext uri="{FF2B5EF4-FFF2-40B4-BE49-F238E27FC236}">
                <a16:creationId xmlns:a16="http://schemas.microsoft.com/office/drawing/2014/main" id="{2565D07B-4638-FDD5-9264-54991BAE6076}"/>
              </a:ext>
            </a:extLst>
          </p:cNvPr>
          <p:cNvSpPr>
            <a:spLocks noGrp="1"/>
          </p:cNvSpPr>
          <p:nvPr userDrawn="1">
            <p:ph type="body" sz="quarter" idx="116" hasCustomPrompt="1"/>
          </p:nvPr>
        </p:nvSpPr>
        <p:spPr>
          <a:xfrm>
            <a:off x="3550524" y="12923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8" name="Table Placeholder 104">
            <a:extLst>
              <a:ext uri="{FF2B5EF4-FFF2-40B4-BE49-F238E27FC236}">
                <a16:creationId xmlns:a16="http://schemas.microsoft.com/office/drawing/2014/main" id="{9CDFBF02-86E6-4EE0-143F-CFD2AD5AC9ED}"/>
              </a:ext>
            </a:extLst>
          </p:cNvPr>
          <p:cNvSpPr>
            <a:spLocks noGrp="1"/>
          </p:cNvSpPr>
          <p:nvPr userDrawn="1">
            <p:ph type="tbl" sz="quarter" idx="106" hasCustomPrompt="1"/>
          </p:nvPr>
        </p:nvSpPr>
        <p:spPr>
          <a:xfrm>
            <a:off x="3550524" y="1535646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19" name="Text Placeholder 103">
            <a:extLst>
              <a:ext uri="{FF2B5EF4-FFF2-40B4-BE49-F238E27FC236}">
                <a16:creationId xmlns:a16="http://schemas.microsoft.com/office/drawing/2014/main" id="{B4741B71-4062-417E-BBBE-D988DB318FA5}"/>
              </a:ext>
            </a:extLst>
          </p:cNvPr>
          <p:cNvSpPr>
            <a:spLocks noGrp="1"/>
          </p:cNvSpPr>
          <p:nvPr userDrawn="1">
            <p:ph type="body" sz="quarter" idx="117" hasCustomPrompt="1"/>
          </p:nvPr>
        </p:nvSpPr>
        <p:spPr>
          <a:xfrm>
            <a:off x="5073283" y="28109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7" name="Table Placeholder 104">
            <a:extLst>
              <a:ext uri="{FF2B5EF4-FFF2-40B4-BE49-F238E27FC236}">
                <a16:creationId xmlns:a16="http://schemas.microsoft.com/office/drawing/2014/main" id="{3F0AD9E2-DCE9-5D10-D5E7-DEEF74E73F68}"/>
              </a:ext>
            </a:extLst>
          </p:cNvPr>
          <p:cNvSpPr>
            <a:spLocks noGrp="1"/>
          </p:cNvSpPr>
          <p:nvPr userDrawn="1">
            <p:ph type="tbl" sz="quarter" idx="105" hasCustomPrompt="1"/>
          </p:nvPr>
        </p:nvSpPr>
        <p:spPr>
          <a:xfrm>
            <a:off x="5073283" y="499922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2" name="Text Placeholder 9">
            <a:extLst>
              <a:ext uri="{FF2B5EF4-FFF2-40B4-BE49-F238E27FC236}">
                <a16:creationId xmlns:a16="http://schemas.microsoft.com/office/drawing/2014/main" id="{C05947A9-14DD-126D-9546-4760CC02FCC8}"/>
              </a:ext>
            </a:extLst>
          </p:cNvPr>
          <p:cNvSpPr>
            <a:spLocks noGrp="1"/>
          </p:cNvSpPr>
          <p:nvPr userDrawn="1">
            <p:ph type="body" sz="quarter" idx="42" hasCustomPrompt="1"/>
          </p:nvPr>
        </p:nvSpPr>
        <p:spPr>
          <a:xfrm>
            <a:off x="5065348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43" name="Text Placeholder 9">
            <a:extLst>
              <a:ext uri="{FF2B5EF4-FFF2-40B4-BE49-F238E27FC236}">
                <a16:creationId xmlns:a16="http://schemas.microsoft.com/office/drawing/2014/main" id="{24A82816-FF86-3BAF-2ECE-3FC2E1173097}"/>
              </a:ext>
            </a:extLst>
          </p:cNvPr>
          <p:cNvSpPr>
            <a:spLocks noGrp="1"/>
          </p:cNvSpPr>
          <p:nvPr userDrawn="1">
            <p:ph type="body" sz="quarter" idx="43" hasCustomPrompt="1"/>
          </p:nvPr>
        </p:nvSpPr>
        <p:spPr>
          <a:xfrm>
            <a:off x="5379292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44" name="Text Placeholder 9">
            <a:extLst>
              <a:ext uri="{FF2B5EF4-FFF2-40B4-BE49-F238E27FC236}">
                <a16:creationId xmlns:a16="http://schemas.microsoft.com/office/drawing/2014/main" id="{707BE9CE-FF70-156A-5B19-F6A615EE7BF4}"/>
              </a:ext>
            </a:extLst>
          </p:cNvPr>
          <p:cNvSpPr>
            <a:spLocks noGrp="1"/>
          </p:cNvSpPr>
          <p:nvPr userDrawn="1">
            <p:ph type="body" sz="quarter" idx="44" hasCustomPrompt="1"/>
          </p:nvPr>
        </p:nvSpPr>
        <p:spPr>
          <a:xfrm>
            <a:off x="5693236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45" name="Text Placeholder 9">
            <a:extLst>
              <a:ext uri="{FF2B5EF4-FFF2-40B4-BE49-F238E27FC236}">
                <a16:creationId xmlns:a16="http://schemas.microsoft.com/office/drawing/2014/main" id="{63CB89D8-4C0B-ED6F-5F18-5540160C36BC}"/>
              </a:ext>
            </a:extLst>
          </p:cNvPr>
          <p:cNvSpPr>
            <a:spLocks noGrp="1"/>
          </p:cNvSpPr>
          <p:nvPr userDrawn="1">
            <p:ph type="body" sz="quarter" idx="45" hasCustomPrompt="1"/>
          </p:nvPr>
        </p:nvSpPr>
        <p:spPr>
          <a:xfrm>
            <a:off x="6007180" y="208261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4" name="Text Placeholder 90">
            <a:extLst>
              <a:ext uri="{FF2B5EF4-FFF2-40B4-BE49-F238E27FC236}">
                <a16:creationId xmlns:a16="http://schemas.microsoft.com/office/drawing/2014/main" id="{4BF5908B-4719-AE83-3673-B1A804A311CE}"/>
              </a:ext>
            </a:extLst>
          </p:cNvPr>
          <p:cNvSpPr>
            <a:spLocks noGrp="1"/>
          </p:cNvSpPr>
          <p:nvPr userDrawn="1">
            <p:ph type="body" sz="quarter" idx="93" hasCustomPrompt="1"/>
          </p:nvPr>
        </p:nvSpPr>
        <p:spPr>
          <a:xfrm>
            <a:off x="5073283" y="2295821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4</a:t>
            </a:r>
          </a:p>
        </p:txBody>
      </p:sp>
      <p:sp>
        <p:nvSpPr>
          <p:cNvPr id="46" name="Text Placeholder 9">
            <a:extLst>
              <a:ext uri="{FF2B5EF4-FFF2-40B4-BE49-F238E27FC236}">
                <a16:creationId xmlns:a16="http://schemas.microsoft.com/office/drawing/2014/main" id="{02EC4C4F-9132-A590-7DDD-C7453423BE5B}"/>
              </a:ext>
            </a:extLst>
          </p:cNvPr>
          <p:cNvSpPr>
            <a:spLocks noGrp="1"/>
          </p:cNvSpPr>
          <p:nvPr userDrawn="1">
            <p:ph type="body" sz="quarter" idx="46" hasCustomPrompt="1"/>
          </p:nvPr>
        </p:nvSpPr>
        <p:spPr>
          <a:xfrm>
            <a:off x="5065348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47" name="Text Placeholder 9">
            <a:extLst>
              <a:ext uri="{FF2B5EF4-FFF2-40B4-BE49-F238E27FC236}">
                <a16:creationId xmlns:a16="http://schemas.microsoft.com/office/drawing/2014/main" id="{2761AD00-51ED-DB11-897E-409F7754C843}"/>
              </a:ext>
            </a:extLst>
          </p:cNvPr>
          <p:cNvSpPr>
            <a:spLocks noGrp="1"/>
          </p:cNvSpPr>
          <p:nvPr userDrawn="1">
            <p:ph type="body" sz="quarter" idx="47" hasCustomPrompt="1"/>
          </p:nvPr>
        </p:nvSpPr>
        <p:spPr>
          <a:xfrm>
            <a:off x="5379292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8" name="Text Placeholder 9">
            <a:extLst>
              <a:ext uri="{FF2B5EF4-FFF2-40B4-BE49-F238E27FC236}">
                <a16:creationId xmlns:a16="http://schemas.microsoft.com/office/drawing/2014/main" id="{0D590969-938F-A019-3BC8-90D895C692AB}"/>
              </a:ext>
            </a:extLst>
          </p:cNvPr>
          <p:cNvSpPr>
            <a:spLocks noGrp="1"/>
          </p:cNvSpPr>
          <p:nvPr userDrawn="1">
            <p:ph type="body" sz="quarter" idx="48" hasCustomPrompt="1"/>
          </p:nvPr>
        </p:nvSpPr>
        <p:spPr>
          <a:xfrm>
            <a:off x="5693236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49" name="Text Placeholder 9">
            <a:extLst>
              <a:ext uri="{FF2B5EF4-FFF2-40B4-BE49-F238E27FC236}">
                <a16:creationId xmlns:a16="http://schemas.microsoft.com/office/drawing/2014/main" id="{813507AE-BD3F-95A5-C08C-3BAADC814D97}"/>
              </a:ext>
            </a:extLst>
          </p:cNvPr>
          <p:cNvSpPr>
            <a:spLocks noGrp="1"/>
          </p:cNvSpPr>
          <p:nvPr userDrawn="1">
            <p:ph type="body" sz="quarter" idx="49" hasCustomPrompt="1"/>
          </p:nvPr>
        </p:nvSpPr>
        <p:spPr>
          <a:xfrm>
            <a:off x="6007180" y="2743724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A9C00C77-A146-8866-AA8C-8BB1D8090855}"/>
              </a:ext>
            </a:extLst>
          </p:cNvPr>
          <p:cNvSpPr>
            <a:spLocks noGrp="1"/>
          </p:cNvSpPr>
          <p:nvPr userDrawn="1">
            <p:ph type="body" sz="quarter" idx="26" hasCustomPrompt="1"/>
          </p:nvPr>
        </p:nvSpPr>
        <p:spPr>
          <a:xfrm>
            <a:off x="6588109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7A39F139-AEA9-D7C6-688D-223559A0F3DD}"/>
              </a:ext>
            </a:extLst>
          </p:cNvPr>
          <p:cNvSpPr>
            <a:spLocks noGrp="1"/>
          </p:cNvSpPr>
          <p:nvPr userDrawn="1">
            <p:ph type="body" sz="quarter" idx="27" hasCustomPrompt="1"/>
          </p:nvPr>
        </p:nvSpPr>
        <p:spPr>
          <a:xfrm>
            <a:off x="6902053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E00AD130-1602-CB94-8CEE-D10EF18A09FD}"/>
              </a:ext>
            </a:extLst>
          </p:cNvPr>
          <p:cNvSpPr>
            <a:spLocks noGrp="1"/>
          </p:cNvSpPr>
          <p:nvPr userDrawn="1">
            <p:ph type="body" sz="quarter" idx="28" hasCustomPrompt="1"/>
          </p:nvPr>
        </p:nvSpPr>
        <p:spPr>
          <a:xfrm>
            <a:off x="7215997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258615FC-DFA9-FB90-8115-58FBC671E635}"/>
              </a:ext>
            </a:extLst>
          </p:cNvPr>
          <p:cNvSpPr>
            <a:spLocks noGrp="1"/>
          </p:cNvSpPr>
          <p:nvPr userDrawn="1">
            <p:ph type="body" sz="quarter" idx="29" hasCustomPrompt="1"/>
          </p:nvPr>
        </p:nvSpPr>
        <p:spPr>
          <a:xfrm>
            <a:off x="7529941" y="387096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2" name="Text Placeholder 90">
            <a:extLst>
              <a:ext uri="{FF2B5EF4-FFF2-40B4-BE49-F238E27FC236}">
                <a16:creationId xmlns:a16="http://schemas.microsoft.com/office/drawing/2014/main" id="{3F809076-9BB3-C930-71DA-E4FF56F830E1}"/>
              </a:ext>
            </a:extLst>
          </p:cNvPr>
          <p:cNvSpPr>
            <a:spLocks noGrp="1"/>
          </p:cNvSpPr>
          <p:nvPr userDrawn="1">
            <p:ph type="body" sz="quarter" idx="91" hasCustomPrompt="1"/>
          </p:nvPr>
        </p:nvSpPr>
        <p:spPr>
          <a:xfrm>
            <a:off x="6595038" y="609600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5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7D82590D-3A73-18D6-1170-2B15EAD40957}"/>
              </a:ext>
            </a:extLst>
          </p:cNvPr>
          <p:cNvSpPr>
            <a:spLocks noGrp="1"/>
          </p:cNvSpPr>
          <p:nvPr userDrawn="1">
            <p:ph type="body" sz="quarter" idx="30" hasCustomPrompt="1"/>
          </p:nvPr>
        </p:nvSpPr>
        <p:spPr>
          <a:xfrm>
            <a:off x="6588109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64B194C6-94A5-665B-85AE-5B52891A25BF}"/>
              </a:ext>
            </a:extLst>
          </p:cNvPr>
          <p:cNvSpPr>
            <a:spLocks noGrp="1"/>
          </p:cNvSpPr>
          <p:nvPr userDrawn="1">
            <p:ph type="body" sz="quarter" idx="31" hasCustomPrompt="1"/>
          </p:nvPr>
        </p:nvSpPr>
        <p:spPr>
          <a:xfrm>
            <a:off x="6902053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32" name="Text Placeholder 9">
            <a:extLst>
              <a:ext uri="{FF2B5EF4-FFF2-40B4-BE49-F238E27FC236}">
                <a16:creationId xmlns:a16="http://schemas.microsoft.com/office/drawing/2014/main" id="{5CF0615E-0CBF-73A8-DC32-F727AB96E5A4}"/>
              </a:ext>
            </a:extLst>
          </p:cNvPr>
          <p:cNvSpPr>
            <a:spLocks noGrp="1"/>
          </p:cNvSpPr>
          <p:nvPr userDrawn="1">
            <p:ph type="body" sz="quarter" idx="32" hasCustomPrompt="1"/>
          </p:nvPr>
        </p:nvSpPr>
        <p:spPr>
          <a:xfrm>
            <a:off x="7215997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73EB47E1-6ECF-CC4F-5BFB-B6873D6ACB57}"/>
              </a:ext>
            </a:extLst>
          </p:cNvPr>
          <p:cNvSpPr>
            <a:spLocks noGrp="1"/>
          </p:cNvSpPr>
          <p:nvPr userDrawn="1">
            <p:ph type="body" sz="quarter" idx="33" hasCustomPrompt="1"/>
          </p:nvPr>
        </p:nvSpPr>
        <p:spPr>
          <a:xfrm>
            <a:off x="7529941" y="1048205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20" name="Text Placeholder 103">
            <a:extLst>
              <a:ext uri="{FF2B5EF4-FFF2-40B4-BE49-F238E27FC236}">
                <a16:creationId xmlns:a16="http://schemas.microsoft.com/office/drawing/2014/main" id="{AE2DD285-BF4A-571D-F689-F782DC8FCE03}"/>
              </a:ext>
            </a:extLst>
          </p:cNvPr>
          <p:cNvSpPr>
            <a:spLocks noGrp="1"/>
          </p:cNvSpPr>
          <p:nvPr userDrawn="1">
            <p:ph type="body" sz="quarter" idx="118" hasCustomPrompt="1"/>
          </p:nvPr>
        </p:nvSpPr>
        <p:spPr>
          <a:xfrm>
            <a:off x="6595038" y="12923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09" name="Table Placeholder 104">
            <a:extLst>
              <a:ext uri="{FF2B5EF4-FFF2-40B4-BE49-F238E27FC236}">
                <a16:creationId xmlns:a16="http://schemas.microsoft.com/office/drawing/2014/main" id="{41604625-A80F-17E8-E0A8-582C19E53044}"/>
              </a:ext>
            </a:extLst>
          </p:cNvPr>
          <p:cNvSpPr>
            <a:spLocks noGrp="1"/>
          </p:cNvSpPr>
          <p:nvPr userDrawn="1">
            <p:ph type="tbl" sz="quarter" idx="107" hasCustomPrompt="1"/>
          </p:nvPr>
        </p:nvSpPr>
        <p:spPr>
          <a:xfrm>
            <a:off x="6595038" y="1535646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21" name="Text Placeholder 103">
            <a:extLst>
              <a:ext uri="{FF2B5EF4-FFF2-40B4-BE49-F238E27FC236}">
                <a16:creationId xmlns:a16="http://schemas.microsoft.com/office/drawing/2014/main" id="{EE251170-7E1C-CE08-FB91-D4543AD948BF}"/>
              </a:ext>
            </a:extLst>
          </p:cNvPr>
          <p:cNvSpPr>
            <a:spLocks noGrp="1"/>
          </p:cNvSpPr>
          <p:nvPr userDrawn="1">
            <p:ph type="body" sz="quarter" idx="119" hasCustomPrompt="1"/>
          </p:nvPr>
        </p:nvSpPr>
        <p:spPr>
          <a:xfrm>
            <a:off x="463907" y="388620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0" name="Table Placeholder 104">
            <a:extLst>
              <a:ext uri="{FF2B5EF4-FFF2-40B4-BE49-F238E27FC236}">
                <a16:creationId xmlns:a16="http://schemas.microsoft.com/office/drawing/2014/main" id="{E3DA4E74-5EF5-D8AE-3A17-38576ADD39BB}"/>
              </a:ext>
            </a:extLst>
          </p:cNvPr>
          <p:cNvSpPr>
            <a:spLocks noGrp="1"/>
          </p:cNvSpPr>
          <p:nvPr userDrawn="1">
            <p:ph type="tbl" sz="quarter" idx="108" hasCustomPrompt="1"/>
          </p:nvPr>
        </p:nvSpPr>
        <p:spPr>
          <a:xfrm>
            <a:off x="463907" y="4110139"/>
            <a:ext cx="1170432" cy="1449436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82" name="Text Placeholder 9">
            <a:extLst>
              <a:ext uri="{FF2B5EF4-FFF2-40B4-BE49-F238E27FC236}">
                <a16:creationId xmlns:a16="http://schemas.microsoft.com/office/drawing/2014/main" id="{CCACF5BD-416B-2CF2-4540-1E23369E22E3}"/>
              </a:ext>
            </a:extLst>
          </p:cNvPr>
          <p:cNvSpPr>
            <a:spLocks noGrp="1"/>
          </p:cNvSpPr>
          <p:nvPr userDrawn="1">
            <p:ph type="body" sz="quarter" idx="82" hasCustomPrompt="1"/>
          </p:nvPr>
        </p:nvSpPr>
        <p:spPr>
          <a:xfrm>
            <a:off x="459858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83" name="Text Placeholder 9">
            <a:extLst>
              <a:ext uri="{FF2B5EF4-FFF2-40B4-BE49-F238E27FC236}">
                <a16:creationId xmlns:a16="http://schemas.microsoft.com/office/drawing/2014/main" id="{2D97C825-4888-D4CA-C8A1-DE61B45FEB05}"/>
              </a:ext>
            </a:extLst>
          </p:cNvPr>
          <p:cNvSpPr>
            <a:spLocks noGrp="1"/>
          </p:cNvSpPr>
          <p:nvPr userDrawn="1">
            <p:ph type="body" sz="quarter" idx="83" hasCustomPrompt="1"/>
          </p:nvPr>
        </p:nvSpPr>
        <p:spPr>
          <a:xfrm>
            <a:off x="773802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84" name="Text Placeholder 9">
            <a:extLst>
              <a:ext uri="{FF2B5EF4-FFF2-40B4-BE49-F238E27FC236}">
                <a16:creationId xmlns:a16="http://schemas.microsoft.com/office/drawing/2014/main" id="{04513F93-ABD2-51DF-B388-15C870A268D4}"/>
              </a:ext>
            </a:extLst>
          </p:cNvPr>
          <p:cNvSpPr>
            <a:spLocks noGrp="1"/>
          </p:cNvSpPr>
          <p:nvPr userDrawn="1">
            <p:ph type="body" sz="quarter" idx="84" hasCustomPrompt="1"/>
          </p:nvPr>
        </p:nvSpPr>
        <p:spPr>
          <a:xfrm>
            <a:off x="1087746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85" name="Text Placeholder 9">
            <a:extLst>
              <a:ext uri="{FF2B5EF4-FFF2-40B4-BE49-F238E27FC236}">
                <a16:creationId xmlns:a16="http://schemas.microsoft.com/office/drawing/2014/main" id="{6303965C-C83F-63E2-1235-79C6DD4058A4}"/>
              </a:ext>
            </a:extLst>
          </p:cNvPr>
          <p:cNvSpPr>
            <a:spLocks noGrp="1"/>
          </p:cNvSpPr>
          <p:nvPr userDrawn="1">
            <p:ph type="body" sz="quarter" idx="85" hasCustomPrompt="1"/>
          </p:nvPr>
        </p:nvSpPr>
        <p:spPr>
          <a:xfrm>
            <a:off x="1401690" y="5616181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7" name="Text Placeholder 90">
            <a:extLst>
              <a:ext uri="{FF2B5EF4-FFF2-40B4-BE49-F238E27FC236}">
                <a16:creationId xmlns:a16="http://schemas.microsoft.com/office/drawing/2014/main" id="{97F5855A-9431-F18E-15AB-573886496699}"/>
              </a:ext>
            </a:extLst>
          </p:cNvPr>
          <p:cNvSpPr>
            <a:spLocks noGrp="1"/>
          </p:cNvSpPr>
          <p:nvPr userDrawn="1">
            <p:ph type="body" sz="quarter" idx="96" hasCustomPrompt="1"/>
          </p:nvPr>
        </p:nvSpPr>
        <p:spPr>
          <a:xfrm>
            <a:off x="463907" y="582138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6</a:t>
            </a:r>
          </a:p>
        </p:txBody>
      </p:sp>
      <p:sp>
        <p:nvSpPr>
          <p:cNvPr id="86" name="Text Placeholder 9">
            <a:extLst>
              <a:ext uri="{FF2B5EF4-FFF2-40B4-BE49-F238E27FC236}">
                <a16:creationId xmlns:a16="http://schemas.microsoft.com/office/drawing/2014/main" id="{307B536F-9146-EB27-E343-7837095E01C5}"/>
              </a:ext>
            </a:extLst>
          </p:cNvPr>
          <p:cNvSpPr>
            <a:spLocks noGrp="1"/>
          </p:cNvSpPr>
          <p:nvPr userDrawn="1">
            <p:ph type="body" sz="quarter" idx="86" hasCustomPrompt="1"/>
          </p:nvPr>
        </p:nvSpPr>
        <p:spPr>
          <a:xfrm>
            <a:off x="459858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87" name="Text Placeholder 9">
            <a:extLst>
              <a:ext uri="{FF2B5EF4-FFF2-40B4-BE49-F238E27FC236}">
                <a16:creationId xmlns:a16="http://schemas.microsoft.com/office/drawing/2014/main" id="{0BAB4BAB-7F51-EE92-69A1-6FE402BA9973}"/>
              </a:ext>
            </a:extLst>
          </p:cNvPr>
          <p:cNvSpPr>
            <a:spLocks noGrp="1"/>
          </p:cNvSpPr>
          <p:nvPr userDrawn="1">
            <p:ph type="body" sz="quarter" idx="87" hasCustomPrompt="1"/>
          </p:nvPr>
        </p:nvSpPr>
        <p:spPr>
          <a:xfrm>
            <a:off x="773802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88" name="Text Placeholder 9">
            <a:extLst>
              <a:ext uri="{FF2B5EF4-FFF2-40B4-BE49-F238E27FC236}">
                <a16:creationId xmlns:a16="http://schemas.microsoft.com/office/drawing/2014/main" id="{5E54AD74-FB9F-A16A-2926-53D0B9BE4117}"/>
              </a:ext>
            </a:extLst>
          </p:cNvPr>
          <p:cNvSpPr>
            <a:spLocks noGrp="1"/>
          </p:cNvSpPr>
          <p:nvPr userDrawn="1">
            <p:ph type="body" sz="quarter" idx="88" hasCustomPrompt="1"/>
          </p:nvPr>
        </p:nvSpPr>
        <p:spPr>
          <a:xfrm>
            <a:off x="1087746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89" name="Text Placeholder 9">
            <a:extLst>
              <a:ext uri="{FF2B5EF4-FFF2-40B4-BE49-F238E27FC236}">
                <a16:creationId xmlns:a16="http://schemas.microsoft.com/office/drawing/2014/main" id="{FD277DBE-8224-DCA1-CCAB-1FC7E1C3879F}"/>
              </a:ext>
            </a:extLst>
          </p:cNvPr>
          <p:cNvSpPr>
            <a:spLocks noGrp="1"/>
          </p:cNvSpPr>
          <p:nvPr userDrawn="1">
            <p:ph type="body" sz="quarter" idx="89" hasCustomPrompt="1"/>
          </p:nvPr>
        </p:nvSpPr>
        <p:spPr>
          <a:xfrm>
            <a:off x="1401690" y="627729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50" name="Text Placeholder 9">
            <a:extLst>
              <a:ext uri="{FF2B5EF4-FFF2-40B4-BE49-F238E27FC236}">
                <a16:creationId xmlns:a16="http://schemas.microsoft.com/office/drawing/2014/main" id="{34AD3B92-3FC7-2480-54A0-7621DC64575F}"/>
              </a:ext>
            </a:extLst>
          </p:cNvPr>
          <p:cNvSpPr>
            <a:spLocks noGrp="1"/>
          </p:cNvSpPr>
          <p:nvPr userDrawn="1">
            <p:ph type="body" sz="quarter" idx="50" hasCustomPrompt="1"/>
          </p:nvPr>
        </p:nvSpPr>
        <p:spPr>
          <a:xfrm>
            <a:off x="2024500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51" name="Text Placeholder 9">
            <a:extLst>
              <a:ext uri="{FF2B5EF4-FFF2-40B4-BE49-F238E27FC236}">
                <a16:creationId xmlns:a16="http://schemas.microsoft.com/office/drawing/2014/main" id="{07CCC9BC-D7D7-386C-DB3B-9B9D90F5C76E}"/>
              </a:ext>
            </a:extLst>
          </p:cNvPr>
          <p:cNvSpPr>
            <a:spLocks noGrp="1"/>
          </p:cNvSpPr>
          <p:nvPr userDrawn="1">
            <p:ph type="body" sz="quarter" idx="51" hasCustomPrompt="1"/>
          </p:nvPr>
        </p:nvSpPr>
        <p:spPr>
          <a:xfrm>
            <a:off x="2338444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52" name="Text Placeholder 9">
            <a:extLst>
              <a:ext uri="{FF2B5EF4-FFF2-40B4-BE49-F238E27FC236}">
                <a16:creationId xmlns:a16="http://schemas.microsoft.com/office/drawing/2014/main" id="{D6AD1250-1B6C-09CA-BA1F-C72E30F5CE04}"/>
              </a:ext>
            </a:extLst>
          </p:cNvPr>
          <p:cNvSpPr>
            <a:spLocks noGrp="1"/>
          </p:cNvSpPr>
          <p:nvPr userDrawn="1">
            <p:ph type="body" sz="quarter" idx="52" hasCustomPrompt="1"/>
          </p:nvPr>
        </p:nvSpPr>
        <p:spPr>
          <a:xfrm>
            <a:off x="2652388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53" name="Text Placeholder 9">
            <a:extLst>
              <a:ext uri="{FF2B5EF4-FFF2-40B4-BE49-F238E27FC236}">
                <a16:creationId xmlns:a16="http://schemas.microsoft.com/office/drawing/2014/main" id="{52370C5D-5E78-0327-3225-9AB2C972C233}"/>
              </a:ext>
            </a:extLst>
          </p:cNvPr>
          <p:cNvSpPr>
            <a:spLocks noGrp="1"/>
          </p:cNvSpPr>
          <p:nvPr userDrawn="1">
            <p:ph type="body" sz="quarter" idx="53" hasCustomPrompt="1"/>
          </p:nvPr>
        </p:nvSpPr>
        <p:spPr>
          <a:xfrm>
            <a:off x="2966332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5" name="Text Placeholder 90">
            <a:extLst>
              <a:ext uri="{FF2B5EF4-FFF2-40B4-BE49-F238E27FC236}">
                <a16:creationId xmlns:a16="http://schemas.microsoft.com/office/drawing/2014/main" id="{514B53DD-24E0-CD9A-44F0-2C9D4FB12FEF}"/>
              </a:ext>
            </a:extLst>
          </p:cNvPr>
          <p:cNvSpPr>
            <a:spLocks noGrp="1"/>
          </p:cNvSpPr>
          <p:nvPr userDrawn="1">
            <p:ph type="body" sz="quarter" idx="94" hasCustomPrompt="1"/>
          </p:nvPr>
        </p:nvSpPr>
        <p:spPr>
          <a:xfrm>
            <a:off x="2023985" y="411013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7</a:t>
            </a:r>
          </a:p>
        </p:txBody>
      </p:sp>
      <p:sp>
        <p:nvSpPr>
          <p:cNvPr id="54" name="Text Placeholder 9">
            <a:extLst>
              <a:ext uri="{FF2B5EF4-FFF2-40B4-BE49-F238E27FC236}">
                <a16:creationId xmlns:a16="http://schemas.microsoft.com/office/drawing/2014/main" id="{58116084-F213-0CD3-DC37-7105A72BC34C}"/>
              </a:ext>
            </a:extLst>
          </p:cNvPr>
          <p:cNvSpPr>
            <a:spLocks noGrp="1"/>
          </p:cNvSpPr>
          <p:nvPr userDrawn="1">
            <p:ph type="body" sz="quarter" idx="54" hasCustomPrompt="1"/>
          </p:nvPr>
        </p:nvSpPr>
        <p:spPr>
          <a:xfrm>
            <a:off x="2024500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55" name="Text Placeholder 9">
            <a:extLst>
              <a:ext uri="{FF2B5EF4-FFF2-40B4-BE49-F238E27FC236}">
                <a16:creationId xmlns:a16="http://schemas.microsoft.com/office/drawing/2014/main" id="{A1A2EF81-B34D-0020-78C8-C89EDE61FA24}"/>
              </a:ext>
            </a:extLst>
          </p:cNvPr>
          <p:cNvSpPr>
            <a:spLocks noGrp="1"/>
          </p:cNvSpPr>
          <p:nvPr userDrawn="1">
            <p:ph type="body" sz="quarter" idx="55" hasCustomPrompt="1"/>
          </p:nvPr>
        </p:nvSpPr>
        <p:spPr>
          <a:xfrm>
            <a:off x="2338444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6" name="Text Placeholder 9">
            <a:extLst>
              <a:ext uri="{FF2B5EF4-FFF2-40B4-BE49-F238E27FC236}">
                <a16:creationId xmlns:a16="http://schemas.microsoft.com/office/drawing/2014/main" id="{B4594118-E897-D307-C754-25F56B6F6F24}"/>
              </a:ext>
            </a:extLst>
          </p:cNvPr>
          <p:cNvSpPr>
            <a:spLocks noGrp="1"/>
          </p:cNvSpPr>
          <p:nvPr userDrawn="1">
            <p:ph type="body" sz="quarter" idx="56" hasCustomPrompt="1"/>
          </p:nvPr>
        </p:nvSpPr>
        <p:spPr>
          <a:xfrm>
            <a:off x="2652388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57" name="Text Placeholder 9">
            <a:extLst>
              <a:ext uri="{FF2B5EF4-FFF2-40B4-BE49-F238E27FC236}">
                <a16:creationId xmlns:a16="http://schemas.microsoft.com/office/drawing/2014/main" id="{D3EA08F2-57F3-2B2D-D0BF-741A1F38B9BF}"/>
              </a:ext>
            </a:extLst>
          </p:cNvPr>
          <p:cNvSpPr>
            <a:spLocks noGrp="1"/>
          </p:cNvSpPr>
          <p:nvPr userDrawn="1">
            <p:ph type="body" sz="quarter" idx="57" hasCustomPrompt="1"/>
          </p:nvPr>
        </p:nvSpPr>
        <p:spPr>
          <a:xfrm>
            <a:off x="2966332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22" name="Text Placeholder 103">
            <a:extLst>
              <a:ext uri="{FF2B5EF4-FFF2-40B4-BE49-F238E27FC236}">
                <a16:creationId xmlns:a16="http://schemas.microsoft.com/office/drawing/2014/main" id="{D5BD9C44-4FE1-CC45-F9AC-10F34DDDC39C}"/>
              </a:ext>
            </a:extLst>
          </p:cNvPr>
          <p:cNvSpPr>
            <a:spLocks noGrp="1"/>
          </p:cNvSpPr>
          <p:nvPr userDrawn="1">
            <p:ph type="body" sz="quarter" idx="120" hasCustomPrompt="1"/>
          </p:nvPr>
        </p:nvSpPr>
        <p:spPr>
          <a:xfrm>
            <a:off x="2023985" y="480636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1" name="Table Placeholder 104">
            <a:extLst>
              <a:ext uri="{FF2B5EF4-FFF2-40B4-BE49-F238E27FC236}">
                <a16:creationId xmlns:a16="http://schemas.microsoft.com/office/drawing/2014/main" id="{59F3FDB6-5449-E8C1-C483-1B8F63F666A6}"/>
              </a:ext>
            </a:extLst>
          </p:cNvPr>
          <p:cNvSpPr>
            <a:spLocks noGrp="1"/>
          </p:cNvSpPr>
          <p:nvPr userDrawn="1">
            <p:ph type="tbl" sz="quarter" idx="109" hasCustomPrompt="1"/>
          </p:nvPr>
        </p:nvSpPr>
        <p:spPr>
          <a:xfrm>
            <a:off x="2023985" y="5042584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23" name="Text Placeholder 103">
            <a:extLst>
              <a:ext uri="{FF2B5EF4-FFF2-40B4-BE49-F238E27FC236}">
                <a16:creationId xmlns:a16="http://schemas.microsoft.com/office/drawing/2014/main" id="{E591DFB3-BEA0-61EA-DA0D-8DDB7D4A63D7}"/>
              </a:ext>
            </a:extLst>
          </p:cNvPr>
          <p:cNvSpPr>
            <a:spLocks noGrp="1"/>
          </p:cNvSpPr>
          <p:nvPr userDrawn="1">
            <p:ph type="body" sz="quarter" idx="121" hasCustomPrompt="1"/>
          </p:nvPr>
        </p:nvSpPr>
        <p:spPr>
          <a:xfrm>
            <a:off x="3550524" y="388620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3" name="Table Placeholder 104">
            <a:extLst>
              <a:ext uri="{FF2B5EF4-FFF2-40B4-BE49-F238E27FC236}">
                <a16:creationId xmlns:a16="http://schemas.microsoft.com/office/drawing/2014/main" id="{0C90A8F9-22D9-E342-511F-EC39108AD652}"/>
              </a:ext>
            </a:extLst>
          </p:cNvPr>
          <p:cNvSpPr>
            <a:spLocks noGrp="1"/>
          </p:cNvSpPr>
          <p:nvPr userDrawn="1">
            <p:ph type="tbl" sz="quarter" idx="111" hasCustomPrompt="1"/>
          </p:nvPr>
        </p:nvSpPr>
        <p:spPr>
          <a:xfrm>
            <a:off x="3550524" y="4110139"/>
            <a:ext cx="1170432" cy="1449436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66" name="Text Placeholder 9">
            <a:extLst>
              <a:ext uri="{FF2B5EF4-FFF2-40B4-BE49-F238E27FC236}">
                <a16:creationId xmlns:a16="http://schemas.microsoft.com/office/drawing/2014/main" id="{5BB31038-D51B-62B4-856B-D44F15944135}"/>
              </a:ext>
            </a:extLst>
          </p:cNvPr>
          <p:cNvSpPr>
            <a:spLocks noGrp="1"/>
          </p:cNvSpPr>
          <p:nvPr userDrawn="1">
            <p:ph type="body" sz="quarter" idx="66" hasCustomPrompt="1"/>
          </p:nvPr>
        </p:nvSpPr>
        <p:spPr>
          <a:xfrm>
            <a:off x="3540873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67" name="Text Placeholder 9">
            <a:extLst>
              <a:ext uri="{FF2B5EF4-FFF2-40B4-BE49-F238E27FC236}">
                <a16:creationId xmlns:a16="http://schemas.microsoft.com/office/drawing/2014/main" id="{683DEBD6-C53E-4B98-81F2-ADF449EF9FE3}"/>
              </a:ext>
            </a:extLst>
          </p:cNvPr>
          <p:cNvSpPr>
            <a:spLocks noGrp="1"/>
          </p:cNvSpPr>
          <p:nvPr userDrawn="1">
            <p:ph type="body" sz="quarter" idx="67" hasCustomPrompt="1"/>
          </p:nvPr>
        </p:nvSpPr>
        <p:spPr>
          <a:xfrm>
            <a:off x="3854817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68" name="Text Placeholder 9">
            <a:extLst>
              <a:ext uri="{FF2B5EF4-FFF2-40B4-BE49-F238E27FC236}">
                <a16:creationId xmlns:a16="http://schemas.microsoft.com/office/drawing/2014/main" id="{348064AB-18C9-50A6-FD66-EC02E13FA59E}"/>
              </a:ext>
            </a:extLst>
          </p:cNvPr>
          <p:cNvSpPr>
            <a:spLocks noGrp="1"/>
          </p:cNvSpPr>
          <p:nvPr userDrawn="1">
            <p:ph type="body" sz="quarter" idx="68" hasCustomPrompt="1"/>
          </p:nvPr>
        </p:nvSpPr>
        <p:spPr>
          <a:xfrm>
            <a:off x="4168761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69" name="Text Placeholder 9">
            <a:extLst>
              <a:ext uri="{FF2B5EF4-FFF2-40B4-BE49-F238E27FC236}">
                <a16:creationId xmlns:a16="http://schemas.microsoft.com/office/drawing/2014/main" id="{23E87E31-EB83-4A87-46FD-BA39B08AF0BB}"/>
              </a:ext>
            </a:extLst>
          </p:cNvPr>
          <p:cNvSpPr>
            <a:spLocks noGrp="1"/>
          </p:cNvSpPr>
          <p:nvPr userDrawn="1">
            <p:ph type="body" sz="quarter" idx="69" hasCustomPrompt="1"/>
          </p:nvPr>
        </p:nvSpPr>
        <p:spPr>
          <a:xfrm>
            <a:off x="4482705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8" name="Text Placeholder 90">
            <a:extLst>
              <a:ext uri="{FF2B5EF4-FFF2-40B4-BE49-F238E27FC236}">
                <a16:creationId xmlns:a16="http://schemas.microsoft.com/office/drawing/2014/main" id="{D5C868FD-0196-2E17-558A-1200F906CB52}"/>
              </a:ext>
            </a:extLst>
          </p:cNvPr>
          <p:cNvSpPr>
            <a:spLocks noGrp="1"/>
          </p:cNvSpPr>
          <p:nvPr userDrawn="1">
            <p:ph type="body" sz="quarter" idx="97" hasCustomPrompt="1"/>
          </p:nvPr>
        </p:nvSpPr>
        <p:spPr>
          <a:xfrm>
            <a:off x="3550524" y="582138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8</a:t>
            </a:r>
          </a:p>
        </p:txBody>
      </p:sp>
      <p:sp>
        <p:nvSpPr>
          <p:cNvPr id="70" name="Text Placeholder 9">
            <a:extLst>
              <a:ext uri="{FF2B5EF4-FFF2-40B4-BE49-F238E27FC236}">
                <a16:creationId xmlns:a16="http://schemas.microsoft.com/office/drawing/2014/main" id="{B0218C9D-7415-51D2-A22E-42100CF5DD79}"/>
              </a:ext>
            </a:extLst>
          </p:cNvPr>
          <p:cNvSpPr>
            <a:spLocks noGrp="1"/>
          </p:cNvSpPr>
          <p:nvPr userDrawn="1">
            <p:ph type="body" sz="quarter" idx="70" hasCustomPrompt="1"/>
          </p:nvPr>
        </p:nvSpPr>
        <p:spPr>
          <a:xfrm>
            <a:off x="3540873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71" name="Text Placeholder 9">
            <a:extLst>
              <a:ext uri="{FF2B5EF4-FFF2-40B4-BE49-F238E27FC236}">
                <a16:creationId xmlns:a16="http://schemas.microsoft.com/office/drawing/2014/main" id="{D64D9807-D271-5476-736D-F89ACF7BA336}"/>
              </a:ext>
            </a:extLst>
          </p:cNvPr>
          <p:cNvSpPr>
            <a:spLocks noGrp="1"/>
          </p:cNvSpPr>
          <p:nvPr userDrawn="1">
            <p:ph type="body" sz="quarter" idx="71" hasCustomPrompt="1"/>
          </p:nvPr>
        </p:nvSpPr>
        <p:spPr>
          <a:xfrm>
            <a:off x="3854817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72" name="Text Placeholder 9">
            <a:extLst>
              <a:ext uri="{FF2B5EF4-FFF2-40B4-BE49-F238E27FC236}">
                <a16:creationId xmlns:a16="http://schemas.microsoft.com/office/drawing/2014/main" id="{73695144-3A9A-3127-F397-E8C044A8BCBB}"/>
              </a:ext>
            </a:extLst>
          </p:cNvPr>
          <p:cNvSpPr>
            <a:spLocks noGrp="1"/>
          </p:cNvSpPr>
          <p:nvPr userDrawn="1">
            <p:ph type="body" sz="quarter" idx="72" hasCustomPrompt="1"/>
          </p:nvPr>
        </p:nvSpPr>
        <p:spPr>
          <a:xfrm>
            <a:off x="4168761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73" name="Text Placeholder 9">
            <a:extLst>
              <a:ext uri="{FF2B5EF4-FFF2-40B4-BE49-F238E27FC236}">
                <a16:creationId xmlns:a16="http://schemas.microsoft.com/office/drawing/2014/main" id="{F37EBEF5-FB79-BD1B-1A07-549BF9480538}"/>
              </a:ext>
            </a:extLst>
          </p:cNvPr>
          <p:cNvSpPr>
            <a:spLocks noGrp="1"/>
          </p:cNvSpPr>
          <p:nvPr userDrawn="1">
            <p:ph type="body" sz="quarter" idx="73" hasCustomPrompt="1"/>
          </p:nvPr>
        </p:nvSpPr>
        <p:spPr>
          <a:xfrm>
            <a:off x="4482705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58" name="Text Placeholder 9">
            <a:extLst>
              <a:ext uri="{FF2B5EF4-FFF2-40B4-BE49-F238E27FC236}">
                <a16:creationId xmlns:a16="http://schemas.microsoft.com/office/drawing/2014/main" id="{E7257D4B-7F59-60AC-AE2D-3490DE90610D}"/>
              </a:ext>
            </a:extLst>
          </p:cNvPr>
          <p:cNvSpPr>
            <a:spLocks noGrp="1"/>
          </p:cNvSpPr>
          <p:nvPr userDrawn="1">
            <p:ph type="body" sz="quarter" idx="58" hasCustomPrompt="1"/>
          </p:nvPr>
        </p:nvSpPr>
        <p:spPr>
          <a:xfrm>
            <a:off x="5065348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59" name="Text Placeholder 9">
            <a:extLst>
              <a:ext uri="{FF2B5EF4-FFF2-40B4-BE49-F238E27FC236}">
                <a16:creationId xmlns:a16="http://schemas.microsoft.com/office/drawing/2014/main" id="{26ACC870-1614-0DFC-2654-8D684AA2FD84}"/>
              </a:ext>
            </a:extLst>
          </p:cNvPr>
          <p:cNvSpPr>
            <a:spLocks noGrp="1"/>
          </p:cNvSpPr>
          <p:nvPr userDrawn="1">
            <p:ph type="body" sz="quarter" idx="59" hasCustomPrompt="1"/>
          </p:nvPr>
        </p:nvSpPr>
        <p:spPr>
          <a:xfrm>
            <a:off x="5379292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60" name="Text Placeholder 9">
            <a:extLst>
              <a:ext uri="{FF2B5EF4-FFF2-40B4-BE49-F238E27FC236}">
                <a16:creationId xmlns:a16="http://schemas.microsoft.com/office/drawing/2014/main" id="{52D4D7C4-96D8-870B-3CE5-FA06B75A22E1}"/>
              </a:ext>
            </a:extLst>
          </p:cNvPr>
          <p:cNvSpPr>
            <a:spLocks noGrp="1"/>
          </p:cNvSpPr>
          <p:nvPr userDrawn="1">
            <p:ph type="body" sz="quarter" idx="60" hasCustomPrompt="1"/>
          </p:nvPr>
        </p:nvSpPr>
        <p:spPr>
          <a:xfrm>
            <a:off x="5693236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61" name="Text Placeholder 9">
            <a:extLst>
              <a:ext uri="{FF2B5EF4-FFF2-40B4-BE49-F238E27FC236}">
                <a16:creationId xmlns:a16="http://schemas.microsoft.com/office/drawing/2014/main" id="{58797C07-A05A-7564-CE63-E4422C1B3036}"/>
              </a:ext>
            </a:extLst>
          </p:cNvPr>
          <p:cNvSpPr>
            <a:spLocks noGrp="1"/>
          </p:cNvSpPr>
          <p:nvPr userDrawn="1">
            <p:ph type="body" sz="quarter" idx="61" hasCustomPrompt="1"/>
          </p:nvPr>
        </p:nvSpPr>
        <p:spPr>
          <a:xfrm>
            <a:off x="6007180" y="3896933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6" name="Text Placeholder 90">
            <a:extLst>
              <a:ext uri="{FF2B5EF4-FFF2-40B4-BE49-F238E27FC236}">
                <a16:creationId xmlns:a16="http://schemas.microsoft.com/office/drawing/2014/main" id="{90AA0C7A-4246-AD38-9686-17B83C53392A}"/>
              </a:ext>
            </a:extLst>
          </p:cNvPr>
          <p:cNvSpPr>
            <a:spLocks noGrp="1"/>
          </p:cNvSpPr>
          <p:nvPr userDrawn="1">
            <p:ph type="body" sz="quarter" idx="95" hasCustomPrompt="1"/>
          </p:nvPr>
        </p:nvSpPr>
        <p:spPr>
          <a:xfrm>
            <a:off x="5073283" y="411013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9</a:t>
            </a:r>
          </a:p>
        </p:txBody>
      </p:sp>
      <p:sp>
        <p:nvSpPr>
          <p:cNvPr id="62" name="Text Placeholder 9">
            <a:extLst>
              <a:ext uri="{FF2B5EF4-FFF2-40B4-BE49-F238E27FC236}">
                <a16:creationId xmlns:a16="http://schemas.microsoft.com/office/drawing/2014/main" id="{7A6EE3FD-95F5-8E9E-005E-45FD39E4B4B7}"/>
              </a:ext>
            </a:extLst>
          </p:cNvPr>
          <p:cNvSpPr>
            <a:spLocks noGrp="1"/>
          </p:cNvSpPr>
          <p:nvPr userDrawn="1">
            <p:ph type="body" sz="quarter" idx="62" hasCustomPrompt="1"/>
          </p:nvPr>
        </p:nvSpPr>
        <p:spPr>
          <a:xfrm>
            <a:off x="5065348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63" name="Text Placeholder 9">
            <a:extLst>
              <a:ext uri="{FF2B5EF4-FFF2-40B4-BE49-F238E27FC236}">
                <a16:creationId xmlns:a16="http://schemas.microsoft.com/office/drawing/2014/main" id="{856B84EF-2E10-9709-2EFF-C1D254DE402D}"/>
              </a:ext>
            </a:extLst>
          </p:cNvPr>
          <p:cNvSpPr>
            <a:spLocks noGrp="1"/>
          </p:cNvSpPr>
          <p:nvPr userDrawn="1">
            <p:ph type="body" sz="quarter" idx="63" hasCustomPrompt="1"/>
          </p:nvPr>
        </p:nvSpPr>
        <p:spPr>
          <a:xfrm>
            <a:off x="5379292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64" name="Text Placeholder 9">
            <a:extLst>
              <a:ext uri="{FF2B5EF4-FFF2-40B4-BE49-F238E27FC236}">
                <a16:creationId xmlns:a16="http://schemas.microsoft.com/office/drawing/2014/main" id="{79C02F2A-A63F-01C8-E55D-E92E4FF7FCC8}"/>
              </a:ext>
            </a:extLst>
          </p:cNvPr>
          <p:cNvSpPr>
            <a:spLocks noGrp="1"/>
          </p:cNvSpPr>
          <p:nvPr userDrawn="1">
            <p:ph type="body" sz="quarter" idx="64" hasCustomPrompt="1"/>
          </p:nvPr>
        </p:nvSpPr>
        <p:spPr>
          <a:xfrm>
            <a:off x="5693236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65" name="Text Placeholder 9">
            <a:extLst>
              <a:ext uri="{FF2B5EF4-FFF2-40B4-BE49-F238E27FC236}">
                <a16:creationId xmlns:a16="http://schemas.microsoft.com/office/drawing/2014/main" id="{0F38F18C-1F88-B696-340C-3330B52325B5}"/>
              </a:ext>
            </a:extLst>
          </p:cNvPr>
          <p:cNvSpPr>
            <a:spLocks noGrp="1"/>
          </p:cNvSpPr>
          <p:nvPr userDrawn="1">
            <p:ph type="body" sz="quarter" idx="65" hasCustomPrompt="1"/>
          </p:nvPr>
        </p:nvSpPr>
        <p:spPr>
          <a:xfrm>
            <a:off x="6007180" y="4558042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24" name="Text Placeholder 103">
            <a:extLst>
              <a:ext uri="{FF2B5EF4-FFF2-40B4-BE49-F238E27FC236}">
                <a16:creationId xmlns:a16="http://schemas.microsoft.com/office/drawing/2014/main" id="{5330DBAF-4AFA-00D2-6B1F-24B780929DFB}"/>
              </a:ext>
            </a:extLst>
          </p:cNvPr>
          <p:cNvSpPr>
            <a:spLocks noGrp="1"/>
          </p:cNvSpPr>
          <p:nvPr userDrawn="1">
            <p:ph type="body" sz="quarter" idx="122" hasCustomPrompt="1"/>
          </p:nvPr>
        </p:nvSpPr>
        <p:spPr>
          <a:xfrm>
            <a:off x="5073283" y="480636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2" name="Table Placeholder 104">
            <a:extLst>
              <a:ext uri="{FF2B5EF4-FFF2-40B4-BE49-F238E27FC236}">
                <a16:creationId xmlns:a16="http://schemas.microsoft.com/office/drawing/2014/main" id="{ACCE8F66-3269-A75E-0B29-7E674D7128F8}"/>
              </a:ext>
            </a:extLst>
          </p:cNvPr>
          <p:cNvSpPr>
            <a:spLocks noGrp="1"/>
          </p:cNvSpPr>
          <p:nvPr userDrawn="1">
            <p:ph type="tbl" sz="quarter" idx="110" hasCustomPrompt="1"/>
          </p:nvPr>
        </p:nvSpPr>
        <p:spPr>
          <a:xfrm>
            <a:off x="5073283" y="5042584"/>
            <a:ext cx="1170432" cy="1546298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25" name="Text Placeholder 103">
            <a:extLst>
              <a:ext uri="{FF2B5EF4-FFF2-40B4-BE49-F238E27FC236}">
                <a16:creationId xmlns:a16="http://schemas.microsoft.com/office/drawing/2014/main" id="{4571BB46-E858-13AD-2FDD-3D390CFCEB82}"/>
              </a:ext>
            </a:extLst>
          </p:cNvPr>
          <p:cNvSpPr>
            <a:spLocks noGrp="1"/>
          </p:cNvSpPr>
          <p:nvPr userDrawn="1">
            <p:ph type="body" sz="quarter" idx="123" hasCustomPrompt="1"/>
          </p:nvPr>
        </p:nvSpPr>
        <p:spPr>
          <a:xfrm>
            <a:off x="6595038" y="388620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14" name="Table Placeholder 104">
            <a:extLst>
              <a:ext uri="{FF2B5EF4-FFF2-40B4-BE49-F238E27FC236}">
                <a16:creationId xmlns:a16="http://schemas.microsoft.com/office/drawing/2014/main" id="{0F797102-756D-0DA0-8A54-472701003D35}"/>
              </a:ext>
            </a:extLst>
          </p:cNvPr>
          <p:cNvSpPr>
            <a:spLocks noGrp="1"/>
          </p:cNvSpPr>
          <p:nvPr userDrawn="1">
            <p:ph type="tbl" sz="quarter" idx="112" hasCustomPrompt="1"/>
          </p:nvPr>
        </p:nvSpPr>
        <p:spPr>
          <a:xfrm>
            <a:off x="6595038" y="4110139"/>
            <a:ext cx="1170432" cy="1449436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74" name="Text Placeholder 9">
            <a:extLst>
              <a:ext uri="{FF2B5EF4-FFF2-40B4-BE49-F238E27FC236}">
                <a16:creationId xmlns:a16="http://schemas.microsoft.com/office/drawing/2014/main" id="{7E8CDCE8-F2AA-6D2C-4568-B19906793ADC}"/>
              </a:ext>
            </a:extLst>
          </p:cNvPr>
          <p:cNvSpPr>
            <a:spLocks noGrp="1"/>
          </p:cNvSpPr>
          <p:nvPr userDrawn="1">
            <p:ph type="body" sz="quarter" idx="74" hasCustomPrompt="1"/>
          </p:nvPr>
        </p:nvSpPr>
        <p:spPr>
          <a:xfrm>
            <a:off x="6588109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75" name="Text Placeholder 9">
            <a:extLst>
              <a:ext uri="{FF2B5EF4-FFF2-40B4-BE49-F238E27FC236}">
                <a16:creationId xmlns:a16="http://schemas.microsoft.com/office/drawing/2014/main" id="{FF8436B9-F952-7919-8260-D2F6F632198E}"/>
              </a:ext>
            </a:extLst>
          </p:cNvPr>
          <p:cNvSpPr>
            <a:spLocks noGrp="1"/>
          </p:cNvSpPr>
          <p:nvPr userDrawn="1">
            <p:ph type="body" sz="quarter" idx="75" hasCustomPrompt="1"/>
          </p:nvPr>
        </p:nvSpPr>
        <p:spPr>
          <a:xfrm>
            <a:off x="6902053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76" name="Text Placeholder 9">
            <a:extLst>
              <a:ext uri="{FF2B5EF4-FFF2-40B4-BE49-F238E27FC236}">
                <a16:creationId xmlns:a16="http://schemas.microsoft.com/office/drawing/2014/main" id="{ECBBED48-D8AC-1CE9-97C2-60E44D7489FF}"/>
              </a:ext>
            </a:extLst>
          </p:cNvPr>
          <p:cNvSpPr>
            <a:spLocks noGrp="1"/>
          </p:cNvSpPr>
          <p:nvPr userDrawn="1">
            <p:ph type="body" sz="quarter" idx="76" hasCustomPrompt="1"/>
          </p:nvPr>
        </p:nvSpPr>
        <p:spPr>
          <a:xfrm>
            <a:off x="7215997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77" name="Text Placeholder 9">
            <a:extLst>
              <a:ext uri="{FF2B5EF4-FFF2-40B4-BE49-F238E27FC236}">
                <a16:creationId xmlns:a16="http://schemas.microsoft.com/office/drawing/2014/main" id="{1F91C664-F964-D076-AE64-DA95CE679531}"/>
              </a:ext>
            </a:extLst>
          </p:cNvPr>
          <p:cNvSpPr>
            <a:spLocks noGrp="1"/>
          </p:cNvSpPr>
          <p:nvPr userDrawn="1">
            <p:ph type="body" sz="quarter" idx="77" hasCustomPrompt="1"/>
          </p:nvPr>
        </p:nvSpPr>
        <p:spPr>
          <a:xfrm>
            <a:off x="7529941" y="5617330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99" name="Text Placeholder 90">
            <a:extLst>
              <a:ext uri="{FF2B5EF4-FFF2-40B4-BE49-F238E27FC236}">
                <a16:creationId xmlns:a16="http://schemas.microsoft.com/office/drawing/2014/main" id="{66B5C59C-0EFB-8605-C4AE-258FDD6CD615}"/>
              </a:ext>
            </a:extLst>
          </p:cNvPr>
          <p:cNvSpPr>
            <a:spLocks noGrp="1"/>
          </p:cNvSpPr>
          <p:nvPr userDrawn="1">
            <p:ph type="body" sz="quarter" idx="98" hasCustomPrompt="1"/>
          </p:nvPr>
        </p:nvSpPr>
        <p:spPr>
          <a:xfrm>
            <a:off x="6595038" y="5821389"/>
            <a:ext cx="1170433" cy="381000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400" b="0" i="1"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Table 10</a:t>
            </a:r>
          </a:p>
        </p:txBody>
      </p:sp>
      <p:sp>
        <p:nvSpPr>
          <p:cNvPr id="78" name="Text Placeholder 9">
            <a:extLst>
              <a:ext uri="{FF2B5EF4-FFF2-40B4-BE49-F238E27FC236}">
                <a16:creationId xmlns:a16="http://schemas.microsoft.com/office/drawing/2014/main" id="{C30AFDCA-F6F5-61C4-1ECD-63E6A5395BAD}"/>
              </a:ext>
            </a:extLst>
          </p:cNvPr>
          <p:cNvSpPr>
            <a:spLocks noGrp="1"/>
          </p:cNvSpPr>
          <p:nvPr userDrawn="1">
            <p:ph type="body" sz="quarter" idx="78" hasCustomPrompt="1"/>
          </p:nvPr>
        </p:nvSpPr>
        <p:spPr>
          <a:xfrm>
            <a:off x="6588109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79" name="Text Placeholder 9">
            <a:extLst>
              <a:ext uri="{FF2B5EF4-FFF2-40B4-BE49-F238E27FC236}">
                <a16:creationId xmlns:a16="http://schemas.microsoft.com/office/drawing/2014/main" id="{28729774-B393-F081-F6F5-844B69C4E947}"/>
              </a:ext>
            </a:extLst>
          </p:cNvPr>
          <p:cNvSpPr>
            <a:spLocks noGrp="1"/>
          </p:cNvSpPr>
          <p:nvPr userDrawn="1">
            <p:ph type="body" sz="quarter" idx="79" hasCustomPrompt="1"/>
          </p:nvPr>
        </p:nvSpPr>
        <p:spPr>
          <a:xfrm>
            <a:off x="6902053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80" name="Text Placeholder 9">
            <a:extLst>
              <a:ext uri="{FF2B5EF4-FFF2-40B4-BE49-F238E27FC236}">
                <a16:creationId xmlns:a16="http://schemas.microsoft.com/office/drawing/2014/main" id="{4370CC05-BAE5-2F7D-288A-0EA55590504D}"/>
              </a:ext>
            </a:extLst>
          </p:cNvPr>
          <p:cNvSpPr>
            <a:spLocks noGrp="1"/>
          </p:cNvSpPr>
          <p:nvPr userDrawn="1">
            <p:ph type="body" sz="quarter" idx="80" hasCustomPrompt="1"/>
          </p:nvPr>
        </p:nvSpPr>
        <p:spPr>
          <a:xfrm>
            <a:off x="7215997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81" name="Text Placeholder 9">
            <a:extLst>
              <a:ext uri="{FF2B5EF4-FFF2-40B4-BE49-F238E27FC236}">
                <a16:creationId xmlns:a16="http://schemas.microsoft.com/office/drawing/2014/main" id="{021948EA-950A-3EC5-3193-E625578E9C69}"/>
              </a:ext>
            </a:extLst>
          </p:cNvPr>
          <p:cNvSpPr>
            <a:spLocks noGrp="1"/>
          </p:cNvSpPr>
          <p:nvPr userDrawn="1">
            <p:ph type="body" sz="quarter" idx="81" hasCustomPrompt="1"/>
          </p:nvPr>
        </p:nvSpPr>
        <p:spPr>
          <a:xfrm>
            <a:off x="7529941" y="6278439"/>
            <a:ext cx="228600" cy="146304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101" name="Text Placeholder 90">
            <a:extLst>
              <a:ext uri="{FF2B5EF4-FFF2-40B4-BE49-F238E27FC236}">
                <a16:creationId xmlns:a16="http://schemas.microsoft.com/office/drawing/2014/main" id="{DCA8B7B4-70EA-FE04-F27C-B46597E695CA}"/>
              </a:ext>
            </a:extLst>
          </p:cNvPr>
          <p:cNvSpPr>
            <a:spLocks noGrp="1"/>
          </p:cNvSpPr>
          <p:nvPr userDrawn="1">
            <p:ph type="body" sz="quarter" idx="100" hasCustomPrompt="1"/>
          </p:nvPr>
        </p:nvSpPr>
        <p:spPr>
          <a:xfrm rot="5400000">
            <a:off x="7555213" y="3187459"/>
            <a:ext cx="1232019" cy="492846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6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Head table</a:t>
            </a:r>
          </a:p>
        </p:txBody>
      </p:sp>
      <p:sp>
        <p:nvSpPr>
          <p:cNvPr id="102" name="Text Placeholder 90">
            <a:extLst>
              <a:ext uri="{FF2B5EF4-FFF2-40B4-BE49-F238E27FC236}">
                <a16:creationId xmlns:a16="http://schemas.microsoft.com/office/drawing/2014/main" id="{C0A0913B-E3C3-C574-18B4-591DA326305A}"/>
              </a:ext>
            </a:extLst>
          </p:cNvPr>
          <p:cNvSpPr>
            <a:spLocks noGrp="1"/>
          </p:cNvSpPr>
          <p:nvPr userDrawn="1">
            <p:ph type="body" sz="quarter" idx="101" hasCustomPrompt="1"/>
          </p:nvPr>
        </p:nvSpPr>
        <p:spPr>
          <a:xfrm rot="5400000">
            <a:off x="8287089" y="3009896"/>
            <a:ext cx="585216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103" name="Text Placeholder 90">
            <a:extLst>
              <a:ext uri="{FF2B5EF4-FFF2-40B4-BE49-F238E27FC236}">
                <a16:creationId xmlns:a16="http://schemas.microsoft.com/office/drawing/2014/main" id="{6887ECE4-4A6E-3B58-F744-B1CE0E5742AE}"/>
              </a:ext>
            </a:extLst>
          </p:cNvPr>
          <p:cNvSpPr>
            <a:spLocks noGrp="1"/>
          </p:cNvSpPr>
          <p:nvPr userDrawn="1">
            <p:ph type="body" sz="quarter" idx="102" hasCustomPrompt="1"/>
          </p:nvPr>
        </p:nvSpPr>
        <p:spPr>
          <a:xfrm rot="5400000">
            <a:off x="8288283" y="3651783"/>
            <a:ext cx="585216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21615877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12 Tables_A_dark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00F6F248-03C7-69D4-1316-6EE91E61B7FF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C8A0D2F-B143-3259-96AE-652A221F6F06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B89A5ED-283B-DC36-7C7D-7E1F13D3CB4D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FC9CCF6-FC7E-78AB-79FA-ABB4F07D3AE9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57CE7EF-726F-1592-A722-DCCB65A84E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236965"/>
            <a:ext cx="7924799" cy="420635"/>
          </a:xfrm>
        </p:spPr>
        <p:txBody>
          <a:bodyPr>
            <a:normAutofit/>
          </a:bodyPr>
          <a:lstStyle>
            <a:lvl1pPr>
              <a:defRPr sz="20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title here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C40ECE2-5951-0D21-5FB8-131152359AA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18804913">
            <a:off x="602261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A8390BC-A6AA-7687-205C-E324057753E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09125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47DEB34-8E8F-8F5F-838B-99B6111369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2741062">
            <a:off x="1191938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44113E-E969-1757-BAF4-68FC31B4C8A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6200000">
            <a:off x="509815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9" name="Text Placeholder 221">
            <a:extLst>
              <a:ext uri="{FF2B5EF4-FFF2-40B4-BE49-F238E27FC236}">
                <a16:creationId xmlns:a16="http://schemas.microsoft.com/office/drawing/2014/main" id="{5E8C634D-1E1E-228C-8225-7A28F725B311}"/>
              </a:ext>
            </a:extLst>
          </p:cNvPr>
          <p:cNvSpPr>
            <a:spLocks noGrp="1"/>
          </p:cNvSpPr>
          <p:nvPr>
            <p:ph type="body" sz="quarter" idx="219" hasCustomPrompt="1"/>
          </p:nvPr>
        </p:nvSpPr>
        <p:spPr>
          <a:xfrm>
            <a:off x="739808" y="59833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9B5EDE4-EDC7-6BF0-A7F7-AA5CF95538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5400000">
            <a:off x="1302379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A1F258E-3646-A67D-F895-B42540EB70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13325804">
            <a:off x="602144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7E8F7907-E33F-4678-681D-1B33025423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8171944">
            <a:off x="1191919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6CA69B2-54B9-773A-FE8F-18BFFDF978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0559187">
            <a:off x="909125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38" name="Text Placeholder 103">
            <a:extLst>
              <a:ext uri="{FF2B5EF4-FFF2-40B4-BE49-F238E27FC236}">
                <a16:creationId xmlns:a16="http://schemas.microsoft.com/office/drawing/2014/main" id="{16B75100-FB50-CA9A-7AEB-30DEEDA5BECD}"/>
              </a:ext>
            </a:extLst>
          </p:cNvPr>
          <p:cNvSpPr>
            <a:spLocks noGrp="1"/>
          </p:cNvSpPr>
          <p:nvPr>
            <p:ph type="body" sz="quarter" idx="220" hasCustomPrompt="1"/>
          </p:nvPr>
        </p:nvSpPr>
        <p:spPr>
          <a:xfrm>
            <a:off x="413507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39" name="Table Placeholder 104">
            <a:extLst>
              <a:ext uri="{FF2B5EF4-FFF2-40B4-BE49-F238E27FC236}">
                <a16:creationId xmlns:a16="http://schemas.microsoft.com/office/drawing/2014/main" id="{EABD2751-3032-B761-35DB-F71712EA8592}"/>
              </a:ext>
            </a:extLst>
          </p:cNvPr>
          <p:cNvSpPr>
            <a:spLocks noGrp="1"/>
          </p:cNvSpPr>
          <p:nvPr>
            <p:ph type="tbl" sz="quarter" idx="221" hasCustomPrompt="1"/>
          </p:nvPr>
        </p:nvSpPr>
        <p:spPr>
          <a:xfrm>
            <a:off x="413507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table</a:t>
            </a:r>
          </a:p>
        </p:txBody>
      </p:sp>
      <p:sp>
        <p:nvSpPr>
          <p:cNvPr id="40" name="Text Placeholder 103">
            <a:extLst>
              <a:ext uri="{FF2B5EF4-FFF2-40B4-BE49-F238E27FC236}">
                <a16:creationId xmlns:a16="http://schemas.microsoft.com/office/drawing/2014/main" id="{10F886B3-38AA-DE7E-516C-1FECBF9F5776}"/>
              </a:ext>
            </a:extLst>
          </p:cNvPr>
          <p:cNvSpPr>
            <a:spLocks noGrp="1"/>
          </p:cNvSpPr>
          <p:nvPr>
            <p:ph type="body" sz="quarter" idx="222" hasCustomPrompt="1"/>
          </p:nvPr>
        </p:nvSpPr>
        <p:spPr>
          <a:xfrm>
            <a:off x="1676400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1" name="Table Placeholder 104">
            <a:extLst>
              <a:ext uri="{FF2B5EF4-FFF2-40B4-BE49-F238E27FC236}">
                <a16:creationId xmlns:a16="http://schemas.microsoft.com/office/drawing/2014/main" id="{E0165476-FB64-705A-46B8-F9517DDFF290}"/>
              </a:ext>
            </a:extLst>
          </p:cNvPr>
          <p:cNvSpPr>
            <a:spLocks noGrp="1"/>
          </p:cNvSpPr>
          <p:nvPr>
            <p:ph type="tbl" sz="quarter" idx="223" hasCustomPrompt="1"/>
          </p:nvPr>
        </p:nvSpPr>
        <p:spPr>
          <a:xfrm>
            <a:off x="1676400" y="489554"/>
            <a:ext cx="1170432" cy="1351961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</p:txBody>
      </p:sp>
      <p:sp>
        <p:nvSpPr>
          <p:cNvPr id="151" name="Text Placeholder 9">
            <a:extLst>
              <a:ext uri="{FF2B5EF4-FFF2-40B4-BE49-F238E27FC236}">
                <a16:creationId xmlns:a16="http://schemas.microsoft.com/office/drawing/2014/main" id="{4F0DBE65-D0B5-46AA-74DB-ACAA2DCBAC92}"/>
              </a:ext>
            </a:extLst>
          </p:cNvPr>
          <p:cNvSpPr>
            <a:spLocks noGrp="1"/>
          </p:cNvSpPr>
          <p:nvPr>
            <p:ph type="body" sz="quarter" idx="146" hasCustomPrompt="1"/>
          </p:nvPr>
        </p:nvSpPr>
        <p:spPr>
          <a:xfrm rot="18804913">
            <a:off x="1872084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52" name="Text Placeholder 9">
            <a:extLst>
              <a:ext uri="{FF2B5EF4-FFF2-40B4-BE49-F238E27FC236}">
                <a16:creationId xmlns:a16="http://schemas.microsoft.com/office/drawing/2014/main" id="{98FCC0F9-E542-32C1-31A1-A05F4C9577A4}"/>
              </a:ext>
            </a:extLst>
          </p:cNvPr>
          <p:cNvSpPr>
            <a:spLocks noGrp="1"/>
          </p:cNvSpPr>
          <p:nvPr>
            <p:ph type="body" sz="quarter" idx="147" hasCustomPrompt="1"/>
          </p:nvPr>
        </p:nvSpPr>
        <p:spPr>
          <a:xfrm>
            <a:off x="2178948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53" name="Text Placeholder 9">
            <a:extLst>
              <a:ext uri="{FF2B5EF4-FFF2-40B4-BE49-F238E27FC236}">
                <a16:creationId xmlns:a16="http://schemas.microsoft.com/office/drawing/2014/main" id="{FA3DC91C-1EDB-9EC6-2947-BC89C2CA540E}"/>
              </a:ext>
            </a:extLst>
          </p:cNvPr>
          <p:cNvSpPr>
            <a:spLocks noGrp="1"/>
          </p:cNvSpPr>
          <p:nvPr>
            <p:ph type="body" sz="quarter" idx="148" hasCustomPrompt="1"/>
          </p:nvPr>
        </p:nvSpPr>
        <p:spPr>
          <a:xfrm rot="2741062">
            <a:off x="2461761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58" name="Text Placeholder 9">
            <a:extLst>
              <a:ext uri="{FF2B5EF4-FFF2-40B4-BE49-F238E27FC236}">
                <a16:creationId xmlns:a16="http://schemas.microsoft.com/office/drawing/2014/main" id="{0942537A-4CEC-CB6E-74CE-2D4826EE5C7C}"/>
              </a:ext>
            </a:extLst>
          </p:cNvPr>
          <p:cNvSpPr>
            <a:spLocks noGrp="1"/>
          </p:cNvSpPr>
          <p:nvPr>
            <p:ph type="body" sz="quarter" idx="153" hasCustomPrompt="1"/>
          </p:nvPr>
        </p:nvSpPr>
        <p:spPr>
          <a:xfrm rot="16200000">
            <a:off x="1779638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7" name="Text Placeholder 221">
            <a:extLst>
              <a:ext uri="{FF2B5EF4-FFF2-40B4-BE49-F238E27FC236}">
                <a16:creationId xmlns:a16="http://schemas.microsoft.com/office/drawing/2014/main" id="{3A14BBD5-F145-216C-DAD1-39353D240268}"/>
              </a:ext>
            </a:extLst>
          </p:cNvPr>
          <p:cNvSpPr>
            <a:spLocks noGrp="1"/>
          </p:cNvSpPr>
          <p:nvPr>
            <p:ph type="body" sz="quarter" idx="212" hasCustomPrompt="1"/>
          </p:nvPr>
        </p:nvSpPr>
        <p:spPr>
          <a:xfrm>
            <a:off x="2006538" y="2222804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54" name="Text Placeholder 9">
            <a:extLst>
              <a:ext uri="{FF2B5EF4-FFF2-40B4-BE49-F238E27FC236}">
                <a16:creationId xmlns:a16="http://schemas.microsoft.com/office/drawing/2014/main" id="{BE486D0E-713C-629A-E8E1-E972752F03C9}"/>
              </a:ext>
            </a:extLst>
          </p:cNvPr>
          <p:cNvSpPr>
            <a:spLocks noGrp="1"/>
          </p:cNvSpPr>
          <p:nvPr>
            <p:ph type="body" sz="quarter" idx="149" hasCustomPrompt="1"/>
          </p:nvPr>
        </p:nvSpPr>
        <p:spPr>
          <a:xfrm rot="5400000">
            <a:off x="2572202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57" name="Text Placeholder 9">
            <a:extLst>
              <a:ext uri="{FF2B5EF4-FFF2-40B4-BE49-F238E27FC236}">
                <a16:creationId xmlns:a16="http://schemas.microsoft.com/office/drawing/2014/main" id="{3BA25463-FEC6-76C4-8E0D-8D6271EFFDE0}"/>
              </a:ext>
            </a:extLst>
          </p:cNvPr>
          <p:cNvSpPr>
            <a:spLocks noGrp="1"/>
          </p:cNvSpPr>
          <p:nvPr>
            <p:ph type="body" sz="quarter" idx="152" hasCustomPrompt="1"/>
          </p:nvPr>
        </p:nvSpPr>
        <p:spPr>
          <a:xfrm rot="13325804">
            <a:off x="1871967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55" name="Text Placeholder 9">
            <a:extLst>
              <a:ext uri="{FF2B5EF4-FFF2-40B4-BE49-F238E27FC236}">
                <a16:creationId xmlns:a16="http://schemas.microsoft.com/office/drawing/2014/main" id="{854D3F74-037A-B8B2-C2D6-FB855C1F61CC}"/>
              </a:ext>
            </a:extLst>
          </p:cNvPr>
          <p:cNvSpPr>
            <a:spLocks noGrp="1"/>
          </p:cNvSpPr>
          <p:nvPr>
            <p:ph type="body" sz="quarter" idx="150" hasCustomPrompt="1"/>
          </p:nvPr>
        </p:nvSpPr>
        <p:spPr>
          <a:xfrm rot="8171944">
            <a:off x="2461742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6" name="Text Placeholder 9">
            <a:extLst>
              <a:ext uri="{FF2B5EF4-FFF2-40B4-BE49-F238E27FC236}">
                <a16:creationId xmlns:a16="http://schemas.microsoft.com/office/drawing/2014/main" id="{B668ED48-DE84-E09D-88A9-396D484A3782}"/>
              </a:ext>
            </a:extLst>
          </p:cNvPr>
          <p:cNvSpPr>
            <a:spLocks noGrp="1"/>
          </p:cNvSpPr>
          <p:nvPr>
            <p:ph type="body" sz="quarter" idx="151" hasCustomPrompt="1"/>
          </p:nvPr>
        </p:nvSpPr>
        <p:spPr>
          <a:xfrm rot="10559187">
            <a:off x="2178948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15" name="Text Placeholder 9">
            <a:extLst>
              <a:ext uri="{FF2B5EF4-FFF2-40B4-BE49-F238E27FC236}">
                <a16:creationId xmlns:a16="http://schemas.microsoft.com/office/drawing/2014/main" id="{219D104A-482A-4969-22C2-902FE3EDED13}"/>
              </a:ext>
            </a:extLst>
          </p:cNvPr>
          <p:cNvSpPr>
            <a:spLocks noGrp="1"/>
          </p:cNvSpPr>
          <p:nvPr>
            <p:ph type="body" sz="quarter" idx="114" hasCustomPrompt="1"/>
          </p:nvPr>
        </p:nvSpPr>
        <p:spPr>
          <a:xfrm rot="18804913">
            <a:off x="3109399" y="4953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6" name="Text Placeholder 9">
            <a:extLst>
              <a:ext uri="{FF2B5EF4-FFF2-40B4-BE49-F238E27FC236}">
                <a16:creationId xmlns:a16="http://schemas.microsoft.com/office/drawing/2014/main" id="{E9FB8A29-D510-7A7E-8014-2EA43A7BADA6}"/>
              </a:ext>
            </a:extLst>
          </p:cNvPr>
          <p:cNvSpPr>
            <a:spLocks noGrp="1"/>
          </p:cNvSpPr>
          <p:nvPr>
            <p:ph type="body" sz="quarter" idx="115" hasCustomPrompt="1"/>
          </p:nvPr>
        </p:nvSpPr>
        <p:spPr>
          <a:xfrm>
            <a:off x="3416263" y="3787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17" name="Text Placeholder 9">
            <a:extLst>
              <a:ext uri="{FF2B5EF4-FFF2-40B4-BE49-F238E27FC236}">
                <a16:creationId xmlns:a16="http://schemas.microsoft.com/office/drawing/2014/main" id="{736F3032-758E-E693-9B01-DC90D011815E}"/>
              </a:ext>
            </a:extLst>
          </p:cNvPr>
          <p:cNvSpPr>
            <a:spLocks noGrp="1"/>
          </p:cNvSpPr>
          <p:nvPr>
            <p:ph type="body" sz="quarter" idx="116" hasCustomPrompt="1"/>
          </p:nvPr>
        </p:nvSpPr>
        <p:spPr>
          <a:xfrm rot="2741062">
            <a:off x="3699076" y="49526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22" name="Text Placeholder 9">
            <a:extLst>
              <a:ext uri="{FF2B5EF4-FFF2-40B4-BE49-F238E27FC236}">
                <a16:creationId xmlns:a16="http://schemas.microsoft.com/office/drawing/2014/main" id="{CBDF8FCC-70AA-B730-098D-17FFC51873E2}"/>
              </a:ext>
            </a:extLst>
          </p:cNvPr>
          <p:cNvSpPr>
            <a:spLocks noGrp="1"/>
          </p:cNvSpPr>
          <p:nvPr>
            <p:ph type="body" sz="quarter" idx="121" hasCustomPrompt="1"/>
          </p:nvPr>
        </p:nvSpPr>
        <p:spPr>
          <a:xfrm rot="16200000">
            <a:off x="3016953" y="77291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2" name="Text Placeholder 221">
            <a:extLst>
              <a:ext uri="{FF2B5EF4-FFF2-40B4-BE49-F238E27FC236}">
                <a16:creationId xmlns:a16="http://schemas.microsoft.com/office/drawing/2014/main" id="{BAD42816-CDB8-60D1-150E-6553F94629F5}"/>
              </a:ext>
            </a:extLst>
          </p:cNvPr>
          <p:cNvSpPr>
            <a:spLocks noGrp="1"/>
          </p:cNvSpPr>
          <p:nvPr>
            <p:ph type="body" sz="quarter" idx="208" hasCustomPrompt="1"/>
          </p:nvPr>
        </p:nvSpPr>
        <p:spPr>
          <a:xfrm>
            <a:off x="3239389" y="6039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8" name="Text Placeholder 9">
            <a:extLst>
              <a:ext uri="{FF2B5EF4-FFF2-40B4-BE49-F238E27FC236}">
                <a16:creationId xmlns:a16="http://schemas.microsoft.com/office/drawing/2014/main" id="{240235AA-63DF-F9F9-C753-98AD49DADFFB}"/>
              </a:ext>
            </a:extLst>
          </p:cNvPr>
          <p:cNvSpPr>
            <a:spLocks noGrp="1"/>
          </p:cNvSpPr>
          <p:nvPr>
            <p:ph type="body" sz="quarter" idx="117" hasCustomPrompt="1"/>
          </p:nvPr>
        </p:nvSpPr>
        <p:spPr>
          <a:xfrm rot="5400000">
            <a:off x="3809517" y="77290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21" name="Text Placeholder 9">
            <a:extLst>
              <a:ext uri="{FF2B5EF4-FFF2-40B4-BE49-F238E27FC236}">
                <a16:creationId xmlns:a16="http://schemas.microsoft.com/office/drawing/2014/main" id="{8AF4F662-31F1-48A8-92CC-DFE2F2D8E908}"/>
              </a:ext>
            </a:extLst>
          </p:cNvPr>
          <p:cNvSpPr>
            <a:spLocks noGrp="1"/>
          </p:cNvSpPr>
          <p:nvPr>
            <p:ph type="body" sz="quarter" idx="120" hasCustomPrompt="1"/>
          </p:nvPr>
        </p:nvSpPr>
        <p:spPr>
          <a:xfrm rot="13325804">
            <a:off x="3109282" y="103867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19" name="Text Placeholder 9">
            <a:extLst>
              <a:ext uri="{FF2B5EF4-FFF2-40B4-BE49-F238E27FC236}">
                <a16:creationId xmlns:a16="http://schemas.microsoft.com/office/drawing/2014/main" id="{D375EB3F-8716-5763-548E-6175EF045F5D}"/>
              </a:ext>
            </a:extLst>
          </p:cNvPr>
          <p:cNvSpPr>
            <a:spLocks noGrp="1"/>
          </p:cNvSpPr>
          <p:nvPr>
            <p:ph type="body" sz="quarter" idx="118" hasCustomPrompt="1"/>
          </p:nvPr>
        </p:nvSpPr>
        <p:spPr>
          <a:xfrm rot="8171944">
            <a:off x="3699057" y="103943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0" name="Text Placeholder 9">
            <a:extLst>
              <a:ext uri="{FF2B5EF4-FFF2-40B4-BE49-F238E27FC236}">
                <a16:creationId xmlns:a16="http://schemas.microsoft.com/office/drawing/2014/main" id="{D6414018-3278-9B64-2176-0CFE3F886C1F}"/>
              </a:ext>
            </a:extLst>
          </p:cNvPr>
          <p:cNvSpPr>
            <a:spLocks noGrp="1"/>
          </p:cNvSpPr>
          <p:nvPr>
            <p:ph type="body" sz="quarter" idx="119" hasCustomPrompt="1"/>
          </p:nvPr>
        </p:nvSpPr>
        <p:spPr>
          <a:xfrm rot="10559187">
            <a:off x="3416263" y="11724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2" name="Text Placeholder 103">
            <a:extLst>
              <a:ext uri="{FF2B5EF4-FFF2-40B4-BE49-F238E27FC236}">
                <a16:creationId xmlns:a16="http://schemas.microsoft.com/office/drawing/2014/main" id="{4580CDF8-EB2D-96AA-79DD-85710D9D6AF5}"/>
              </a:ext>
            </a:extLst>
          </p:cNvPr>
          <p:cNvSpPr>
            <a:spLocks noGrp="1"/>
          </p:cNvSpPr>
          <p:nvPr>
            <p:ph type="body" sz="quarter" idx="224" hasCustomPrompt="1"/>
          </p:nvPr>
        </p:nvSpPr>
        <p:spPr>
          <a:xfrm>
            <a:off x="2917920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3" name="Table Placeholder 104">
            <a:extLst>
              <a:ext uri="{FF2B5EF4-FFF2-40B4-BE49-F238E27FC236}">
                <a16:creationId xmlns:a16="http://schemas.microsoft.com/office/drawing/2014/main" id="{51A76751-A566-B9B0-8BBA-5DD75405843A}"/>
              </a:ext>
            </a:extLst>
          </p:cNvPr>
          <p:cNvSpPr>
            <a:spLocks noGrp="1"/>
          </p:cNvSpPr>
          <p:nvPr>
            <p:ph type="tbl" sz="quarter" idx="225" hasCustomPrompt="1"/>
          </p:nvPr>
        </p:nvSpPr>
        <p:spPr>
          <a:xfrm>
            <a:off x="2917920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4" name="Text Placeholder 103">
            <a:extLst>
              <a:ext uri="{FF2B5EF4-FFF2-40B4-BE49-F238E27FC236}">
                <a16:creationId xmlns:a16="http://schemas.microsoft.com/office/drawing/2014/main" id="{EC591F75-AC67-4CAE-49F5-6E9BC44CC7F9}"/>
              </a:ext>
            </a:extLst>
          </p:cNvPr>
          <p:cNvSpPr>
            <a:spLocks noGrp="1"/>
          </p:cNvSpPr>
          <p:nvPr>
            <p:ph type="body" sz="quarter" idx="226" hasCustomPrompt="1"/>
          </p:nvPr>
        </p:nvSpPr>
        <p:spPr>
          <a:xfrm>
            <a:off x="4158712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5" name="Table Placeholder 104">
            <a:extLst>
              <a:ext uri="{FF2B5EF4-FFF2-40B4-BE49-F238E27FC236}">
                <a16:creationId xmlns:a16="http://schemas.microsoft.com/office/drawing/2014/main" id="{8C593672-3F9F-A7FC-CEE0-5F2D1721B1B2}"/>
              </a:ext>
            </a:extLst>
          </p:cNvPr>
          <p:cNvSpPr>
            <a:spLocks noGrp="1"/>
          </p:cNvSpPr>
          <p:nvPr>
            <p:ph type="tbl" sz="quarter" idx="227" hasCustomPrompt="1"/>
          </p:nvPr>
        </p:nvSpPr>
        <p:spPr>
          <a:xfrm>
            <a:off x="4158712" y="48955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42" name="Text Placeholder 9">
            <a:extLst>
              <a:ext uri="{FF2B5EF4-FFF2-40B4-BE49-F238E27FC236}">
                <a16:creationId xmlns:a16="http://schemas.microsoft.com/office/drawing/2014/main" id="{940D81B5-A92C-6C47-7310-5E9482937A91}"/>
              </a:ext>
            </a:extLst>
          </p:cNvPr>
          <p:cNvSpPr>
            <a:spLocks noGrp="1"/>
          </p:cNvSpPr>
          <p:nvPr>
            <p:ph type="body" sz="quarter" idx="138" hasCustomPrompt="1"/>
          </p:nvPr>
        </p:nvSpPr>
        <p:spPr>
          <a:xfrm rot="18804913">
            <a:off x="4352652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43" name="Text Placeholder 9">
            <a:extLst>
              <a:ext uri="{FF2B5EF4-FFF2-40B4-BE49-F238E27FC236}">
                <a16:creationId xmlns:a16="http://schemas.microsoft.com/office/drawing/2014/main" id="{A6F33E22-A625-21D8-111F-225A28229033}"/>
              </a:ext>
            </a:extLst>
          </p:cNvPr>
          <p:cNvSpPr>
            <a:spLocks noGrp="1"/>
          </p:cNvSpPr>
          <p:nvPr>
            <p:ph type="body" sz="quarter" idx="139" hasCustomPrompt="1"/>
          </p:nvPr>
        </p:nvSpPr>
        <p:spPr>
          <a:xfrm>
            <a:off x="4659516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44" name="Text Placeholder 9">
            <a:extLst>
              <a:ext uri="{FF2B5EF4-FFF2-40B4-BE49-F238E27FC236}">
                <a16:creationId xmlns:a16="http://schemas.microsoft.com/office/drawing/2014/main" id="{D36DEAA9-4FEA-19D9-A80E-1CFE7064A31E}"/>
              </a:ext>
            </a:extLst>
          </p:cNvPr>
          <p:cNvSpPr>
            <a:spLocks noGrp="1"/>
          </p:cNvSpPr>
          <p:nvPr>
            <p:ph type="body" sz="quarter" idx="140" hasCustomPrompt="1"/>
          </p:nvPr>
        </p:nvSpPr>
        <p:spPr>
          <a:xfrm rot="2741062">
            <a:off x="4942329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9" name="Text Placeholder 9">
            <a:extLst>
              <a:ext uri="{FF2B5EF4-FFF2-40B4-BE49-F238E27FC236}">
                <a16:creationId xmlns:a16="http://schemas.microsoft.com/office/drawing/2014/main" id="{C26392BD-20AC-F0C2-6057-690715D6AC2B}"/>
              </a:ext>
            </a:extLst>
          </p:cNvPr>
          <p:cNvSpPr>
            <a:spLocks noGrp="1"/>
          </p:cNvSpPr>
          <p:nvPr>
            <p:ph type="body" sz="quarter" idx="145" hasCustomPrompt="1"/>
          </p:nvPr>
        </p:nvSpPr>
        <p:spPr>
          <a:xfrm rot="16200000">
            <a:off x="4260206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5" name="Text Placeholder 221">
            <a:extLst>
              <a:ext uri="{FF2B5EF4-FFF2-40B4-BE49-F238E27FC236}">
                <a16:creationId xmlns:a16="http://schemas.microsoft.com/office/drawing/2014/main" id="{7D6612B4-10A8-483E-D0B8-2724106187B6}"/>
              </a:ext>
            </a:extLst>
          </p:cNvPr>
          <p:cNvSpPr>
            <a:spLocks noGrp="1"/>
          </p:cNvSpPr>
          <p:nvPr>
            <p:ph type="body" sz="quarter" idx="210" hasCustomPrompt="1"/>
          </p:nvPr>
        </p:nvSpPr>
        <p:spPr>
          <a:xfrm>
            <a:off x="4479282" y="2225267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45" name="Text Placeholder 9">
            <a:extLst>
              <a:ext uri="{FF2B5EF4-FFF2-40B4-BE49-F238E27FC236}">
                <a16:creationId xmlns:a16="http://schemas.microsoft.com/office/drawing/2014/main" id="{37959815-3A46-BF71-1643-25881F3BCAC6}"/>
              </a:ext>
            </a:extLst>
          </p:cNvPr>
          <p:cNvSpPr>
            <a:spLocks noGrp="1"/>
          </p:cNvSpPr>
          <p:nvPr>
            <p:ph type="body" sz="quarter" idx="141" hasCustomPrompt="1"/>
          </p:nvPr>
        </p:nvSpPr>
        <p:spPr>
          <a:xfrm rot="5400000">
            <a:off x="5052770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48" name="Text Placeholder 9">
            <a:extLst>
              <a:ext uri="{FF2B5EF4-FFF2-40B4-BE49-F238E27FC236}">
                <a16:creationId xmlns:a16="http://schemas.microsoft.com/office/drawing/2014/main" id="{C9D1852F-AC8D-886F-42EE-C49AC08734D2}"/>
              </a:ext>
            </a:extLst>
          </p:cNvPr>
          <p:cNvSpPr>
            <a:spLocks noGrp="1"/>
          </p:cNvSpPr>
          <p:nvPr>
            <p:ph type="body" sz="quarter" idx="144" hasCustomPrompt="1"/>
          </p:nvPr>
        </p:nvSpPr>
        <p:spPr>
          <a:xfrm rot="13325804">
            <a:off x="4352535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6" name="Text Placeholder 9">
            <a:extLst>
              <a:ext uri="{FF2B5EF4-FFF2-40B4-BE49-F238E27FC236}">
                <a16:creationId xmlns:a16="http://schemas.microsoft.com/office/drawing/2014/main" id="{65773DE8-D629-B739-5897-6DD742DC48D9}"/>
              </a:ext>
            </a:extLst>
          </p:cNvPr>
          <p:cNvSpPr>
            <a:spLocks noGrp="1"/>
          </p:cNvSpPr>
          <p:nvPr>
            <p:ph type="body" sz="quarter" idx="142" hasCustomPrompt="1"/>
          </p:nvPr>
        </p:nvSpPr>
        <p:spPr>
          <a:xfrm rot="8171944">
            <a:off x="4942310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47" name="Text Placeholder 9">
            <a:extLst>
              <a:ext uri="{FF2B5EF4-FFF2-40B4-BE49-F238E27FC236}">
                <a16:creationId xmlns:a16="http://schemas.microsoft.com/office/drawing/2014/main" id="{E5A3733E-B0BD-5729-967C-519E4A0692B6}"/>
              </a:ext>
            </a:extLst>
          </p:cNvPr>
          <p:cNvSpPr>
            <a:spLocks noGrp="1"/>
          </p:cNvSpPr>
          <p:nvPr>
            <p:ph type="body" sz="quarter" idx="143" hasCustomPrompt="1"/>
          </p:nvPr>
        </p:nvSpPr>
        <p:spPr>
          <a:xfrm rot="10559187">
            <a:off x="4659516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24" name="Text Placeholder 9">
            <a:extLst>
              <a:ext uri="{FF2B5EF4-FFF2-40B4-BE49-F238E27FC236}">
                <a16:creationId xmlns:a16="http://schemas.microsoft.com/office/drawing/2014/main" id="{A6EB735A-4451-FECE-B06C-BB20C79AF258}"/>
              </a:ext>
            </a:extLst>
          </p:cNvPr>
          <p:cNvSpPr>
            <a:spLocks noGrp="1"/>
          </p:cNvSpPr>
          <p:nvPr>
            <p:ph type="body" sz="quarter" idx="122" hasCustomPrompt="1"/>
          </p:nvPr>
        </p:nvSpPr>
        <p:spPr>
          <a:xfrm rot="18804913">
            <a:off x="5518482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25" name="Text Placeholder 9">
            <a:extLst>
              <a:ext uri="{FF2B5EF4-FFF2-40B4-BE49-F238E27FC236}">
                <a16:creationId xmlns:a16="http://schemas.microsoft.com/office/drawing/2014/main" id="{E570EB4B-1BE4-BBCA-F766-65CDB66442B3}"/>
              </a:ext>
            </a:extLst>
          </p:cNvPr>
          <p:cNvSpPr>
            <a:spLocks noGrp="1"/>
          </p:cNvSpPr>
          <p:nvPr>
            <p:ph type="body" sz="quarter" idx="123" hasCustomPrompt="1"/>
          </p:nvPr>
        </p:nvSpPr>
        <p:spPr>
          <a:xfrm>
            <a:off x="5825346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6" name="Text Placeholder 9">
            <a:extLst>
              <a:ext uri="{FF2B5EF4-FFF2-40B4-BE49-F238E27FC236}">
                <a16:creationId xmlns:a16="http://schemas.microsoft.com/office/drawing/2014/main" id="{E092C896-FF0B-3007-E697-E379E6D16D3A}"/>
              </a:ext>
            </a:extLst>
          </p:cNvPr>
          <p:cNvSpPr>
            <a:spLocks noGrp="1"/>
          </p:cNvSpPr>
          <p:nvPr>
            <p:ph type="body" sz="quarter" idx="124" hasCustomPrompt="1"/>
          </p:nvPr>
        </p:nvSpPr>
        <p:spPr>
          <a:xfrm rot="2741062">
            <a:off x="6108159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31" name="Text Placeholder 9">
            <a:extLst>
              <a:ext uri="{FF2B5EF4-FFF2-40B4-BE49-F238E27FC236}">
                <a16:creationId xmlns:a16="http://schemas.microsoft.com/office/drawing/2014/main" id="{ECE1ED10-84BB-E159-E0F1-CE3A18D3648D}"/>
              </a:ext>
            </a:extLst>
          </p:cNvPr>
          <p:cNvSpPr>
            <a:spLocks noGrp="1"/>
          </p:cNvSpPr>
          <p:nvPr>
            <p:ph type="body" sz="quarter" idx="129" hasCustomPrompt="1"/>
          </p:nvPr>
        </p:nvSpPr>
        <p:spPr>
          <a:xfrm rot="16200000">
            <a:off x="5426036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3" name="Text Placeholder 221">
            <a:extLst>
              <a:ext uri="{FF2B5EF4-FFF2-40B4-BE49-F238E27FC236}">
                <a16:creationId xmlns:a16="http://schemas.microsoft.com/office/drawing/2014/main" id="{D57F1CEC-0D6C-FB80-9412-45D1E0E3727C}"/>
              </a:ext>
            </a:extLst>
          </p:cNvPr>
          <p:cNvSpPr>
            <a:spLocks noGrp="1"/>
          </p:cNvSpPr>
          <p:nvPr>
            <p:ph type="body" sz="quarter" idx="209" hasCustomPrompt="1"/>
          </p:nvPr>
        </p:nvSpPr>
        <p:spPr>
          <a:xfrm>
            <a:off x="5649369" y="60310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27" name="Text Placeholder 9">
            <a:extLst>
              <a:ext uri="{FF2B5EF4-FFF2-40B4-BE49-F238E27FC236}">
                <a16:creationId xmlns:a16="http://schemas.microsoft.com/office/drawing/2014/main" id="{EE7C3468-C3E6-FE20-B1F1-AF98FC1E5906}"/>
              </a:ext>
            </a:extLst>
          </p:cNvPr>
          <p:cNvSpPr>
            <a:spLocks noGrp="1"/>
          </p:cNvSpPr>
          <p:nvPr>
            <p:ph type="body" sz="quarter" idx="125" hasCustomPrompt="1"/>
          </p:nvPr>
        </p:nvSpPr>
        <p:spPr>
          <a:xfrm rot="5400000">
            <a:off x="6218600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0" name="Text Placeholder 9">
            <a:extLst>
              <a:ext uri="{FF2B5EF4-FFF2-40B4-BE49-F238E27FC236}">
                <a16:creationId xmlns:a16="http://schemas.microsoft.com/office/drawing/2014/main" id="{10AE4B62-9E59-B1A6-45EC-D8DAD5819013}"/>
              </a:ext>
            </a:extLst>
          </p:cNvPr>
          <p:cNvSpPr>
            <a:spLocks noGrp="1"/>
          </p:cNvSpPr>
          <p:nvPr>
            <p:ph type="body" sz="quarter" idx="128" hasCustomPrompt="1"/>
          </p:nvPr>
        </p:nvSpPr>
        <p:spPr>
          <a:xfrm rot="13325804">
            <a:off x="5518365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28" name="Text Placeholder 9">
            <a:extLst>
              <a:ext uri="{FF2B5EF4-FFF2-40B4-BE49-F238E27FC236}">
                <a16:creationId xmlns:a16="http://schemas.microsoft.com/office/drawing/2014/main" id="{E4D40DDB-CD04-A4BC-40DD-E4777529CAB3}"/>
              </a:ext>
            </a:extLst>
          </p:cNvPr>
          <p:cNvSpPr>
            <a:spLocks noGrp="1"/>
          </p:cNvSpPr>
          <p:nvPr>
            <p:ph type="body" sz="quarter" idx="126" hasCustomPrompt="1"/>
          </p:nvPr>
        </p:nvSpPr>
        <p:spPr>
          <a:xfrm rot="8171944">
            <a:off x="6108140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9" name="Text Placeholder 9">
            <a:extLst>
              <a:ext uri="{FF2B5EF4-FFF2-40B4-BE49-F238E27FC236}">
                <a16:creationId xmlns:a16="http://schemas.microsoft.com/office/drawing/2014/main" id="{6A061CBC-FB2A-B08E-18C5-EA45363613F7}"/>
              </a:ext>
            </a:extLst>
          </p:cNvPr>
          <p:cNvSpPr>
            <a:spLocks noGrp="1"/>
          </p:cNvSpPr>
          <p:nvPr>
            <p:ph type="body" sz="quarter" idx="127" hasCustomPrompt="1"/>
          </p:nvPr>
        </p:nvSpPr>
        <p:spPr>
          <a:xfrm rot="10559187">
            <a:off x="5825346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6" name="Text Placeholder 103">
            <a:extLst>
              <a:ext uri="{FF2B5EF4-FFF2-40B4-BE49-F238E27FC236}">
                <a16:creationId xmlns:a16="http://schemas.microsoft.com/office/drawing/2014/main" id="{22BDB4B4-B823-8C6A-796E-BBA29EE3C7EE}"/>
              </a:ext>
            </a:extLst>
          </p:cNvPr>
          <p:cNvSpPr>
            <a:spLocks noGrp="1"/>
          </p:cNvSpPr>
          <p:nvPr>
            <p:ph type="body" sz="quarter" idx="228" hasCustomPrompt="1"/>
          </p:nvPr>
        </p:nvSpPr>
        <p:spPr>
          <a:xfrm>
            <a:off x="5388207" y="144271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7" name="Table Placeholder 104">
            <a:extLst>
              <a:ext uri="{FF2B5EF4-FFF2-40B4-BE49-F238E27FC236}">
                <a16:creationId xmlns:a16="http://schemas.microsoft.com/office/drawing/2014/main" id="{69258086-BD52-678C-C3DC-C0304A63F502}"/>
              </a:ext>
            </a:extLst>
          </p:cNvPr>
          <p:cNvSpPr>
            <a:spLocks noGrp="1"/>
          </p:cNvSpPr>
          <p:nvPr>
            <p:ph type="tbl" sz="quarter" idx="229" hasCustomPrompt="1"/>
          </p:nvPr>
        </p:nvSpPr>
        <p:spPr>
          <a:xfrm>
            <a:off x="5388207" y="168605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8" name="Text Placeholder 103">
            <a:extLst>
              <a:ext uri="{FF2B5EF4-FFF2-40B4-BE49-F238E27FC236}">
                <a16:creationId xmlns:a16="http://schemas.microsoft.com/office/drawing/2014/main" id="{588C2E5F-C018-F254-9087-0EA3A63296C3}"/>
              </a:ext>
            </a:extLst>
          </p:cNvPr>
          <p:cNvSpPr>
            <a:spLocks noGrp="1"/>
          </p:cNvSpPr>
          <p:nvPr>
            <p:ph type="body" sz="quarter" idx="235" hasCustomPrompt="1"/>
          </p:nvPr>
        </p:nvSpPr>
        <p:spPr>
          <a:xfrm>
            <a:off x="6635772" y="27260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9" name="Table Placeholder 104">
            <a:extLst>
              <a:ext uri="{FF2B5EF4-FFF2-40B4-BE49-F238E27FC236}">
                <a16:creationId xmlns:a16="http://schemas.microsoft.com/office/drawing/2014/main" id="{22E724AF-47B7-A555-7EA9-737EC422321C}"/>
              </a:ext>
            </a:extLst>
          </p:cNvPr>
          <p:cNvSpPr>
            <a:spLocks noGrp="1"/>
          </p:cNvSpPr>
          <p:nvPr>
            <p:ph type="tbl" sz="quarter" idx="236" hasCustomPrompt="1"/>
          </p:nvPr>
        </p:nvSpPr>
        <p:spPr>
          <a:xfrm>
            <a:off x="6635772" y="51594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33" name="Text Placeholder 9">
            <a:extLst>
              <a:ext uri="{FF2B5EF4-FFF2-40B4-BE49-F238E27FC236}">
                <a16:creationId xmlns:a16="http://schemas.microsoft.com/office/drawing/2014/main" id="{8BB3FF6E-0B14-48ED-5709-678D0C8F5402}"/>
              </a:ext>
            </a:extLst>
          </p:cNvPr>
          <p:cNvSpPr>
            <a:spLocks noGrp="1"/>
          </p:cNvSpPr>
          <p:nvPr>
            <p:ph type="body" sz="quarter" idx="130" hasCustomPrompt="1"/>
          </p:nvPr>
        </p:nvSpPr>
        <p:spPr>
          <a:xfrm rot="18804913">
            <a:off x="6813240" y="21144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34" name="Text Placeholder 9">
            <a:extLst>
              <a:ext uri="{FF2B5EF4-FFF2-40B4-BE49-F238E27FC236}">
                <a16:creationId xmlns:a16="http://schemas.microsoft.com/office/drawing/2014/main" id="{3CFD83B3-783F-AA58-9A94-E35D1944A090}"/>
              </a:ext>
            </a:extLst>
          </p:cNvPr>
          <p:cNvSpPr>
            <a:spLocks noGrp="1"/>
          </p:cNvSpPr>
          <p:nvPr>
            <p:ph type="body" sz="quarter" idx="131" hasCustomPrompt="1"/>
          </p:nvPr>
        </p:nvSpPr>
        <p:spPr>
          <a:xfrm>
            <a:off x="7120104" y="199786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35" name="Text Placeholder 9">
            <a:extLst>
              <a:ext uri="{FF2B5EF4-FFF2-40B4-BE49-F238E27FC236}">
                <a16:creationId xmlns:a16="http://schemas.microsoft.com/office/drawing/2014/main" id="{A271EC9D-753D-6B96-888E-84E12CE6E946}"/>
              </a:ext>
            </a:extLst>
          </p:cNvPr>
          <p:cNvSpPr>
            <a:spLocks noGrp="1"/>
          </p:cNvSpPr>
          <p:nvPr>
            <p:ph type="body" sz="quarter" idx="132" hasCustomPrompt="1"/>
          </p:nvPr>
        </p:nvSpPr>
        <p:spPr>
          <a:xfrm rot="2741062">
            <a:off x="7402917" y="211441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0" name="Text Placeholder 9">
            <a:extLst>
              <a:ext uri="{FF2B5EF4-FFF2-40B4-BE49-F238E27FC236}">
                <a16:creationId xmlns:a16="http://schemas.microsoft.com/office/drawing/2014/main" id="{F63E6C83-B20A-FD92-21C1-ADA8E4C1B2AF}"/>
              </a:ext>
            </a:extLst>
          </p:cNvPr>
          <p:cNvSpPr>
            <a:spLocks noGrp="1"/>
          </p:cNvSpPr>
          <p:nvPr>
            <p:ph type="body" sz="quarter" idx="137" hasCustomPrompt="1"/>
          </p:nvPr>
        </p:nvSpPr>
        <p:spPr>
          <a:xfrm rot="16200000">
            <a:off x="6720794" y="239205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6" name="Text Placeholder 221">
            <a:extLst>
              <a:ext uri="{FF2B5EF4-FFF2-40B4-BE49-F238E27FC236}">
                <a16:creationId xmlns:a16="http://schemas.microsoft.com/office/drawing/2014/main" id="{67C051AB-9A47-4CF5-1B77-258C190CCF69}"/>
              </a:ext>
            </a:extLst>
          </p:cNvPr>
          <p:cNvSpPr>
            <a:spLocks noGrp="1"/>
          </p:cNvSpPr>
          <p:nvPr>
            <p:ph type="body" sz="quarter" idx="211" hasCustomPrompt="1"/>
          </p:nvPr>
        </p:nvSpPr>
        <p:spPr>
          <a:xfrm>
            <a:off x="6934206" y="222378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6" name="Text Placeholder 9">
            <a:extLst>
              <a:ext uri="{FF2B5EF4-FFF2-40B4-BE49-F238E27FC236}">
                <a16:creationId xmlns:a16="http://schemas.microsoft.com/office/drawing/2014/main" id="{20822C70-309E-385A-6503-0F72ED545C93}"/>
              </a:ext>
            </a:extLst>
          </p:cNvPr>
          <p:cNvSpPr>
            <a:spLocks noGrp="1"/>
          </p:cNvSpPr>
          <p:nvPr>
            <p:ph type="body" sz="quarter" idx="133" hasCustomPrompt="1"/>
          </p:nvPr>
        </p:nvSpPr>
        <p:spPr>
          <a:xfrm rot="5400000">
            <a:off x="7513358" y="239205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9" name="Text Placeholder 9">
            <a:extLst>
              <a:ext uri="{FF2B5EF4-FFF2-40B4-BE49-F238E27FC236}">
                <a16:creationId xmlns:a16="http://schemas.microsoft.com/office/drawing/2014/main" id="{DDA38108-3CC0-6A52-A80F-004283C309ED}"/>
              </a:ext>
            </a:extLst>
          </p:cNvPr>
          <p:cNvSpPr>
            <a:spLocks noGrp="1"/>
          </p:cNvSpPr>
          <p:nvPr>
            <p:ph type="body" sz="quarter" idx="136" hasCustomPrompt="1"/>
          </p:nvPr>
        </p:nvSpPr>
        <p:spPr>
          <a:xfrm rot="13325804">
            <a:off x="6813123" y="26578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37" name="Text Placeholder 9">
            <a:extLst>
              <a:ext uri="{FF2B5EF4-FFF2-40B4-BE49-F238E27FC236}">
                <a16:creationId xmlns:a16="http://schemas.microsoft.com/office/drawing/2014/main" id="{8AB3300B-C672-B85D-CE7B-1701A9D8A4CA}"/>
              </a:ext>
            </a:extLst>
          </p:cNvPr>
          <p:cNvSpPr>
            <a:spLocks noGrp="1"/>
          </p:cNvSpPr>
          <p:nvPr>
            <p:ph type="body" sz="quarter" idx="134" hasCustomPrompt="1"/>
          </p:nvPr>
        </p:nvSpPr>
        <p:spPr>
          <a:xfrm rot="8171944">
            <a:off x="7402898" y="265858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38" name="Text Placeholder 9">
            <a:extLst>
              <a:ext uri="{FF2B5EF4-FFF2-40B4-BE49-F238E27FC236}">
                <a16:creationId xmlns:a16="http://schemas.microsoft.com/office/drawing/2014/main" id="{86E11A3F-7723-52CF-4AAC-4F999816623F}"/>
              </a:ext>
            </a:extLst>
          </p:cNvPr>
          <p:cNvSpPr>
            <a:spLocks noGrp="1"/>
          </p:cNvSpPr>
          <p:nvPr>
            <p:ph type="body" sz="quarter" idx="135" hasCustomPrompt="1"/>
          </p:nvPr>
        </p:nvSpPr>
        <p:spPr>
          <a:xfrm rot="10559187">
            <a:off x="7120104" y="279156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8" name="Text Placeholder 103">
            <a:extLst>
              <a:ext uri="{FF2B5EF4-FFF2-40B4-BE49-F238E27FC236}">
                <a16:creationId xmlns:a16="http://schemas.microsoft.com/office/drawing/2014/main" id="{A3B17F8C-0D47-AA73-A8D1-E87A67A14345}"/>
              </a:ext>
            </a:extLst>
          </p:cNvPr>
          <p:cNvSpPr>
            <a:spLocks noGrp="1"/>
          </p:cNvSpPr>
          <p:nvPr>
            <p:ph type="body" sz="quarter" idx="230" hasCustomPrompt="1"/>
          </p:nvPr>
        </p:nvSpPr>
        <p:spPr>
          <a:xfrm>
            <a:off x="407698" y="385677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9" name="Table Placeholder 104">
            <a:extLst>
              <a:ext uri="{FF2B5EF4-FFF2-40B4-BE49-F238E27FC236}">
                <a16:creationId xmlns:a16="http://schemas.microsoft.com/office/drawing/2014/main" id="{F3D589C9-D7A9-2F82-1CCC-F9047E86C57B}"/>
              </a:ext>
            </a:extLst>
          </p:cNvPr>
          <p:cNvSpPr>
            <a:spLocks noGrp="1"/>
          </p:cNvSpPr>
          <p:nvPr>
            <p:ph type="tbl" sz="quarter" idx="108" hasCustomPrompt="1"/>
          </p:nvPr>
        </p:nvSpPr>
        <p:spPr>
          <a:xfrm>
            <a:off x="407698" y="408071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11" name="Text Placeholder 9">
            <a:extLst>
              <a:ext uri="{FF2B5EF4-FFF2-40B4-BE49-F238E27FC236}">
                <a16:creationId xmlns:a16="http://schemas.microsoft.com/office/drawing/2014/main" id="{5F506990-F97E-B3A2-6178-BD3D006C7CD9}"/>
              </a:ext>
            </a:extLst>
          </p:cNvPr>
          <p:cNvSpPr>
            <a:spLocks noGrp="1"/>
          </p:cNvSpPr>
          <p:nvPr>
            <p:ph type="body" sz="quarter" idx="200" hasCustomPrompt="1"/>
          </p:nvPr>
        </p:nvSpPr>
        <p:spPr>
          <a:xfrm rot="18804913">
            <a:off x="604736" y="564449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12" name="Text Placeholder 9">
            <a:extLst>
              <a:ext uri="{FF2B5EF4-FFF2-40B4-BE49-F238E27FC236}">
                <a16:creationId xmlns:a16="http://schemas.microsoft.com/office/drawing/2014/main" id="{72190DD3-AC6D-9FDC-E337-627E6B2117BE}"/>
              </a:ext>
            </a:extLst>
          </p:cNvPr>
          <p:cNvSpPr>
            <a:spLocks noGrp="1"/>
          </p:cNvSpPr>
          <p:nvPr>
            <p:ph type="body" sz="quarter" idx="201" hasCustomPrompt="1"/>
          </p:nvPr>
        </p:nvSpPr>
        <p:spPr>
          <a:xfrm>
            <a:off x="911600" y="55278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13" name="Text Placeholder 9">
            <a:extLst>
              <a:ext uri="{FF2B5EF4-FFF2-40B4-BE49-F238E27FC236}">
                <a16:creationId xmlns:a16="http://schemas.microsoft.com/office/drawing/2014/main" id="{59A012F5-45B4-A443-40DF-ACF51FBB7D52}"/>
              </a:ext>
            </a:extLst>
          </p:cNvPr>
          <p:cNvSpPr>
            <a:spLocks noGrp="1"/>
          </p:cNvSpPr>
          <p:nvPr>
            <p:ph type="body" sz="quarter" idx="202" hasCustomPrompt="1"/>
          </p:nvPr>
        </p:nvSpPr>
        <p:spPr>
          <a:xfrm rot="2741062">
            <a:off x="1194413" y="564445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18" name="Text Placeholder 9">
            <a:extLst>
              <a:ext uri="{FF2B5EF4-FFF2-40B4-BE49-F238E27FC236}">
                <a16:creationId xmlns:a16="http://schemas.microsoft.com/office/drawing/2014/main" id="{74E9209C-2C92-2876-53D5-A05ECDAFA446}"/>
              </a:ext>
            </a:extLst>
          </p:cNvPr>
          <p:cNvSpPr>
            <a:spLocks noGrp="1"/>
          </p:cNvSpPr>
          <p:nvPr>
            <p:ph type="body" sz="quarter" idx="207" hasCustomPrompt="1"/>
          </p:nvPr>
        </p:nvSpPr>
        <p:spPr>
          <a:xfrm rot="16200000">
            <a:off x="512290" y="592209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3" name="Text Placeholder 221">
            <a:extLst>
              <a:ext uri="{FF2B5EF4-FFF2-40B4-BE49-F238E27FC236}">
                <a16:creationId xmlns:a16="http://schemas.microsoft.com/office/drawing/2014/main" id="{9A1DA8F1-618A-B041-8F4D-EE7987C30CA6}"/>
              </a:ext>
            </a:extLst>
          </p:cNvPr>
          <p:cNvSpPr>
            <a:spLocks noGrp="1"/>
          </p:cNvSpPr>
          <p:nvPr>
            <p:ph type="body" sz="quarter" idx="218" hasCustomPrompt="1"/>
          </p:nvPr>
        </p:nvSpPr>
        <p:spPr>
          <a:xfrm>
            <a:off x="727591" y="574782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14" name="Text Placeholder 9">
            <a:extLst>
              <a:ext uri="{FF2B5EF4-FFF2-40B4-BE49-F238E27FC236}">
                <a16:creationId xmlns:a16="http://schemas.microsoft.com/office/drawing/2014/main" id="{6A66AB70-7528-615E-5F7E-81CA9ABFFC4F}"/>
              </a:ext>
            </a:extLst>
          </p:cNvPr>
          <p:cNvSpPr>
            <a:spLocks noGrp="1"/>
          </p:cNvSpPr>
          <p:nvPr>
            <p:ph type="body" sz="quarter" idx="203" hasCustomPrompt="1"/>
          </p:nvPr>
        </p:nvSpPr>
        <p:spPr>
          <a:xfrm rot="5400000">
            <a:off x="1304854" y="59220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17" name="Text Placeholder 9">
            <a:extLst>
              <a:ext uri="{FF2B5EF4-FFF2-40B4-BE49-F238E27FC236}">
                <a16:creationId xmlns:a16="http://schemas.microsoft.com/office/drawing/2014/main" id="{86D69227-AB0A-3EEF-90D9-5B28695C72B7}"/>
              </a:ext>
            </a:extLst>
          </p:cNvPr>
          <p:cNvSpPr>
            <a:spLocks noGrp="1"/>
          </p:cNvSpPr>
          <p:nvPr>
            <p:ph type="body" sz="quarter" idx="206" hasCustomPrompt="1"/>
          </p:nvPr>
        </p:nvSpPr>
        <p:spPr>
          <a:xfrm rot="13325804">
            <a:off x="604619" y="6187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15" name="Text Placeholder 9">
            <a:extLst>
              <a:ext uri="{FF2B5EF4-FFF2-40B4-BE49-F238E27FC236}">
                <a16:creationId xmlns:a16="http://schemas.microsoft.com/office/drawing/2014/main" id="{B78A17D3-B312-E0EE-08F7-8D28F10A35FB}"/>
              </a:ext>
            </a:extLst>
          </p:cNvPr>
          <p:cNvSpPr>
            <a:spLocks noGrp="1"/>
          </p:cNvSpPr>
          <p:nvPr>
            <p:ph type="body" sz="quarter" idx="204" hasCustomPrompt="1"/>
          </p:nvPr>
        </p:nvSpPr>
        <p:spPr>
          <a:xfrm rot="8171944">
            <a:off x="1194394" y="618862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16" name="Text Placeholder 9">
            <a:extLst>
              <a:ext uri="{FF2B5EF4-FFF2-40B4-BE49-F238E27FC236}">
                <a16:creationId xmlns:a16="http://schemas.microsoft.com/office/drawing/2014/main" id="{C6AD0AF5-7BE1-0EE8-F6CC-ACD8A8C58CD4}"/>
              </a:ext>
            </a:extLst>
          </p:cNvPr>
          <p:cNvSpPr>
            <a:spLocks noGrp="1"/>
          </p:cNvSpPr>
          <p:nvPr>
            <p:ph type="body" sz="quarter" idx="205" hasCustomPrompt="1"/>
          </p:nvPr>
        </p:nvSpPr>
        <p:spPr>
          <a:xfrm rot="10559187">
            <a:off x="911600" y="63215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60" name="Text Placeholder 9">
            <a:extLst>
              <a:ext uri="{FF2B5EF4-FFF2-40B4-BE49-F238E27FC236}">
                <a16:creationId xmlns:a16="http://schemas.microsoft.com/office/drawing/2014/main" id="{FA189AA2-8465-3672-244F-1E0E3DFEB1BD}"/>
              </a:ext>
            </a:extLst>
          </p:cNvPr>
          <p:cNvSpPr>
            <a:spLocks noGrp="1"/>
          </p:cNvSpPr>
          <p:nvPr>
            <p:ph type="body" sz="quarter" idx="154" hasCustomPrompt="1"/>
          </p:nvPr>
        </p:nvSpPr>
        <p:spPr>
          <a:xfrm rot="18804913">
            <a:off x="1872085" y="39485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61" name="Text Placeholder 9">
            <a:extLst>
              <a:ext uri="{FF2B5EF4-FFF2-40B4-BE49-F238E27FC236}">
                <a16:creationId xmlns:a16="http://schemas.microsoft.com/office/drawing/2014/main" id="{263DFF58-3F22-BD4D-E21C-F43D9BDD02EA}"/>
              </a:ext>
            </a:extLst>
          </p:cNvPr>
          <p:cNvSpPr>
            <a:spLocks noGrp="1"/>
          </p:cNvSpPr>
          <p:nvPr>
            <p:ph type="body" sz="quarter" idx="155" hasCustomPrompt="1"/>
          </p:nvPr>
        </p:nvSpPr>
        <p:spPr>
          <a:xfrm>
            <a:off x="2178949" y="38319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62" name="Text Placeholder 9">
            <a:extLst>
              <a:ext uri="{FF2B5EF4-FFF2-40B4-BE49-F238E27FC236}">
                <a16:creationId xmlns:a16="http://schemas.microsoft.com/office/drawing/2014/main" id="{5A731F4E-A7C4-0D27-8228-41DC636C2BF7}"/>
              </a:ext>
            </a:extLst>
          </p:cNvPr>
          <p:cNvSpPr>
            <a:spLocks noGrp="1"/>
          </p:cNvSpPr>
          <p:nvPr>
            <p:ph type="body" sz="quarter" idx="156" hasCustomPrompt="1"/>
          </p:nvPr>
        </p:nvSpPr>
        <p:spPr>
          <a:xfrm rot="2741062">
            <a:off x="2461762" y="394847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67" name="Text Placeholder 9">
            <a:extLst>
              <a:ext uri="{FF2B5EF4-FFF2-40B4-BE49-F238E27FC236}">
                <a16:creationId xmlns:a16="http://schemas.microsoft.com/office/drawing/2014/main" id="{5E3EF5A0-67E9-CA42-877E-9492CC85049C}"/>
              </a:ext>
            </a:extLst>
          </p:cNvPr>
          <p:cNvSpPr>
            <a:spLocks noGrp="1"/>
          </p:cNvSpPr>
          <p:nvPr>
            <p:ph type="body" sz="quarter" idx="161" hasCustomPrompt="1"/>
          </p:nvPr>
        </p:nvSpPr>
        <p:spPr>
          <a:xfrm rot="16200000">
            <a:off x="1779639" y="42261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0" name="Text Placeholder 221">
            <a:extLst>
              <a:ext uri="{FF2B5EF4-FFF2-40B4-BE49-F238E27FC236}">
                <a16:creationId xmlns:a16="http://schemas.microsoft.com/office/drawing/2014/main" id="{6FE4DDED-2FFF-73C6-0253-EBD4858A3113}"/>
              </a:ext>
            </a:extLst>
          </p:cNvPr>
          <p:cNvSpPr>
            <a:spLocks noGrp="1"/>
          </p:cNvSpPr>
          <p:nvPr>
            <p:ph type="body" sz="quarter" idx="215" hasCustomPrompt="1"/>
          </p:nvPr>
        </p:nvSpPr>
        <p:spPr>
          <a:xfrm>
            <a:off x="1999726" y="405373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63" name="Text Placeholder 9">
            <a:extLst>
              <a:ext uri="{FF2B5EF4-FFF2-40B4-BE49-F238E27FC236}">
                <a16:creationId xmlns:a16="http://schemas.microsoft.com/office/drawing/2014/main" id="{D2AB5F06-D6AB-E834-0824-6C0C7E1466E1}"/>
              </a:ext>
            </a:extLst>
          </p:cNvPr>
          <p:cNvSpPr>
            <a:spLocks noGrp="1"/>
          </p:cNvSpPr>
          <p:nvPr>
            <p:ph type="body" sz="quarter" idx="157" hasCustomPrompt="1"/>
          </p:nvPr>
        </p:nvSpPr>
        <p:spPr>
          <a:xfrm rot="5400000">
            <a:off x="2572203" y="42261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6" name="Text Placeholder 9">
            <a:extLst>
              <a:ext uri="{FF2B5EF4-FFF2-40B4-BE49-F238E27FC236}">
                <a16:creationId xmlns:a16="http://schemas.microsoft.com/office/drawing/2014/main" id="{8BDDAAA2-9F99-EBA8-584C-C1D0D5A949D7}"/>
              </a:ext>
            </a:extLst>
          </p:cNvPr>
          <p:cNvSpPr>
            <a:spLocks noGrp="1"/>
          </p:cNvSpPr>
          <p:nvPr>
            <p:ph type="body" sz="quarter" idx="160" hasCustomPrompt="1"/>
          </p:nvPr>
        </p:nvSpPr>
        <p:spPr>
          <a:xfrm rot="13325804">
            <a:off x="1871968" y="449187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64" name="Text Placeholder 9">
            <a:extLst>
              <a:ext uri="{FF2B5EF4-FFF2-40B4-BE49-F238E27FC236}">
                <a16:creationId xmlns:a16="http://schemas.microsoft.com/office/drawing/2014/main" id="{D9454A9F-C220-C229-9A36-EC8ED6D662EB}"/>
              </a:ext>
            </a:extLst>
          </p:cNvPr>
          <p:cNvSpPr>
            <a:spLocks noGrp="1"/>
          </p:cNvSpPr>
          <p:nvPr>
            <p:ph type="body" sz="quarter" idx="158" hasCustomPrompt="1"/>
          </p:nvPr>
        </p:nvSpPr>
        <p:spPr>
          <a:xfrm rot="8171944">
            <a:off x="2461743" y="449264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65" name="Text Placeholder 9">
            <a:extLst>
              <a:ext uri="{FF2B5EF4-FFF2-40B4-BE49-F238E27FC236}">
                <a16:creationId xmlns:a16="http://schemas.microsoft.com/office/drawing/2014/main" id="{36216530-0B9A-42AE-0856-896D7579C6CC}"/>
              </a:ext>
            </a:extLst>
          </p:cNvPr>
          <p:cNvSpPr>
            <a:spLocks noGrp="1"/>
          </p:cNvSpPr>
          <p:nvPr>
            <p:ph type="body" sz="quarter" idx="159" hasCustomPrompt="1"/>
          </p:nvPr>
        </p:nvSpPr>
        <p:spPr>
          <a:xfrm rot="10559187">
            <a:off x="2178949" y="46256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0" name="Text Placeholder 103">
            <a:extLst>
              <a:ext uri="{FF2B5EF4-FFF2-40B4-BE49-F238E27FC236}">
                <a16:creationId xmlns:a16="http://schemas.microsoft.com/office/drawing/2014/main" id="{4438A0EF-822D-2B75-6707-79600E445F72}"/>
              </a:ext>
            </a:extLst>
          </p:cNvPr>
          <p:cNvSpPr>
            <a:spLocks noGrp="1"/>
          </p:cNvSpPr>
          <p:nvPr>
            <p:ph type="body" sz="quarter" idx="231" hasCustomPrompt="1"/>
          </p:nvPr>
        </p:nvSpPr>
        <p:spPr>
          <a:xfrm>
            <a:off x="1676400" y="502200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1" name="Table Placeholder 104">
            <a:extLst>
              <a:ext uri="{FF2B5EF4-FFF2-40B4-BE49-F238E27FC236}">
                <a16:creationId xmlns:a16="http://schemas.microsoft.com/office/drawing/2014/main" id="{A2FC55ED-3BB1-16BC-64AB-EA0A244C2E1C}"/>
              </a:ext>
            </a:extLst>
          </p:cNvPr>
          <p:cNvSpPr>
            <a:spLocks noGrp="1"/>
          </p:cNvSpPr>
          <p:nvPr>
            <p:ph type="tbl" sz="quarter" idx="109" hasCustomPrompt="1"/>
          </p:nvPr>
        </p:nvSpPr>
        <p:spPr>
          <a:xfrm>
            <a:off x="1676400" y="525822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2" name="Text Placeholder 103">
            <a:extLst>
              <a:ext uri="{FF2B5EF4-FFF2-40B4-BE49-F238E27FC236}">
                <a16:creationId xmlns:a16="http://schemas.microsoft.com/office/drawing/2014/main" id="{E5CCF31A-6B98-9F61-141E-9072291D05BC}"/>
              </a:ext>
            </a:extLst>
          </p:cNvPr>
          <p:cNvSpPr>
            <a:spLocks noGrp="1"/>
          </p:cNvSpPr>
          <p:nvPr>
            <p:ph type="body" sz="quarter" idx="232" hasCustomPrompt="1"/>
          </p:nvPr>
        </p:nvSpPr>
        <p:spPr>
          <a:xfrm>
            <a:off x="2917920" y="3872753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3" name="Table Placeholder 104">
            <a:extLst>
              <a:ext uri="{FF2B5EF4-FFF2-40B4-BE49-F238E27FC236}">
                <a16:creationId xmlns:a16="http://schemas.microsoft.com/office/drawing/2014/main" id="{E9515073-BF33-8B76-B573-3F74AA858B92}"/>
              </a:ext>
            </a:extLst>
          </p:cNvPr>
          <p:cNvSpPr>
            <a:spLocks noGrp="1"/>
          </p:cNvSpPr>
          <p:nvPr>
            <p:ph type="tbl" sz="quarter" idx="111" hasCustomPrompt="1"/>
          </p:nvPr>
        </p:nvSpPr>
        <p:spPr>
          <a:xfrm>
            <a:off x="2917920" y="409669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02" name="Text Placeholder 9">
            <a:extLst>
              <a:ext uri="{FF2B5EF4-FFF2-40B4-BE49-F238E27FC236}">
                <a16:creationId xmlns:a16="http://schemas.microsoft.com/office/drawing/2014/main" id="{7B9CA2B5-6195-4C9F-9F50-6B1078B48BF1}"/>
              </a:ext>
            </a:extLst>
          </p:cNvPr>
          <p:cNvSpPr>
            <a:spLocks noGrp="1"/>
          </p:cNvSpPr>
          <p:nvPr>
            <p:ph type="body" sz="quarter" idx="192" hasCustomPrompt="1"/>
          </p:nvPr>
        </p:nvSpPr>
        <p:spPr>
          <a:xfrm rot="18804913">
            <a:off x="3112141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03" name="Text Placeholder 9">
            <a:extLst>
              <a:ext uri="{FF2B5EF4-FFF2-40B4-BE49-F238E27FC236}">
                <a16:creationId xmlns:a16="http://schemas.microsoft.com/office/drawing/2014/main" id="{099C1C46-C8D6-64AF-C847-CADA42081EC3}"/>
              </a:ext>
            </a:extLst>
          </p:cNvPr>
          <p:cNvSpPr>
            <a:spLocks noGrp="1"/>
          </p:cNvSpPr>
          <p:nvPr>
            <p:ph type="body" sz="quarter" idx="193" hasCustomPrompt="1"/>
          </p:nvPr>
        </p:nvSpPr>
        <p:spPr>
          <a:xfrm>
            <a:off x="3419005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04" name="Text Placeholder 9">
            <a:extLst>
              <a:ext uri="{FF2B5EF4-FFF2-40B4-BE49-F238E27FC236}">
                <a16:creationId xmlns:a16="http://schemas.microsoft.com/office/drawing/2014/main" id="{5F021CC5-83D9-6859-2483-1F66AD29E262}"/>
              </a:ext>
            </a:extLst>
          </p:cNvPr>
          <p:cNvSpPr>
            <a:spLocks noGrp="1"/>
          </p:cNvSpPr>
          <p:nvPr>
            <p:ph type="body" sz="quarter" idx="194" hasCustomPrompt="1"/>
          </p:nvPr>
        </p:nvSpPr>
        <p:spPr>
          <a:xfrm rot="2741062">
            <a:off x="3701818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9" name="Text Placeholder 9">
            <a:extLst>
              <a:ext uri="{FF2B5EF4-FFF2-40B4-BE49-F238E27FC236}">
                <a16:creationId xmlns:a16="http://schemas.microsoft.com/office/drawing/2014/main" id="{4AE8DFED-D706-6CB3-7F63-3A943ABC0665}"/>
              </a:ext>
            </a:extLst>
          </p:cNvPr>
          <p:cNvSpPr>
            <a:spLocks noGrp="1"/>
          </p:cNvSpPr>
          <p:nvPr>
            <p:ph type="body" sz="quarter" idx="199" hasCustomPrompt="1"/>
          </p:nvPr>
        </p:nvSpPr>
        <p:spPr>
          <a:xfrm rot="16200000">
            <a:off x="3019695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1" name="Text Placeholder 221">
            <a:extLst>
              <a:ext uri="{FF2B5EF4-FFF2-40B4-BE49-F238E27FC236}">
                <a16:creationId xmlns:a16="http://schemas.microsoft.com/office/drawing/2014/main" id="{D4F22965-6F22-43F1-0B1D-A1D5BD87B26C}"/>
              </a:ext>
            </a:extLst>
          </p:cNvPr>
          <p:cNvSpPr>
            <a:spLocks noGrp="1"/>
          </p:cNvSpPr>
          <p:nvPr>
            <p:ph type="body" sz="quarter" idx="216" hasCustomPrompt="1"/>
          </p:nvPr>
        </p:nvSpPr>
        <p:spPr>
          <a:xfrm>
            <a:off x="3238393" y="574418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05" name="Text Placeholder 9">
            <a:extLst>
              <a:ext uri="{FF2B5EF4-FFF2-40B4-BE49-F238E27FC236}">
                <a16:creationId xmlns:a16="http://schemas.microsoft.com/office/drawing/2014/main" id="{F012003C-180E-0617-BB62-96A00ABA3EDC}"/>
              </a:ext>
            </a:extLst>
          </p:cNvPr>
          <p:cNvSpPr>
            <a:spLocks noGrp="1"/>
          </p:cNvSpPr>
          <p:nvPr>
            <p:ph type="body" sz="quarter" idx="195" hasCustomPrompt="1"/>
          </p:nvPr>
        </p:nvSpPr>
        <p:spPr>
          <a:xfrm rot="5400000">
            <a:off x="3812259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08" name="Text Placeholder 9">
            <a:extLst>
              <a:ext uri="{FF2B5EF4-FFF2-40B4-BE49-F238E27FC236}">
                <a16:creationId xmlns:a16="http://schemas.microsoft.com/office/drawing/2014/main" id="{46C6C6B5-579D-D882-AD7B-94F57718B40B}"/>
              </a:ext>
            </a:extLst>
          </p:cNvPr>
          <p:cNvSpPr>
            <a:spLocks noGrp="1"/>
          </p:cNvSpPr>
          <p:nvPr>
            <p:ph type="body" sz="quarter" idx="198" hasCustomPrompt="1"/>
          </p:nvPr>
        </p:nvSpPr>
        <p:spPr>
          <a:xfrm rot="13325804">
            <a:off x="3112024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06" name="Text Placeholder 9">
            <a:extLst>
              <a:ext uri="{FF2B5EF4-FFF2-40B4-BE49-F238E27FC236}">
                <a16:creationId xmlns:a16="http://schemas.microsoft.com/office/drawing/2014/main" id="{71804B6D-C96C-6CA6-6549-EA83D1797F5F}"/>
              </a:ext>
            </a:extLst>
          </p:cNvPr>
          <p:cNvSpPr>
            <a:spLocks noGrp="1"/>
          </p:cNvSpPr>
          <p:nvPr>
            <p:ph type="body" sz="quarter" idx="196" hasCustomPrompt="1"/>
          </p:nvPr>
        </p:nvSpPr>
        <p:spPr>
          <a:xfrm rot="8171944">
            <a:off x="3701799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07" name="Text Placeholder 9">
            <a:extLst>
              <a:ext uri="{FF2B5EF4-FFF2-40B4-BE49-F238E27FC236}">
                <a16:creationId xmlns:a16="http://schemas.microsoft.com/office/drawing/2014/main" id="{01919C0A-FF22-B0F5-3E22-632CB37C6161}"/>
              </a:ext>
            </a:extLst>
          </p:cNvPr>
          <p:cNvSpPr>
            <a:spLocks noGrp="1"/>
          </p:cNvSpPr>
          <p:nvPr>
            <p:ph type="body" sz="quarter" idx="197" hasCustomPrompt="1"/>
          </p:nvPr>
        </p:nvSpPr>
        <p:spPr>
          <a:xfrm rot="10559187">
            <a:off x="3419005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75" name="Text Placeholder 9">
            <a:extLst>
              <a:ext uri="{FF2B5EF4-FFF2-40B4-BE49-F238E27FC236}">
                <a16:creationId xmlns:a16="http://schemas.microsoft.com/office/drawing/2014/main" id="{4778DF0A-BA50-7A0F-34A7-E52733B6EBC6}"/>
              </a:ext>
            </a:extLst>
          </p:cNvPr>
          <p:cNvSpPr>
            <a:spLocks noGrp="1"/>
          </p:cNvSpPr>
          <p:nvPr>
            <p:ph type="body" sz="quarter" idx="168" hasCustomPrompt="1"/>
          </p:nvPr>
        </p:nvSpPr>
        <p:spPr>
          <a:xfrm rot="18804913">
            <a:off x="4351448" y="395298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76" name="Text Placeholder 9">
            <a:extLst>
              <a:ext uri="{FF2B5EF4-FFF2-40B4-BE49-F238E27FC236}">
                <a16:creationId xmlns:a16="http://schemas.microsoft.com/office/drawing/2014/main" id="{0372FD4D-7569-94C1-B393-F2C756225A22}"/>
              </a:ext>
            </a:extLst>
          </p:cNvPr>
          <p:cNvSpPr>
            <a:spLocks noGrp="1"/>
          </p:cNvSpPr>
          <p:nvPr>
            <p:ph type="body" sz="quarter" idx="169" hasCustomPrompt="1"/>
          </p:nvPr>
        </p:nvSpPr>
        <p:spPr>
          <a:xfrm>
            <a:off x="4658312" y="38363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77" name="Text Placeholder 9">
            <a:extLst>
              <a:ext uri="{FF2B5EF4-FFF2-40B4-BE49-F238E27FC236}">
                <a16:creationId xmlns:a16="http://schemas.microsoft.com/office/drawing/2014/main" id="{15422F88-F092-7606-E519-A0E8FDAAAD16}"/>
              </a:ext>
            </a:extLst>
          </p:cNvPr>
          <p:cNvSpPr>
            <a:spLocks noGrp="1"/>
          </p:cNvSpPr>
          <p:nvPr>
            <p:ph type="body" sz="quarter" idx="170" hasCustomPrompt="1"/>
          </p:nvPr>
        </p:nvSpPr>
        <p:spPr>
          <a:xfrm rot="2741062">
            <a:off x="4941125" y="39529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82" name="Text Placeholder 9">
            <a:extLst>
              <a:ext uri="{FF2B5EF4-FFF2-40B4-BE49-F238E27FC236}">
                <a16:creationId xmlns:a16="http://schemas.microsoft.com/office/drawing/2014/main" id="{770C6A21-C68E-07C8-329A-E0223A4E90AB}"/>
              </a:ext>
            </a:extLst>
          </p:cNvPr>
          <p:cNvSpPr>
            <a:spLocks noGrp="1"/>
          </p:cNvSpPr>
          <p:nvPr>
            <p:ph type="body" sz="quarter" idx="175" hasCustomPrompt="1"/>
          </p:nvPr>
        </p:nvSpPr>
        <p:spPr>
          <a:xfrm rot="16200000">
            <a:off x="4259002" y="42305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8" name="Text Placeholder 221">
            <a:extLst>
              <a:ext uri="{FF2B5EF4-FFF2-40B4-BE49-F238E27FC236}">
                <a16:creationId xmlns:a16="http://schemas.microsoft.com/office/drawing/2014/main" id="{7F09309A-22C5-DE5E-BC0D-9CF46D18270D}"/>
              </a:ext>
            </a:extLst>
          </p:cNvPr>
          <p:cNvSpPr>
            <a:spLocks noGrp="1"/>
          </p:cNvSpPr>
          <p:nvPr>
            <p:ph type="body" sz="quarter" idx="213" hasCustomPrompt="1"/>
          </p:nvPr>
        </p:nvSpPr>
        <p:spPr>
          <a:xfrm>
            <a:off x="4485780" y="406556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78" name="Text Placeholder 9">
            <a:extLst>
              <a:ext uri="{FF2B5EF4-FFF2-40B4-BE49-F238E27FC236}">
                <a16:creationId xmlns:a16="http://schemas.microsoft.com/office/drawing/2014/main" id="{F1AC1026-C1EE-6CBD-61AD-C18437BAE829}"/>
              </a:ext>
            </a:extLst>
          </p:cNvPr>
          <p:cNvSpPr>
            <a:spLocks noGrp="1"/>
          </p:cNvSpPr>
          <p:nvPr>
            <p:ph type="body" sz="quarter" idx="171" hasCustomPrompt="1"/>
          </p:nvPr>
        </p:nvSpPr>
        <p:spPr>
          <a:xfrm rot="5400000">
            <a:off x="5051566" y="423059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81" name="Text Placeholder 9">
            <a:extLst>
              <a:ext uri="{FF2B5EF4-FFF2-40B4-BE49-F238E27FC236}">
                <a16:creationId xmlns:a16="http://schemas.microsoft.com/office/drawing/2014/main" id="{4BA707A7-A36B-3B53-8C5C-B0CF4230CBA4}"/>
              </a:ext>
            </a:extLst>
          </p:cNvPr>
          <p:cNvSpPr>
            <a:spLocks noGrp="1"/>
          </p:cNvSpPr>
          <p:nvPr>
            <p:ph type="body" sz="quarter" idx="174" hasCustomPrompt="1"/>
          </p:nvPr>
        </p:nvSpPr>
        <p:spPr>
          <a:xfrm rot="13325804">
            <a:off x="4351331" y="449635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79" name="Text Placeholder 9">
            <a:extLst>
              <a:ext uri="{FF2B5EF4-FFF2-40B4-BE49-F238E27FC236}">
                <a16:creationId xmlns:a16="http://schemas.microsoft.com/office/drawing/2014/main" id="{B98D2A0D-935E-992C-C095-FA837095D6F5}"/>
              </a:ext>
            </a:extLst>
          </p:cNvPr>
          <p:cNvSpPr>
            <a:spLocks noGrp="1"/>
          </p:cNvSpPr>
          <p:nvPr>
            <p:ph type="body" sz="quarter" idx="172" hasCustomPrompt="1"/>
          </p:nvPr>
        </p:nvSpPr>
        <p:spPr>
          <a:xfrm rot="8171944">
            <a:off x="4941106" y="449712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0" name="Text Placeholder 9">
            <a:extLst>
              <a:ext uri="{FF2B5EF4-FFF2-40B4-BE49-F238E27FC236}">
                <a16:creationId xmlns:a16="http://schemas.microsoft.com/office/drawing/2014/main" id="{CC81B0F7-ECB9-0894-C44B-B6B4E77FB875}"/>
              </a:ext>
            </a:extLst>
          </p:cNvPr>
          <p:cNvSpPr>
            <a:spLocks noGrp="1"/>
          </p:cNvSpPr>
          <p:nvPr>
            <p:ph type="body" sz="quarter" idx="173" hasCustomPrompt="1"/>
          </p:nvPr>
        </p:nvSpPr>
        <p:spPr>
          <a:xfrm rot="10559187">
            <a:off x="4658312" y="463009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4" name="Text Placeholder 103">
            <a:extLst>
              <a:ext uri="{FF2B5EF4-FFF2-40B4-BE49-F238E27FC236}">
                <a16:creationId xmlns:a16="http://schemas.microsoft.com/office/drawing/2014/main" id="{B5CF89B7-55C2-72C6-E049-7E0EB01195ED}"/>
              </a:ext>
            </a:extLst>
          </p:cNvPr>
          <p:cNvSpPr>
            <a:spLocks noGrp="1"/>
          </p:cNvSpPr>
          <p:nvPr>
            <p:ph type="body" sz="quarter" idx="233" hasCustomPrompt="1"/>
          </p:nvPr>
        </p:nvSpPr>
        <p:spPr>
          <a:xfrm>
            <a:off x="4158712" y="502274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5" name="Table Placeholder 104">
            <a:extLst>
              <a:ext uri="{FF2B5EF4-FFF2-40B4-BE49-F238E27FC236}">
                <a16:creationId xmlns:a16="http://schemas.microsoft.com/office/drawing/2014/main" id="{D65C11D5-1776-076B-AF62-460A88A03FD7}"/>
              </a:ext>
            </a:extLst>
          </p:cNvPr>
          <p:cNvSpPr>
            <a:spLocks noGrp="1"/>
          </p:cNvSpPr>
          <p:nvPr>
            <p:ph type="tbl" sz="quarter" idx="110" hasCustomPrompt="1"/>
          </p:nvPr>
        </p:nvSpPr>
        <p:spPr>
          <a:xfrm>
            <a:off x="4158712" y="525897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6" name="Text Placeholder 103">
            <a:extLst>
              <a:ext uri="{FF2B5EF4-FFF2-40B4-BE49-F238E27FC236}">
                <a16:creationId xmlns:a16="http://schemas.microsoft.com/office/drawing/2014/main" id="{0F18CDD2-87A9-D5D2-9724-6CA42DFEF1F4}"/>
              </a:ext>
            </a:extLst>
          </p:cNvPr>
          <p:cNvSpPr>
            <a:spLocks noGrp="1"/>
          </p:cNvSpPr>
          <p:nvPr>
            <p:ph type="body" sz="quarter" idx="234" hasCustomPrompt="1"/>
          </p:nvPr>
        </p:nvSpPr>
        <p:spPr>
          <a:xfrm>
            <a:off x="5387806" y="385795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7" name="Table Placeholder 104">
            <a:extLst>
              <a:ext uri="{FF2B5EF4-FFF2-40B4-BE49-F238E27FC236}">
                <a16:creationId xmlns:a16="http://schemas.microsoft.com/office/drawing/2014/main" id="{97C97E63-1627-AFBE-3E3D-F01053E63E23}"/>
              </a:ext>
            </a:extLst>
          </p:cNvPr>
          <p:cNvSpPr>
            <a:spLocks noGrp="1"/>
          </p:cNvSpPr>
          <p:nvPr>
            <p:ph type="tbl" sz="quarter" idx="112" hasCustomPrompt="1"/>
          </p:nvPr>
        </p:nvSpPr>
        <p:spPr>
          <a:xfrm>
            <a:off x="5387806" y="408188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93" name="Text Placeholder 9">
            <a:extLst>
              <a:ext uri="{FF2B5EF4-FFF2-40B4-BE49-F238E27FC236}">
                <a16:creationId xmlns:a16="http://schemas.microsoft.com/office/drawing/2014/main" id="{8F684B78-EB00-443E-4947-A911E1654730}"/>
              </a:ext>
            </a:extLst>
          </p:cNvPr>
          <p:cNvSpPr>
            <a:spLocks noGrp="1"/>
          </p:cNvSpPr>
          <p:nvPr>
            <p:ph type="body" sz="quarter" idx="184" hasCustomPrompt="1"/>
          </p:nvPr>
        </p:nvSpPr>
        <p:spPr>
          <a:xfrm rot="18804913">
            <a:off x="5526956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94" name="Text Placeholder 9">
            <a:extLst>
              <a:ext uri="{FF2B5EF4-FFF2-40B4-BE49-F238E27FC236}">
                <a16:creationId xmlns:a16="http://schemas.microsoft.com/office/drawing/2014/main" id="{358C94F3-652B-AD2B-5EB8-CEE10B7C656B}"/>
              </a:ext>
            </a:extLst>
          </p:cNvPr>
          <p:cNvSpPr>
            <a:spLocks noGrp="1"/>
          </p:cNvSpPr>
          <p:nvPr>
            <p:ph type="body" sz="quarter" idx="185" hasCustomPrompt="1"/>
          </p:nvPr>
        </p:nvSpPr>
        <p:spPr>
          <a:xfrm>
            <a:off x="5833820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95" name="Text Placeholder 9">
            <a:extLst>
              <a:ext uri="{FF2B5EF4-FFF2-40B4-BE49-F238E27FC236}">
                <a16:creationId xmlns:a16="http://schemas.microsoft.com/office/drawing/2014/main" id="{5396ADC8-EB3A-4344-35B2-F0D34E2FD97A}"/>
              </a:ext>
            </a:extLst>
          </p:cNvPr>
          <p:cNvSpPr>
            <a:spLocks noGrp="1"/>
          </p:cNvSpPr>
          <p:nvPr>
            <p:ph type="body" sz="quarter" idx="186" hasCustomPrompt="1"/>
          </p:nvPr>
        </p:nvSpPr>
        <p:spPr>
          <a:xfrm rot="2741062">
            <a:off x="6116633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0" name="Text Placeholder 9">
            <a:extLst>
              <a:ext uri="{FF2B5EF4-FFF2-40B4-BE49-F238E27FC236}">
                <a16:creationId xmlns:a16="http://schemas.microsoft.com/office/drawing/2014/main" id="{AC80143B-D633-5962-42D5-DF62DBF9BC9B}"/>
              </a:ext>
            </a:extLst>
          </p:cNvPr>
          <p:cNvSpPr>
            <a:spLocks noGrp="1"/>
          </p:cNvSpPr>
          <p:nvPr>
            <p:ph type="body" sz="quarter" idx="191" hasCustomPrompt="1"/>
          </p:nvPr>
        </p:nvSpPr>
        <p:spPr>
          <a:xfrm rot="16200000">
            <a:off x="5434510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2" name="Text Placeholder 221">
            <a:extLst>
              <a:ext uri="{FF2B5EF4-FFF2-40B4-BE49-F238E27FC236}">
                <a16:creationId xmlns:a16="http://schemas.microsoft.com/office/drawing/2014/main" id="{5B0AA6D2-57D3-DA1C-CB76-40D596D7735F}"/>
              </a:ext>
            </a:extLst>
          </p:cNvPr>
          <p:cNvSpPr>
            <a:spLocks noGrp="1"/>
          </p:cNvSpPr>
          <p:nvPr>
            <p:ph type="body" sz="quarter" idx="217" hasCustomPrompt="1"/>
          </p:nvPr>
        </p:nvSpPr>
        <p:spPr>
          <a:xfrm>
            <a:off x="5660084" y="574388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96" name="Text Placeholder 9">
            <a:extLst>
              <a:ext uri="{FF2B5EF4-FFF2-40B4-BE49-F238E27FC236}">
                <a16:creationId xmlns:a16="http://schemas.microsoft.com/office/drawing/2014/main" id="{78869F22-D94A-3DB3-E415-609EFA085C25}"/>
              </a:ext>
            </a:extLst>
          </p:cNvPr>
          <p:cNvSpPr>
            <a:spLocks noGrp="1"/>
          </p:cNvSpPr>
          <p:nvPr>
            <p:ph type="body" sz="quarter" idx="187" hasCustomPrompt="1"/>
          </p:nvPr>
        </p:nvSpPr>
        <p:spPr>
          <a:xfrm rot="5400000">
            <a:off x="6227074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9" name="Text Placeholder 9">
            <a:extLst>
              <a:ext uri="{FF2B5EF4-FFF2-40B4-BE49-F238E27FC236}">
                <a16:creationId xmlns:a16="http://schemas.microsoft.com/office/drawing/2014/main" id="{3C2FEBE0-213D-018E-A62F-8F7CA6807A5D}"/>
              </a:ext>
            </a:extLst>
          </p:cNvPr>
          <p:cNvSpPr>
            <a:spLocks noGrp="1"/>
          </p:cNvSpPr>
          <p:nvPr>
            <p:ph type="body" sz="quarter" idx="190" hasCustomPrompt="1"/>
          </p:nvPr>
        </p:nvSpPr>
        <p:spPr>
          <a:xfrm rot="13325804">
            <a:off x="5526839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97" name="Text Placeholder 9">
            <a:extLst>
              <a:ext uri="{FF2B5EF4-FFF2-40B4-BE49-F238E27FC236}">
                <a16:creationId xmlns:a16="http://schemas.microsoft.com/office/drawing/2014/main" id="{AA8AC829-992F-29DA-3882-AFDACE153C15}"/>
              </a:ext>
            </a:extLst>
          </p:cNvPr>
          <p:cNvSpPr>
            <a:spLocks noGrp="1"/>
          </p:cNvSpPr>
          <p:nvPr>
            <p:ph type="body" sz="quarter" idx="188" hasCustomPrompt="1"/>
          </p:nvPr>
        </p:nvSpPr>
        <p:spPr>
          <a:xfrm rot="8171944">
            <a:off x="6116614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98" name="Text Placeholder 9">
            <a:extLst>
              <a:ext uri="{FF2B5EF4-FFF2-40B4-BE49-F238E27FC236}">
                <a16:creationId xmlns:a16="http://schemas.microsoft.com/office/drawing/2014/main" id="{94202CBF-6928-13BE-4E09-0B3B79EED0E5}"/>
              </a:ext>
            </a:extLst>
          </p:cNvPr>
          <p:cNvSpPr>
            <a:spLocks noGrp="1"/>
          </p:cNvSpPr>
          <p:nvPr>
            <p:ph type="body" sz="quarter" idx="189" hasCustomPrompt="1"/>
          </p:nvPr>
        </p:nvSpPr>
        <p:spPr>
          <a:xfrm rot="10559187">
            <a:off x="5833820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84" name="Text Placeholder 9">
            <a:extLst>
              <a:ext uri="{FF2B5EF4-FFF2-40B4-BE49-F238E27FC236}">
                <a16:creationId xmlns:a16="http://schemas.microsoft.com/office/drawing/2014/main" id="{7FCCD7B3-84CC-E7F6-6363-03372A0D9FA3}"/>
              </a:ext>
            </a:extLst>
          </p:cNvPr>
          <p:cNvSpPr>
            <a:spLocks noGrp="1"/>
          </p:cNvSpPr>
          <p:nvPr>
            <p:ph type="body" sz="quarter" idx="176" hasCustomPrompt="1"/>
          </p:nvPr>
        </p:nvSpPr>
        <p:spPr>
          <a:xfrm rot="18804913">
            <a:off x="6806304" y="394739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85" name="Text Placeholder 9">
            <a:extLst>
              <a:ext uri="{FF2B5EF4-FFF2-40B4-BE49-F238E27FC236}">
                <a16:creationId xmlns:a16="http://schemas.microsoft.com/office/drawing/2014/main" id="{6CCE17A3-542F-B015-5B14-FCC594BFE6A4}"/>
              </a:ext>
            </a:extLst>
          </p:cNvPr>
          <p:cNvSpPr>
            <a:spLocks noGrp="1"/>
          </p:cNvSpPr>
          <p:nvPr>
            <p:ph type="body" sz="quarter" idx="177" hasCustomPrompt="1"/>
          </p:nvPr>
        </p:nvSpPr>
        <p:spPr>
          <a:xfrm>
            <a:off x="7113168" y="383080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86" name="Text Placeholder 9">
            <a:extLst>
              <a:ext uri="{FF2B5EF4-FFF2-40B4-BE49-F238E27FC236}">
                <a16:creationId xmlns:a16="http://schemas.microsoft.com/office/drawing/2014/main" id="{17FD18E5-8D27-835C-CEC7-96CAAB5F3531}"/>
              </a:ext>
            </a:extLst>
          </p:cNvPr>
          <p:cNvSpPr>
            <a:spLocks noGrp="1"/>
          </p:cNvSpPr>
          <p:nvPr>
            <p:ph type="body" sz="quarter" idx="178" hasCustomPrompt="1"/>
          </p:nvPr>
        </p:nvSpPr>
        <p:spPr>
          <a:xfrm rot="2741062">
            <a:off x="7395981" y="394735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91" name="Text Placeholder 9">
            <a:extLst>
              <a:ext uri="{FF2B5EF4-FFF2-40B4-BE49-F238E27FC236}">
                <a16:creationId xmlns:a16="http://schemas.microsoft.com/office/drawing/2014/main" id="{EEA41C59-90DF-7BA2-E0FB-40FB3F5F6F08}"/>
              </a:ext>
            </a:extLst>
          </p:cNvPr>
          <p:cNvSpPr>
            <a:spLocks noGrp="1"/>
          </p:cNvSpPr>
          <p:nvPr>
            <p:ph type="body" sz="quarter" idx="183" hasCustomPrompt="1"/>
          </p:nvPr>
        </p:nvSpPr>
        <p:spPr>
          <a:xfrm rot="16200000">
            <a:off x="6713858" y="42249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9" name="Text Placeholder 221">
            <a:extLst>
              <a:ext uri="{FF2B5EF4-FFF2-40B4-BE49-F238E27FC236}">
                <a16:creationId xmlns:a16="http://schemas.microsoft.com/office/drawing/2014/main" id="{55BE5EB0-318A-8C37-8934-21F3FE824529}"/>
              </a:ext>
            </a:extLst>
          </p:cNvPr>
          <p:cNvSpPr>
            <a:spLocks noGrp="1"/>
          </p:cNvSpPr>
          <p:nvPr>
            <p:ph type="body" sz="quarter" idx="214" hasCustomPrompt="1"/>
          </p:nvPr>
        </p:nvSpPr>
        <p:spPr>
          <a:xfrm>
            <a:off x="6941236" y="40523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87" name="Text Placeholder 9">
            <a:extLst>
              <a:ext uri="{FF2B5EF4-FFF2-40B4-BE49-F238E27FC236}">
                <a16:creationId xmlns:a16="http://schemas.microsoft.com/office/drawing/2014/main" id="{2A9BC58C-F9EF-B78C-08FC-0CA9EB32C32C}"/>
              </a:ext>
            </a:extLst>
          </p:cNvPr>
          <p:cNvSpPr>
            <a:spLocks noGrp="1"/>
          </p:cNvSpPr>
          <p:nvPr>
            <p:ph type="body" sz="quarter" idx="179" hasCustomPrompt="1"/>
          </p:nvPr>
        </p:nvSpPr>
        <p:spPr>
          <a:xfrm rot="5400000">
            <a:off x="7506422" y="42249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0" name="Text Placeholder 9">
            <a:extLst>
              <a:ext uri="{FF2B5EF4-FFF2-40B4-BE49-F238E27FC236}">
                <a16:creationId xmlns:a16="http://schemas.microsoft.com/office/drawing/2014/main" id="{C5749BB8-AE28-D81F-CE0E-F7111A4C6B32}"/>
              </a:ext>
            </a:extLst>
          </p:cNvPr>
          <p:cNvSpPr>
            <a:spLocks noGrp="1"/>
          </p:cNvSpPr>
          <p:nvPr>
            <p:ph type="body" sz="quarter" idx="182" hasCustomPrompt="1"/>
          </p:nvPr>
        </p:nvSpPr>
        <p:spPr>
          <a:xfrm rot="13325804">
            <a:off x="6806187" y="449075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88" name="Text Placeholder 9">
            <a:extLst>
              <a:ext uri="{FF2B5EF4-FFF2-40B4-BE49-F238E27FC236}">
                <a16:creationId xmlns:a16="http://schemas.microsoft.com/office/drawing/2014/main" id="{82EE03BA-A16F-2DAD-EEFC-9E187C6E6CA0}"/>
              </a:ext>
            </a:extLst>
          </p:cNvPr>
          <p:cNvSpPr>
            <a:spLocks noGrp="1"/>
          </p:cNvSpPr>
          <p:nvPr>
            <p:ph type="body" sz="quarter" idx="180" hasCustomPrompt="1"/>
          </p:nvPr>
        </p:nvSpPr>
        <p:spPr>
          <a:xfrm rot="8171944">
            <a:off x="7395962" y="449152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9" name="Text Placeholder 9">
            <a:extLst>
              <a:ext uri="{FF2B5EF4-FFF2-40B4-BE49-F238E27FC236}">
                <a16:creationId xmlns:a16="http://schemas.microsoft.com/office/drawing/2014/main" id="{344151B4-5644-624B-6EC6-4FBCCEAB8E55}"/>
              </a:ext>
            </a:extLst>
          </p:cNvPr>
          <p:cNvSpPr>
            <a:spLocks noGrp="1"/>
          </p:cNvSpPr>
          <p:nvPr>
            <p:ph type="body" sz="quarter" idx="181" hasCustomPrompt="1"/>
          </p:nvPr>
        </p:nvSpPr>
        <p:spPr>
          <a:xfrm rot="10559187">
            <a:off x="7113168" y="462450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60" name="Text Placeholder 103">
            <a:extLst>
              <a:ext uri="{FF2B5EF4-FFF2-40B4-BE49-F238E27FC236}">
                <a16:creationId xmlns:a16="http://schemas.microsoft.com/office/drawing/2014/main" id="{014E6A62-4BCD-A581-99A1-79A272FFE897}"/>
              </a:ext>
            </a:extLst>
          </p:cNvPr>
          <p:cNvSpPr>
            <a:spLocks noGrp="1"/>
          </p:cNvSpPr>
          <p:nvPr>
            <p:ph type="body" sz="quarter" idx="237" hasCustomPrompt="1"/>
          </p:nvPr>
        </p:nvSpPr>
        <p:spPr>
          <a:xfrm>
            <a:off x="6635772" y="502403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61" name="Table Placeholder 104">
            <a:extLst>
              <a:ext uri="{FF2B5EF4-FFF2-40B4-BE49-F238E27FC236}">
                <a16:creationId xmlns:a16="http://schemas.microsoft.com/office/drawing/2014/main" id="{C48DE1C5-C6DD-9308-B779-DF494A39645F}"/>
              </a:ext>
            </a:extLst>
          </p:cNvPr>
          <p:cNvSpPr>
            <a:spLocks noGrp="1"/>
          </p:cNvSpPr>
          <p:nvPr>
            <p:ph type="tbl" sz="quarter" idx="238" hasCustomPrompt="1"/>
          </p:nvPr>
        </p:nvSpPr>
        <p:spPr>
          <a:xfrm>
            <a:off x="6635772" y="526738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01" name="Text Placeholder 90">
            <a:extLst>
              <a:ext uri="{FF2B5EF4-FFF2-40B4-BE49-F238E27FC236}">
                <a16:creationId xmlns:a16="http://schemas.microsoft.com/office/drawing/2014/main" id="{DCA8B7B4-70EA-FE04-F27C-B46597E695CA}"/>
              </a:ext>
            </a:extLst>
          </p:cNvPr>
          <p:cNvSpPr>
            <a:spLocks noGrp="1"/>
          </p:cNvSpPr>
          <p:nvPr>
            <p:ph type="body" sz="quarter" idx="100" hasCustomPrompt="1"/>
          </p:nvPr>
        </p:nvSpPr>
        <p:spPr>
          <a:xfrm rot="5400000">
            <a:off x="7555213" y="3187459"/>
            <a:ext cx="1232019" cy="492846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6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02" name="Text Placeholder 90">
            <a:extLst>
              <a:ext uri="{FF2B5EF4-FFF2-40B4-BE49-F238E27FC236}">
                <a16:creationId xmlns:a16="http://schemas.microsoft.com/office/drawing/2014/main" id="{C0A0913B-E3C3-C574-18B4-591DA326305A}"/>
              </a:ext>
            </a:extLst>
          </p:cNvPr>
          <p:cNvSpPr>
            <a:spLocks noGrp="1"/>
          </p:cNvSpPr>
          <p:nvPr>
            <p:ph type="body" sz="quarter" idx="101" hasCustomPrompt="1"/>
          </p:nvPr>
        </p:nvSpPr>
        <p:spPr>
          <a:xfrm rot="5400000">
            <a:off x="8287089" y="3009896"/>
            <a:ext cx="585216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103" name="Text Placeholder 90">
            <a:extLst>
              <a:ext uri="{FF2B5EF4-FFF2-40B4-BE49-F238E27FC236}">
                <a16:creationId xmlns:a16="http://schemas.microsoft.com/office/drawing/2014/main" id="{6887ECE4-4A6E-3B58-F744-B1CE0E5742AE}"/>
              </a:ext>
            </a:extLst>
          </p:cNvPr>
          <p:cNvSpPr>
            <a:spLocks noGrp="1"/>
          </p:cNvSpPr>
          <p:nvPr>
            <p:ph type="body" sz="quarter" idx="102" hasCustomPrompt="1"/>
          </p:nvPr>
        </p:nvSpPr>
        <p:spPr>
          <a:xfrm rot="5400000">
            <a:off x="8288283" y="3651783"/>
            <a:ext cx="585216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</p:spTree>
    <p:extLst>
      <p:ext uri="{BB962C8B-B14F-4D97-AF65-F5344CB8AC3E}">
        <p14:creationId xmlns:p14="http://schemas.microsoft.com/office/powerpoint/2010/main" val="35462950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le Layout_12 Tables_B_dark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E18D4F4B-8873-718D-DC82-BC2303E95CDE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72297544-0A76-E6B7-1A1F-08953666861A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BBC8FE6-1BAA-B9A8-F515-95B798BC4545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731CB07-02F3-C0C4-EA86-331657928D98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5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957CE7EF-726F-1592-A722-DCCB65A84E9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236965"/>
            <a:ext cx="7924799" cy="420635"/>
          </a:xfrm>
        </p:spPr>
        <p:txBody>
          <a:bodyPr>
            <a:normAutofit/>
          </a:bodyPr>
          <a:lstStyle>
            <a:lvl1pPr>
              <a:defRPr sz="2000" i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title here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C40ECE2-5951-0D21-5FB8-131152359AA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 rot="18804913">
            <a:off x="602261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AA8390BC-A6AA-7687-205C-E324057753E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09125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F47DEB34-8E8F-8F5F-838B-99B6111369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2741062">
            <a:off x="1191938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9844113E-E969-1757-BAF4-68FC31B4C8A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 rot="16200000">
            <a:off x="509815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9" name="Text Placeholder 221">
            <a:extLst>
              <a:ext uri="{FF2B5EF4-FFF2-40B4-BE49-F238E27FC236}">
                <a16:creationId xmlns:a16="http://schemas.microsoft.com/office/drawing/2014/main" id="{5E8C634D-1E1E-228C-8225-7A28F725B311}"/>
              </a:ext>
            </a:extLst>
          </p:cNvPr>
          <p:cNvSpPr>
            <a:spLocks noGrp="1"/>
          </p:cNvSpPr>
          <p:nvPr>
            <p:ph type="body" sz="quarter" idx="219" hasCustomPrompt="1"/>
          </p:nvPr>
        </p:nvSpPr>
        <p:spPr>
          <a:xfrm>
            <a:off x="739808" y="59833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9B5EDE4-EDC7-6BF0-A7F7-AA5CF95538B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 rot="5400000">
            <a:off x="1302379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A1F258E-3646-A67D-F895-B42540EB70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 rot="13325804">
            <a:off x="602144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7E8F7907-E33F-4678-681D-1B33025423E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8171944">
            <a:off x="1191919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6CA69B2-54B9-773A-FE8F-18BFFDF978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0559187">
            <a:off x="909125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38" name="Text Placeholder 103">
            <a:extLst>
              <a:ext uri="{FF2B5EF4-FFF2-40B4-BE49-F238E27FC236}">
                <a16:creationId xmlns:a16="http://schemas.microsoft.com/office/drawing/2014/main" id="{16B75100-FB50-CA9A-7AEB-30DEEDA5BECD}"/>
              </a:ext>
            </a:extLst>
          </p:cNvPr>
          <p:cNvSpPr>
            <a:spLocks noGrp="1"/>
          </p:cNvSpPr>
          <p:nvPr>
            <p:ph type="body" sz="quarter" idx="220" hasCustomPrompt="1"/>
          </p:nvPr>
        </p:nvSpPr>
        <p:spPr>
          <a:xfrm>
            <a:off x="413507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39" name="Table Placeholder 104">
            <a:extLst>
              <a:ext uri="{FF2B5EF4-FFF2-40B4-BE49-F238E27FC236}">
                <a16:creationId xmlns:a16="http://schemas.microsoft.com/office/drawing/2014/main" id="{EABD2751-3032-B761-35DB-F71712EA8592}"/>
              </a:ext>
            </a:extLst>
          </p:cNvPr>
          <p:cNvSpPr>
            <a:spLocks noGrp="1"/>
          </p:cNvSpPr>
          <p:nvPr>
            <p:ph type="tbl" sz="quarter" idx="221" hasCustomPrompt="1"/>
          </p:nvPr>
        </p:nvSpPr>
        <p:spPr>
          <a:xfrm>
            <a:off x="413507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add table</a:t>
            </a:r>
          </a:p>
        </p:txBody>
      </p:sp>
      <p:sp>
        <p:nvSpPr>
          <p:cNvPr id="40" name="Text Placeholder 103">
            <a:extLst>
              <a:ext uri="{FF2B5EF4-FFF2-40B4-BE49-F238E27FC236}">
                <a16:creationId xmlns:a16="http://schemas.microsoft.com/office/drawing/2014/main" id="{10F886B3-38AA-DE7E-516C-1FECBF9F5776}"/>
              </a:ext>
            </a:extLst>
          </p:cNvPr>
          <p:cNvSpPr>
            <a:spLocks noGrp="1"/>
          </p:cNvSpPr>
          <p:nvPr>
            <p:ph type="body" sz="quarter" idx="222" hasCustomPrompt="1"/>
          </p:nvPr>
        </p:nvSpPr>
        <p:spPr>
          <a:xfrm>
            <a:off x="1676400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1" name="Table Placeholder 104">
            <a:extLst>
              <a:ext uri="{FF2B5EF4-FFF2-40B4-BE49-F238E27FC236}">
                <a16:creationId xmlns:a16="http://schemas.microsoft.com/office/drawing/2014/main" id="{E0165476-FB64-705A-46B8-F9517DDFF290}"/>
              </a:ext>
            </a:extLst>
          </p:cNvPr>
          <p:cNvSpPr>
            <a:spLocks noGrp="1"/>
          </p:cNvSpPr>
          <p:nvPr>
            <p:ph type="tbl" sz="quarter" idx="223" hasCustomPrompt="1"/>
          </p:nvPr>
        </p:nvSpPr>
        <p:spPr>
          <a:xfrm>
            <a:off x="1676400" y="489554"/>
            <a:ext cx="1170432" cy="1351961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</p:txBody>
      </p:sp>
      <p:sp>
        <p:nvSpPr>
          <p:cNvPr id="151" name="Text Placeholder 9">
            <a:extLst>
              <a:ext uri="{FF2B5EF4-FFF2-40B4-BE49-F238E27FC236}">
                <a16:creationId xmlns:a16="http://schemas.microsoft.com/office/drawing/2014/main" id="{4F0DBE65-D0B5-46AA-74DB-ACAA2DCBAC92}"/>
              </a:ext>
            </a:extLst>
          </p:cNvPr>
          <p:cNvSpPr>
            <a:spLocks noGrp="1"/>
          </p:cNvSpPr>
          <p:nvPr>
            <p:ph type="body" sz="quarter" idx="146" hasCustomPrompt="1"/>
          </p:nvPr>
        </p:nvSpPr>
        <p:spPr>
          <a:xfrm rot="18804913">
            <a:off x="1872084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52" name="Text Placeholder 9">
            <a:extLst>
              <a:ext uri="{FF2B5EF4-FFF2-40B4-BE49-F238E27FC236}">
                <a16:creationId xmlns:a16="http://schemas.microsoft.com/office/drawing/2014/main" id="{98FCC0F9-E542-32C1-31A1-A05F4C9577A4}"/>
              </a:ext>
            </a:extLst>
          </p:cNvPr>
          <p:cNvSpPr>
            <a:spLocks noGrp="1"/>
          </p:cNvSpPr>
          <p:nvPr>
            <p:ph type="body" sz="quarter" idx="147" hasCustomPrompt="1"/>
          </p:nvPr>
        </p:nvSpPr>
        <p:spPr>
          <a:xfrm>
            <a:off x="2178948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53" name="Text Placeholder 9">
            <a:extLst>
              <a:ext uri="{FF2B5EF4-FFF2-40B4-BE49-F238E27FC236}">
                <a16:creationId xmlns:a16="http://schemas.microsoft.com/office/drawing/2014/main" id="{FA3DC91C-1EDB-9EC6-2947-BC89C2CA540E}"/>
              </a:ext>
            </a:extLst>
          </p:cNvPr>
          <p:cNvSpPr>
            <a:spLocks noGrp="1"/>
          </p:cNvSpPr>
          <p:nvPr>
            <p:ph type="body" sz="quarter" idx="148" hasCustomPrompt="1"/>
          </p:nvPr>
        </p:nvSpPr>
        <p:spPr>
          <a:xfrm rot="2741062">
            <a:off x="2461761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58" name="Text Placeholder 9">
            <a:extLst>
              <a:ext uri="{FF2B5EF4-FFF2-40B4-BE49-F238E27FC236}">
                <a16:creationId xmlns:a16="http://schemas.microsoft.com/office/drawing/2014/main" id="{0942537A-4CEC-CB6E-74CE-2D4826EE5C7C}"/>
              </a:ext>
            </a:extLst>
          </p:cNvPr>
          <p:cNvSpPr>
            <a:spLocks noGrp="1"/>
          </p:cNvSpPr>
          <p:nvPr>
            <p:ph type="body" sz="quarter" idx="153" hasCustomPrompt="1"/>
          </p:nvPr>
        </p:nvSpPr>
        <p:spPr>
          <a:xfrm rot="16200000">
            <a:off x="1779638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7" name="Text Placeholder 221">
            <a:extLst>
              <a:ext uri="{FF2B5EF4-FFF2-40B4-BE49-F238E27FC236}">
                <a16:creationId xmlns:a16="http://schemas.microsoft.com/office/drawing/2014/main" id="{3A14BBD5-F145-216C-DAD1-39353D240268}"/>
              </a:ext>
            </a:extLst>
          </p:cNvPr>
          <p:cNvSpPr>
            <a:spLocks noGrp="1"/>
          </p:cNvSpPr>
          <p:nvPr>
            <p:ph type="body" sz="quarter" idx="212" hasCustomPrompt="1"/>
          </p:nvPr>
        </p:nvSpPr>
        <p:spPr>
          <a:xfrm>
            <a:off x="2006538" y="2222804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54" name="Text Placeholder 9">
            <a:extLst>
              <a:ext uri="{FF2B5EF4-FFF2-40B4-BE49-F238E27FC236}">
                <a16:creationId xmlns:a16="http://schemas.microsoft.com/office/drawing/2014/main" id="{BE486D0E-713C-629A-E8E1-E972752F03C9}"/>
              </a:ext>
            </a:extLst>
          </p:cNvPr>
          <p:cNvSpPr>
            <a:spLocks noGrp="1"/>
          </p:cNvSpPr>
          <p:nvPr>
            <p:ph type="body" sz="quarter" idx="149" hasCustomPrompt="1"/>
          </p:nvPr>
        </p:nvSpPr>
        <p:spPr>
          <a:xfrm rot="5400000">
            <a:off x="2572202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57" name="Text Placeholder 9">
            <a:extLst>
              <a:ext uri="{FF2B5EF4-FFF2-40B4-BE49-F238E27FC236}">
                <a16:creationId xmlns:a16="http://schemas.microsoft.com/office/drawing/2014/main" id="{3BA25463-FEC6-76C4-8E0D-8D6271EFFDE0}"/>
              </a:ext>
            </a:extLst>
          </p:cNvPr>
          <p:cNvSpPr>
            <a:spLocks noGrp="1"/>
          </p:cNvSpPr>
          <p:nvPr>
            <p:ph type="body" sz="quarter" idx="152" hasCustomPrompt="1"/>
          </p:nvPr>
        </p:nvSpPr>
        <p:spPr>
          <a:xfrm rot="13325804">
            <a:off x="1871967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55" name="Text Placeholder 9">
            <a:extLst>
              <a:ext uri="{FF2B5EF4-FFF2-40B4-BE49-F238E27FC236}">
                <a16:creationId xmlns:a16="http://schemas.microsoft.com/office/drawing/2014/main" id="{854D3F74-037A-B8B2-C2D6-FB855C1F61CC}"/>
              </a:ext>
            </a:extLst>
          </p:cNvPr>
          <p:cNvSpPr>
            <a:spLocks noGrp="1"/>
          </p:cNvSpPr>
          <p:nvPr>
            <p:ph type="body" sz="quarter" idx="150" hasCustomPrompt="1"/>
          </p:nvPr>
        </p:nvSpPr>
        <p:spPr>
          <a:xfrm rot="8171944">
            <a:off x="2461742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56" name="Text Placeholder 9">
            <a:extLst>
              <a:ext uri="{FF2B5EF4-FFF2-40B4-BE49-F238E27FC236}">
                <a16:creationId xmlns:a16="http://schemas.microsoft.com/office/drawing/2014/main" id="{B668ED48-DE84-E09D-88A9-396D484A3782}"/>
              </a:ext>
            </a:extLst>
          </p:cNvPr>
          <p:cNvSpPr>
            <a:spLocks noGrp="1"/>
          </p:cNvSpPr>
          <p:nvPr>
            <p:ph type="body" sz="quarter" idx="151" hasCustomPrompt="1"/>
          </p:nvPr>
        </p:nvSpPr>
        <p:spPr>
          <a:xfrm rot="10559187">
            <a:off x="2178948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15" name="Text Placeholder 9">
            <a:extLst>
              <a:ext uri="{FF2B5EF4-FFF2-40B4-BE49-F238E27FC236}">
                <a16:creationId xmlns:a16="http://schemas.microsoft.com/office/drawing/2014/main" id="{219D104A-482A-4969-22C2-902FE3EDED13}"/>
              </a:ext>
            </a:extLst>
          </p:cNvPr>
          <p:cNvSpPr>
            <a:spLocks noGrp="1"/>
          </p:cNvSpPr>
          <p:nvPr>
            <p:ph type="body" sz="quarter" idx="114" hasCustomPrompt="1"/>
          </p:nvPr>
        </p:nvSpPr>
        <p:spPr>
          <a:xfrm rot="18804913">
            <a:off x="3109399" y="4953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16" name="Text Placeholder 9">
            <a:extLst>
              <a:ext uri="{FF2B5EF4-FFF2-40B4-BE49-F238E27FC236}">
                <a16:creationId xmlns:a16="http://schemas.microsoft.com/office/drawing/2014/main" id="{E9FB8A29-D510-7A7E-8014-2EA43A7BADA6}"/>
              </a:ext>
            </a:extLst>
          </p:cNvPr>
          <p:cNvSpPr>
            <a:spLocks noGrp="1"/>
          </p:cNvSpPr>
          <p:nvPr>
            <p:ph type="body" sz="quarter" idx="115" hasCustomPrompt="1"/>
          </p:nvPr>
        </p:nvSpPr>
        <p:spPr>
          <a:xfrm>
            <a:off x="3416263" y="3787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17" name="Text Placeholder 9">
            <a:extLst>
              <a:ext uri="{FF2B5EF4-FFF2-40B4-BE49-F238E27FC236}">
                <a16:creationId xmlns:a16="http://schemas.microsoft.com/office/drawing/2014/main" id="{736F3032-758E-E693-9B01-DC90D011815E}"/>
              </a:ext>
            </a:extLst>
          </p:cNvPr>
          <p:cNvSpPr>
            <a:spLocks noGrp="1"/>
          </p:cNvSpPr>
          <p:nvPr>
            <p:ph type="body" sz="quarter" idx="116" hasCustomPrompt="1"/>
          </p:nvPr>
        </p:nvSpPr>
        <p:spPr>
          <a:xfrm rot="2741062">
            <a:off x="3699076" y="49526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22" name="Text Placeholder 9">
            <a:extLst>
              <a:ext uri="{FF2B5EF4-FFF2-40B4-BE49-F238E27FC236}">
                <a16:creationId xmlns:a16="http://schemas.microsoft.com/office/drawing/2014/main" id="{CBDF8FCC-70AA-B730-098D-17FFC51873E2}"/>
              </a:ext>
            </a:extLst>
          </p:cNvPr>
          <p:cNvSpPr>
            <a:spLocks noGrp="1"/>
          </p:cNvSpPr>
          <p:nvPr>
            <p:ph type="body" sz="quarter" idx="121" hasCustomPrompt="1"/>
          </p:nvPr>
        </p:nvSpPr>
        <p:spPr>
          <a:xfrm rot="16200000">
            <a:off x="3016953" y="77291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2" name="Text Placeholder 221">
            <a:extLst>
              <a:ext uri="{FF2B5EF4-FFF2-40B4-BE49-F238E27FC236}">
                <a16:creationId xmlns:a16="http://schemas.microsoft.com/office/drawing/2014/main" id="{BAD42816-CDB8-60D1-150E-6553F94629F5}"/>
              </a:ext>
            </a:extLst>
          </p:cNvPr>
          <p:cNvSpPr>
            <a:spLocks noGrp="1"/>
          </p:cNvSpPr>
          <p:nvPr>
            <p:ph type="body" sz="quarter" idx="208" hasCustomPrompt="1"/>
          </p:nvPr>
        </p:nvSpPr>
        <p:spPr>
          <a:xfrm>
            <a:off x="3239389" y="6039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18" name="Text Placeholder 9">
            <a:extLst>
              <a:ext uri="{FF2B5EF4-FFF2-40B4-BE49-F238E27FC236}">
                <a16:creationId xmlns:a16="http://schemas.microsoft.com/office/drawing/2014/main" id="{240235AA-63DF-F9F9-C753-98AD49DADFFB}"/>
              </a:ext>
            </a:extLst>
          </p:cNvPr>
          <p:cNvSpPr>
            <a:spLocks noGrp="1"/>
          </p:cNvSpPr>
          <p:nvPr>
            <p:ph type="body" sz="quarter" idx="117" hasCustomPrompt="1"/>
          </p:nvPr>
        </p:nvSpPr>
        <p:spPr>
          <a:xfrm rot="5400000">
            <a:off x="3809517" y="77290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21" name="Text Placeholder 9">
            <a:extLst>
              <a:ext uri="{FF2B5EF4-FFF2-40B4-BE49-F238E27FC236}">
                <a16:creationId xmlns:a16="http://schemas.microsoft.com/office/drawing/2014/main" id="{8AF4F662-31F1-48A8-92CC-DFE2F2D8E908}"/>
              </a:ext>
            </a:extLst>
          </p:cNvPr>
          <p:cNvSpPr>
            <a:spLocks noGrp="1"/>
          </p:cNvSpPr>
          <p:nvPr>
            <p:ph type="body" sz="quarter" idx="120" hasCustomPrompt="1"/>
          </p:nvPr>
        </p:nvSpPr>
        <p:spPr>
          <a:xfrm rot="13325804">
            <a:off x="3109282" y="103867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19" name="Text Placeholder 9">
            <a:extLst>
              <a:ext uri="{FF2B5EF4-FFF2-40B4-BE49-F238E27FC236}">
                <a16:creationId xmlns:a16="http://schemas.microsoft.com/office/drawing/2014/main" id="{D375EB3F-8716-5763-548E-6175EF045F5D}"/>
              </a:ext>
            </a:extLst>
          </p:cNvPr>
          <p:cNvSpPr>
            <a:spLocks noGrp="1"/>
          </p:cNvSpPr>
          <p:nvPr>
            <p:ph type="body" sz="quarter" idx="118" hasCustomPrompt="1"/>
          </p:nvPr>
        </p:nvSpPr>
        <p:spPr>
          <a:xfrm rot="8171944">
            <a:off x="3699057" y="103943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0" name="Text Placeholder 9">
            <a:extLst>
              <a:ext uri="{FF2B5EF4-FFF2-40B4-BE49-F238E27FC236}">
                <a16:creationId xmlns:a16="http://schemas.microsoft.com/office/drawing/2014/main" id="{D6414018-3278-9B64-2176-0CFE3F886C1F}"/>
              </a:ext>
            </a:extLst>
          </p:cNvPr>
          <p:cNvSpPr>
            <a:spLocks noGrp="1"/>
          </p:cNvSpPr>
          <p:nvPr>
            <p:ph type="body" sz="quarter" idx="119" hasCustomPrompt="1"/>
          </p:nvPr>
        </p:nvSpPr>
        <p:spPr>
          <a:xfrm rot="10559187">
            <a:off x="3416263" y="11724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2" name="Text Placeholder 103">
            <a:extLst>
              <a:ext uri="{FF2B5EF4-FFF2-40B4-BE49-F238E27FC236}">
                <a16:creationId xmlns:a16="http://schemas.microsoft.com/office/drawing/2014/main" id="{4580CDF8-EB2D-96AA-79DD-85710D9D6AF5}"/>
              </a:ext>
            </a:extLst>
          </p:cNvPr>
          <p:cNvSpPr>
            <a:spLocks noGrp="1"/>
          </p:cNvSpPr>
          <p:nvPr>
            <p:ph type="body" sz="quarter" idx="224" hasCustomPrompt="1"/>
          </p:nvPr>
        </p:nvSpPr>
        <p:spPr>
          <a:xfrm>
            <a:off x="2917920" y="1436904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3" name="Table Placeholder 104">
            <a:extLst>
              <a:ext uri="{FF2B5EF4-FFF2-40B4-BE49-F238E27FC236}">
                <a16:creationId xmlns:a16="http://schemas.microsoft.com/office/drawing/2014/main" id="{51A76751-A566-B9B0-8BBA-5DD75405843A}"/>
              </a:ext>
            </a:extLst>
          </p:cNvPr>
          <p:cNvSpPr>
            <a:spLocks noGrp="1"/>
          </p:cNvSpPr>
          <p:nvPr>
            <p:ph type="tbl" sz="quarter" idx="225" hasCustomPrompt="1"/>
          </p:nvPr>
        </p:nvSpPr>
        <p:spPr>
          <a:xfrm>
            <a:off x="2917920" y="168024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4" name="Text Placeholder 103">
            <a:extLst>
              <a:ext uri="{FF2B5EF4-FFF2-40B4-BE49-F238E27FC236}">
                <a16:creationId xmlns:a16="http://schemas.microsoft.com/office/drawing/2014/main" id="{EC591F75-AC67-4CAE-49F5-6E9BC44CC7F9}"/>
              </a:ext>
            </a:extLst>
          </p:cNvPr>
          <p:cNvSpPr>
            <a:spLocks noGrp="1"/>
          </p:cNvSpPr>
          <p:nvPr>
            <p:ph type="body" sz="quarter" idx="226" hasCustomPrompt="1"/>
          </p:nvPr>
        </p:nvSpPr>
        <p:spPr>
          <a:xfrm>
            <a:off x="4158712" y="270726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5" name="Table Placeholder 104">
            <a:extLst>
              <a:ext uri="{FF2B5EF4-FFF2-40B4-BE49-F238E27FC236}">
                <a16:creationId xmlns:a16="http://schemas.microsoft.com/office/drawing/2014/main" id="{8C593672-3F9F-A7FC-CEE0-5F2D1721B1B2}"/>
              </a:ext>
            </a:extLst>
          </p:cNvPr>
          <p:cNvSpPr>
            <a:spLocks noGrp="1"/>
          </p:cNvSpPr>
          <p:nvPr>
            <p:ph type="tbl" sz="quarter" idx="227" hasCustomPrompt="1"/>
          </p:nvPr>
        </p:nvSpPr>
        <p:spPr>
          <a:xfrm>
            <a:off x="4158712" y="48955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42" name="Text Placeholder 9">
            <a:extLst>
              <a:ext uri="{FF2B5EF4-FFF2-40B4-BE49-F238E27FC236}">
                <a16:creationId xmlns:a16="http://schemas.microsoft.com/office/drawing/2014/main" id="{940D81B5-A92C-6C47-7310-5E9482937A91}"/>
              </a:ext>
            </a:extLst>
          </p:cNvPr>
          <p:cNvSpPr>
            <a:spLocks noGrp="1"/>
          </p:cNvSpPr>
          <p:nvPr>
            <p:ph type="body" sz="quarter" idx="138" hasCustomPrompt="1"/>
          </p:nvPr>
        </p:nvSpPr>
        <p:spPr>
          <a:xfrm rot="18804913">
            <a:off x="4352652" y="211974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43" name="Text Placeholder 9">
            <a:extLst>
              <a:ext uri="{FF2B5EF4-FFF2-40B4-BE49-F238E27FC236}">
                <a16:creationId xmlns:a16="http://schemas.microsoft.com/office/drawing/2014/main" id="{A6F33E22-A625-21D8-111F-225A28229033}"/>
              </a:ext>
            </a:extLst>
          </p:cNvPr>
          <p:cNvSpPr>
            <a:spLocks noGrp="1"/>
          </p:cNvSpPr>
          <p:nvPr>
            <p:ph type="body" sz="quarter" idx="139" hasCustomPrompt="1"/>
          </p:nvPr>
        </p:nvSpPr>
        <p:spPr>
          <a:xfrm>
            <a:off x="4659516" y="20031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44" name="Text Placeholder 9">
            <a:extLst>
              <a:ext uri="{FF2B5EF4-FFF2-40B4-BE49-F238E27FC236}">
                <a16:creationId xmlns:a16="http://schemas.microsoft.com/office/drawing/2014/main" id="{D36DEAA9-4FEA-19D9-A80E-1CFE7064A31E}"/>
              </a:ext>
            </a:extLst>
          </p:cNvPr>
          <p:cNvSpPr>
            <a:spLocks noGrp="1"/>
          </p:cNvSpPr>
          <p:nvPr>
            <p:ph type="body" sz="quarter" idx="140" hasCustomPrompt="1"/>
          </p:nvPr>
        </p:nvSpPr>
        <p:spPr>
          <a:xfrm rot="2741062">
            <a:off x="4942329" y="21197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9" name="Text Placeholder 9">
            <a:extLst>
              <a:ext uri="{FF2B5EF4-FFF2-40B4-BE49-F238E27FC236}">
                <a16:creationId xmlns:a16="http://schemas.microsoft.com/office/drawing/2014/main" id="{C26392BD-20AC-F0C2-6057-690715D6AC2B}"/>
              </a:ext>
            </a:extLst>
          </p:cNvPr>
          <p:cNvSpPr>
            <a:spLocks noGrp="1"/>
          </p:cNvSpPr>
          <p:nvPr>
            <p:ph type="body" sz="quarter" idx="145" hasCustomPrompt="1"/>
          </p:nvPr>
        </p:nvSpPr>
        <p:spPr>
          <a:xfrm rot="16200000">
            <a:off x="4260206" y="23973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5" name="Text Placeholder 221">
            <a:extLst>
              <a:ext uri="{FF2B5EF4-FFF2-40B4-BE49-F238E27FC236}">
                <a16:creationId xmlns:a16="http://schemas.microsoft.com/office/drawing/2014/main" id="{7D6612B4-10A8-483E-D0B8-2724106187B6}"/>
              </a:ext>
            </a:extLst>
          </p:cNvPr>
          <p:cNvSpPr>
            <a:spLocks noGrp="1"/>
          </p:cNvSpPr>
          <p:nvPr>
            <p:ph type="body" sz="quarter" idx="210" hasCustomPrompt="1"/>
          </p:nvPr>
        </p:nvSpPr>
        <p:spPr>
          <a:xfrm>
            <a:off x="4479282" y="2225267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45" name="Text Placeholder 9">
            <a:extLst>
              <a:ext uri="{FF2B5EF4-FFF2-40B4-BE49-F238E27FC236}">
                <a16:creationId xmlns:a16="http://schemas.microsoft.com/office/drawing/2014/main" id="{37959815-3A46-BF71-1643-25881F3BCAC6}"/>
              </a:ext>
            </a:extLst>
          </p:cNvPr>
          <p:cNvSpPr>
            <a:spLocks noGrp="1"/>
          </p:cNvSpPr>
          <p:nvPr>
            <p:ph type="body" sz="quarter" idx="141" hasCustomPrompt="1"/>
          </p:nvPr>
        </p:nvSpPr>
        <p:spPr>
          <a:xfrm rot="5400000">
            <a:off x="5052770" y="239734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48" name="Text Placeholder 9">
            <a:extLst>
              <a:ext uri="{FF2B5EF4-FFF2-40B4-BE49-F238E27FC236}">
                <a16:creationId xmlns:a16="http://schemas.microsoft.com/office/drawing/2014/main" id="{C9D1852F-AC8D-886F-42EE-C49AC08734D2}"/>
              </a:ext>
            </a:extLst>
          </p:cNvPr>
          <p:cNvSpPr>
            <a:spLocks noGrp="1"/>
          </p:cNvSpPr>
          <p:nvPr>
            <p:ph type="body" sz="quarter" idx="144" hasCustomPrompt="1"/>
          </p:nvPr>
        </p:nvSpPr>
        <p:spPr>
          <a:xfrm rot="13325804">
            <a:off x="4352535" y="26631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46" name="Text Placeholder 9">
            <a:extLst>
              <a:ext uri="{FF2B5EF4-FFF2-40B4-BE49-F238E27FC236}">
                <a16:creationId xmlns:a16="http://schemas.microsoft.com/office/drawing/2014/main" id="{65773DE8-D629-B739-5897-6DD742DC48D9}"/>
              </a:ext>
            </a:extLst>
          </p:cNvPr>
          <p:cNvSpPr>
            <a:spLocks noGrp="1"/>
          </p:cNvSpPr>
          <p:nvPr>
            <p:ph type="body" sz="quarter" idx="142" hasCustomPrompt="1"/>
          </p:nvPr>
        </p:nvSpPr>
        <p:spPr>
          <a:xfrm rot="8171944">
            <a:off x="4942310" y="266387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47" name="Text Placeholder 9">
            <a:extLst>
              <a:ext uri="{FF2B5EF4-FFF2-40B4-BE49-F238E27FC236}">
                <a16:creationId xmlns:a16="http://schemas.microsoft.com/office/drawing/2014/main" id="{E5A3733E-B0BD-5729-967C-519E4A0692B6}"/>
              </a:ext>
            </a:extLst>
          </p:cNvPr>
          <p:cNvSpPr>
            <a:spLocks noGrp="1"/>
          </p:cNvSpPr>
          <p:nvPr>
            <p:ph type="body" sz="quarter" idx="143" hasCustomPrompt="1"/>
          </p:nvPr>
        </p:nvSpPr>
        <p:spPr>
          <a:xfrm rot="10559187">
            <a:off x="4659516" y="2796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24" name="Text Placeholder 9">
            <a:extLst>
              <a:ext uri="{FF2B5EF4-FFF2-40B4-BE49-F238E27FC236}">
                <a16:creationId xmlns:a16="http://schemas.microsoft.com/office/drawing/2014/main" id="{A6EB735A-4451-FECE-B06C-BB20C79AF258}"/>
              </a:ext>
            </a:extLst>
          </p:cNvPr>
          <p:cNvSpPr>
            <a:spLocks noGrp="1"/>
          </p:cNvSpPr>
          <p:nvPr>
            <p:ph type="body" sz="quarter" idx="122" hasCustomPrompt="1"/>
          </p:nvPr>
        </p:nvSpPr>
        <p:spPr>
          <a:xfrm rot="18804913">
            <a:off x="5518482" y="49500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25" name="Text Placeholder 9">
            <a:extLst>
              <a:ext uri="{FF2B5EF4-FFF2-40B4-BE49-F238E27FC236}">
                <a16:creationId xmlns:a16="http://schemas.microsoft.com/office/drawing/2014/main" id="{E570EB4B-1BE4-BBCA-F766-65CDB66442B3}"/>
              </a:ext>
            </a:extLst>
          </p:cNvPr>
          <p:cNvSpPr>
            <a:spLocks noGrp="1"/>
          </p:cNvSpPr>
          <p:nvPr>
            <p:ph type="body" sz="quarter" idx="123" hasCustomPrompt="1"/>
          </p:nvPr>
        </p:nvSpPr>
        <p:spPr>
          <a:xfrm>
            <a:off x="5825346" y="3784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26" name="Text Placeholder 9">
            <a:extLst>
              <a:ext uri="{FF2B5EF4-FFF2-40B4-BE49-F238E27FC236}">
                <a16:creationId xmlns:a16="http://schemas.microsoft.com/office/drawing/2014/main" id="{E092C896-FF0B-3007-E697-E379E6D16D3A}"/>
              </a:ext>
            </a:extLst>
          </p:cNvPr>
          <p:cNvSpPr>
            <a:spLocks noGrp="1"/>
          </p:cNvSpPr>
          <p:nvPr>
            <p:ph type="body" sz="quarter" idx="124" hasCustomPrompt="1"/>
          </p:nvPr>
        </p:nvSpPr>
        <p:spPr>
          <a:xfrm rot="2741062">
            <a:off x="6108159" y="49496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31" name="Text Placeholder 9">
            <a:extLst>
              <a:ext uri="{FF2B5EF4-FFF2-40B4-BE49-F238E27FC236}">
                <a16:creationId xmlns:a16="http://schemas.microsoft.com/office/drawing/2014/main" id="{ECE1ED10-84BB-E159-E0F1-CE3A18D3648D}"/>
              </a:ext>
            </a:extLst>
          </p:cNvPr>
          <p:cNvSpPr>
            <a:spLocks noGrp="1"/>
          </p:cNvSpPr>
          <p:nvPr>
            <p:ph type="body" sz="quarter" idx="129" hasCustomPrompt="1"/>
          </p:nvPr>
        </p:nvSpPr>
        <p:spPr>
          <a:xfrm rot="16200000">
            <a:off x="5426036" y="77260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3" name="Text Placeholder 221">
            <a:extLst>
              <a:ext uri="{FF2B5EF4-FFF2-40B4-BE49-F238E27FC236}">
                <a16:creationId xmlns:a16="http://schemas.microsoft.com/office/drawing/2014/main" id="{D57F1CEC-0D6C-FB80-9412-45D1E0E3727C}"/>
              </a:ext>
            </a:extLst>
          </p:cNvPr>
          <p:cNvSpPr>
            <a:spLocks noGrp="1"/>
          </p:cNvSpPr>
          <p:nvPr>
            <p:ph type="body" sz="quarter" idx="209" hasCustomPrompt="1"/>
          </p:nvPr>
        </p:nvSpPr>
        <p:spPr>
          <a:xfrm>
            <a:off x="5649369" y="60310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27" name="Text Placeholder 9">
            <a:extLst>
              <a:ext uri="{FF2B5EF4-FFF2-40B4-BE49-F238E27FC236}">
                <a16:creationId xmlns:a16="http://schemas.microsoft.com/office/drawing/2014/main" id="{EE7C3468-C3E6-FE20-B1F1-AF98FC1E5906}"/>
              </a:ext>
            </a:extLst>
          </p:cNvPr>
          <p:cNvSpPr>
            <a:spLocks noGrp="1"/>
          </p:cNvSpPr>
          <p:nvPr>
            <p:ph type="body" sz="quarter" idx="125" hasCustomPrompt="1"/>
          </p:nvPr>
        </p:nvSpPr>
        <p:spPr>
          <a:xfrm rot="5400000">
            <a:off x="6218600" y="77260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0" name="Text Placeholder 9">
            <a:extLst>
              <a:ext uri="{FF2B5EF4-FFF2-40B4-BE49-F238E27FC236}">
                <a16:creationId xmlns:a16="http://schemas.microsoft.com/office/drawing/2014/main" id="{10AE4B62-9E59-B1A6-45EC-D8DAD5819013}"/>
              </a:ext>
            </a:extLst>
          </p:cNvPr>
          <p:cNvSpPr>
            <a:spLocks noGrp="1"/>
          </p:cNvSpPr>
          <p:nvPr>
            <p:ph type="body" sz="quarter" idx="128" hasCustomPrompt="1"/>
          </p:nvPr>
        </p:nvSpPr>
        <p:spPr>
          <a:xfrm rot="13325804">
            <a:off x="5518365" y="103836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28" name="Text Placeholder 9">
            <a:extLst>
              <a:ext uri="{FF2B5EF4-FFF2-40B4-BE49-F238E27FC236}">
                <a16:creationId xmlns:a16="http://schemas.microsoft.com/office/drawing/2014/main" id="{E4D40DDB-CD04-A4BC-40DD-E4777529CAB3}"/>
              </a:ext>
            </a:extLst>
          </p:cNvPr>
          <p:cNvSpPr>
            <a:spLocks noGrp="1"/>
          </p:cNvSpPr>
          <p:nvPr>
            <p:ph type="body" sz="quarter" idx="126" hasCustomPrompt="1"/>
          </p:nvPr>
        </p:nvSpPr>
        <p:spPr>
          <a:xfrm rot="8171944">
            <a:off x="6108140" y="103913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29" name="Text Placeholder 9">
            <a:extLst>
              <a:ext uri="{FF2B5EF4-FFF2-40B4-BE49-F238E27FC236}">
                <a16:creationId xmlns:a16="http://schemas.microsoft.com/office/drawing/2014/main" id="{6A061CBC-FB2A-B08E-18C5-EA45363613F7}"/>
              </a:ext>
            </a:extLst>
          </p:cNvPr>
          <p:cNvSpPr>
            <a:spLocks noGrp="1"/>
          </p:cNvSpPr>
          <p:nvPr>
            <p:ph type="body" sz="quarter" idx="127" hasCustomPrompt="1"/>
          </p:nvPr>
        </p:nvSpPr>
        <p:spPr>
          <a:xfrm rot="10559187">
            <a:off x="5825346" y="117211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6" name="Text Placeholder 103">
            <a:extLst>
              <a:ext uri="{FF2B5EF4-FFF2-40B4-BE49-F238E27FC236}">
                <a16:creationId xmlns:a16="http://schemas.microsoft.com/office/drawing/2014/main" id="{22BDB4B4-B823-8C6A-796E-BBA29EE3C7EE}"/>
              </a:ext>
            </a:extLst>
          </p:cNvPr>
          <p:cNvSpPr>
            <a:spLocks noGrp="1"/>
          </p:cNvSpPr>
          <p:nvPr>
            <p:ph type="body" sz="quarter" idx="228" hasCustomPrompt="1"/>
          </p:nvPr>
        </p:nvSpPr>
        <p:spPr>
          <a:xfrm>
            <a:off x="5388207" y="144271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7" name="Table Placeholder 104">
            <a:extLst>
              <a:ext uri="{FF2B5EF4-FFF2-40B4-BE49-F238E27FC236}">
                <a16:creationId xmlns:a16="http://schemas.microsoft.com/office/drawing/2014/main" id="{69258086-BD52-678C-C3DC-C0304A63F502}"/>
              </a:ext>
            </a:extLst>
          </p:cNvPr>
          <p:cNvSpPr>
            <a:spLocks noGrp="1"/>
          </p:cNvSpPr>
          <p:nvPr>
            <p:ph type="tbl" sz="quarter" idx="229" hasCustomPrompt="1"/>
          </p:nvPr>
        </p:nvSpPr>
        <p:spPr>
          <a:xfrm>
            <a:off x="5388207" y="168605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8" name="Text Placeholder 103">
            <a:extLst>
              <a:ext uri="{FF2B5EF4-FFF2-40B4-BE49-F238E27FC236}">
                <a16:creationId xmlns:a16="http://schemas.microsoft.com/office/drawing/2014/main" id="{588C2E5F-C018-F254-9087-0EA3A63296C3}"/>
              </a:ext>
            </a:extLst>
          </p:cNvPr>
          <p:cNvSpPr>
            <a:spLocks noGrp="1"/>
          </p:cNvSpPr>
          <p:nvPr>
            <p:ph type="body" sz="quarter" idx="235" hasCustomPrompt="1"/>
          </p:nvPr>
        </p:nvSpPr>
        <p:spPr>
          <a:xfrm>
            <a:off x="6635772" y="27260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9" name="Table Placeholder 104">
            <a:extLst>
              <a:ext uri="{FF2B5EF4-FFF2-40B4-BE49-F238E27FC236}">
                <a16:creationId xmlns:a16="http://schemas.microsoft.com/office/drawing/2014/main" id="{22E724AF-47B7-A555-7EA9-737EC422321C}"/>
              </a:ext>
            </a:extLst>
          </p:cNvPr>
          <p:cNvSpPr>
            <a:spLocks noGrp="1"/>
          </p:cNvSpPr>
          <p:nvPr>
            <p:ph type="tbl" sz="quarter" idx="236" hasCustomPrompt="1"/>
          </p:nvPr>
        </p:nvSpPr>
        <p:spPr>
          <a:xfrm>
            <a:off x="6635772" y="51594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33" name="Text Placeholder 9">
            <a:extLst>
              <a:ext uri="{FF2B5EF4-FFF2-40B4-BE49-F238E27FC236}">
                <a16:creationId xmlns:a16="http://schemas.microsoft.com/office/drawing/2014/main" id="{8BB3FF6E-0B14-48ED-5709-678D0C8F5402}"/>
              </a:ext>
            </a:extLst>
          </p:cNvPr>
          <p:cNvSpPr>
            <a:spLocks noGrp="1"/>
          </p:cNvSpPr>
          <p:nvPr>
            <p:ph type="body" sz="quarter" idx="130" hasCustomPrompt="1"/>
          </p:nvPr>
        </p:nvSpPr>
        <p:spPr>
          <a:xfrm rot="18804913">
            <a:off x="6813240" y="211445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34" name="Text Placeholder 9">
            <a:extLst>
              <a:ext uri="{FF2B5EF4-FFF2-40B4-BE49-F238E27FC236}">
                <a16:creationId xmlns:a16="http://schemas.microsoft.com/office/drawing/2014/main" id="{3CFD83B3-783F-AA58-9A94-E35D1944A090}"/>
              </a:ext>
            </a:extLst>
          </p:cNvPr>
          <p:cNvSpPr>
            <a:spLocks noGrp="1"/>
          </p:cNvSpPr>
          <p:nvPr>
            <p:ph type="body" sz="quarter" idx="131" hasCustomPrompt="1"/>
          </p:nvPr>
        </p:nvSpPr>
        <p:spPr>
          <a:xfrm>
            <a:off x="7120104" y="199786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35" name="Text Placeholder 9">
            <a:extLst>
              <a:ext uri="{FF2B5EF4-FFF2-40B4-BE49-F238E27FC236}">
                <a16:creationId xmlns:a16="http://schemas.microsoft.com/office/drawing/2014/main" id="{A271EC9D-753D-6B96-888E-84E12CE6E946}"/>
              </a:ext>
            </a:extLst>
          </p:cNvPr>
          <p:cNvSpPr>
            <a:spLocks noGrp="1"/>
          </p:cNvSpPr>
          <p:nvPr>
            <p:ph type="body" sz="quarter" idx="132" hasCustomPrompt="1"/>
          </p:nvPr>
        </p:nvSpPr>
        <p:spPr>
          <a:xfrm rot="2741062">
            <a:off x="7402917" y="211441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40" name="Text Placeholder 9">
            <a:extLst>
              <a:ext uri="{FF2B5EF4-FFF2-40B4-BE49-F238E27FC236}">
                <a16:creationId xmlns:a16="http://schemas.microsoft.com/office/drawing/2014/main" id="{F63E6C83-B20A-FD92-21C1-ADA8E4C1B2AF}"/>
              </a:ext>
            </a:extLst>
          </p:cNvPr>
          <p:cNvSpPr>
            <a:spLocks noGrp="1"/>
          </p:cNvSpPr>
          <p:nvPr>
            <p:ph type="body" sz="quarter" idx="137" hasCustomPrompt="1"/>
          </p:nvPr>
        </p:nvSpPr>
        <p:spPr>
          <a:xfrm rot="16200000">
            <a:off x="6720794" y="239205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6" name="Text Placeholder 221">
            <a:extLst>
              <a:ext uri="{FF2B5EF4-FFF2-40B4-BE49-F238E27FC236}">
                <a16:creationId xmlns:a16="http://schemas.microsoft.com/office/drawing/2014/main" id="{67C051AB-9A47-4CF5-1B77-258C190CCF69}"/>
              </a:ext>
            </a:extLst>
          </p:cNvPr>
          <p:cNvSpPr>
            <a:spLocks noGrp="1"/>
          </p:cNvSpPr>
          <p:nvPr>
            <p:ph type="body" sz="quarter" idx="211" hasCustomPrompt="1"/>
          </p:nvPr>
        </p:nvSpPr>
        <p:spPr>
          <a:xfrm>
            <a:off x="6934206" y="2223786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36" name="Text Placeholder 9">
            <a:extLst>
              <a:ext uri="{FF2B5EF4-FFF2-40B4-BE49-F238E27FC236}">
                <a16:creationId xmlns:a16="http://schemas.microsoft.com/office/drawing/2014/main" id="{20822C70-309E-385A-6503-0F72ED545C93}"/>
              </a:ext>
            </a:extLst>
          </p:cNvPr>
          <p:cNvSpPr>
            <a:spLocks noGrp="1"/>
          </p:cNvSpPr>
          <p:nvPr>
            <p:ph type="body" sz="quarter" idx="133" hasCustomPrompt="1"/>
          </p:nvPr>
        </p:nvSpPr>
        <p:spPr>
          <a:xfrm rot="5400000">
            <a:off x="7513358" y="239205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39" name="Text Placeholder 9">
            <a:extLst>
              <a:ext uri="{FF2B5EF4-FFF2-40B4-BE49-F238E27FC236}">
                <a16:creationId xmlns:a16="http://schemas.microsoft.com/office/drawing/2014/main" id="{DDA38108-3CC0-6A52-A80F-004283C309ED}"/>
              </a:ext>
            </a:extLst>
          </p:cNvPr>
          <p:cNvSpPr>
            <a:spLocks noGrp="1"/>
          </p:cNvSpPr>
          <p:nvPr>
            <p:ph type="body" sz="quarter" idx="136" hasCustomPrompt="1"/>
          </p:nvPr>
        </p:nvSpPr>
        <p:spPr>
          <a:xfrm rot="13325804">
            <a:off x="6813123" y="26578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37" name="Text Placeholder 9">
            <a:extLst>
              <a:ext uri="{FF2B5EF4-FFF2-40B4-BE49-F238E27FC236}">
                <a16:creationId xmlns:a16="http://schemas.microsoft.com/office/drawing/2014/main" id="{8AB3300B-C672-B85D-CE7B-1701A9D8A4CA}"/>
              </a:ext>
            </a:extLst>
          </p:cNvPr>
          <p:cNvSpPr>
            <a:spLocks noGrp="1"/>
          </p:cNvSpPr>
          <p:nvPr>
            <p:ph type="body" sz="quarter" idx="134" hasCustomPrompt="1"/>
          </p:nvPr>
        </p:nvSpPr>
        <p:spPr>
          <a:xfrm rot="8171944">
            <a:off x="7402898" y="265858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38" name="Text Placeholder 9">
            <a:extLst>
              <a:ext uri="{FF2B5EF4-FFF2-40B4-BE49-F238E27FC236}">
                <a16:creationId xmlns:a16="http://schemas.microsoft.com/office/drawing/2014/main" id="{86E11A3F-7723-52CF-4AAC-4F999816623F}"/>
              </a:ext>
            </a:extLst>
          </p:cNvPr>
          <p:cNvSpPr>
            <a:spLocks noGrp="1"/>
          </p:cNvSpPr>
          <p:nvPr>
            <p:ph type="body" sz="quarter" idx="135" hasCustomPrompt="1"/>
          </p:nvPr>
        </p:nvSpPr>
        <p:spPr>
          <a:xfrm rot="10559187">
            <a:off x="7120104" y="279156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48" name="Text Placeholder 103">
            <a:extLst>
              <a:ext uri="{FF2B5EF4-FFF2-40B4-BE49-F238E27FC236}">
                <a16:creationId xmlns:a16="http://schemas.microsoft.com/office/drawing/2014/main" id="{A3B17F8C-0D47-AA73-A8D1-E87A67A14345}"/>
              </a:ext>
            </a:extLst>
          </p:cNvPr>
          <p:cNvSpPr>
            <a:spLocks noGrp="1"/>
          </p:cNvSpPr>
          <p:nvPr>
            <p:ph type="body" sz="quarter" idx="230" hasCustomPrompt="1"/>
          </p:nvPr>
        </p:nvSpPr>
        <p:spPr>
          <a:xfrm>
            <a:off x="407698" y="3856777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49" name="Table Placeholder 104">
            <a:extLst>
              <a:ext uri="{FF2B5EF4-FFF2-40B4-BE49-F238E27FC236}">
                <a16:creationId xmlns:a16="http://schemas.microsoft.com/office/drawing/2014/main" id="{F3D589C9-D7A9-2F82-1CCC-F9047E86C57B}"/>
              </a:ext>
            </a:extLst>
          </p:cNvPr>
          <p:cNvSpPr>
            <a:spLocks noGrp="1"/>
          </p:cNvSpPr>
          <p:nvPr>
            <p:ph type="tbl" sz="quarter" idx="108" hasCustomPrompt="1"/>
          </p:nvPr>
        </p:nvSpPr>
        <p:spPr>
          <a:xfrm>
            <a:off x="407698" y="4080716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11" name="Text Placeholder 9">
            <a:extLst>
              <a:ext uri="{FF2B5EF4-FFF2-40B4-BE49-F238E27FC236}">
                <a16:creationId xmlns:a16="http://schemas.microsoft.com/office/drawing/2014/main" id="{5F506990-F97E-B3A2-6178-BD3D006C7CD9}"/>
              </a:ext>
            </a:extLst>
          </p:cNvPr>
          <p:cNvSpPr>
            <a:spLocks noGrp="1"/>
          </p:cNvSpPr>
          <p:nvPr>
            <p:ph type="body" sz="quarter" idx="200" hasCustomPrompt="1"/>
          </p:nvPr>
        </p:nvSpPr>
        <p:spPr>
          <a:xfrm rot="18804913">
            <a:off x="604736" y="564449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12" name="Text Placeholder 9">
            <a:extLst>
              <a:ext uri="{FF2B5EF4-FFF2-40B4-BE49-F238E27FC236}">
                <a16:creationId xmlns:a16="http://schemas.microsoft.com/office/drawing/2014/main" id="{72190DD3-AC6D-9FDC-E337-627E6B2117BE}"/>
              </a:ext>
            </a:extLst>
          </p:cNvPr>
          <p:cNvSpPr>
            <a:spLocks noGrp="1"/>
          </p:cNvSpPr>
          <p:nvPr>
            <p:ph type="body" sz="quarter" idx="201" hasCustomPrompt="1"/>
          </p:nvPr>
        </p:nvSpPr>
        <p:spPr>
          <a:xfrm>
            <a:off x="911600" y="55278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13" name="Text Placeholder 9">
            <a:extLst>
              <a:ext uri="{FF2B5EF4-FFF2-40B4-BE49-F238E27FC236}">
                <a16:creationId xmlns:a16="http://schemas.microsoft.com/office/drawing/2014/main" id="{59A012F5-45B4-A443-40DF-ACF51FBB7D52}"/>
              </a:ext>
            </a:extLst>
          </p:cNvPr>
          <p:cNvSpPr>
            <a:spLocks noGrp="1"/>
          </p:cNvSpPr>
          <p:nvPr>
            <p:ph type="body" sz="quarter" idx="202" hasCustomPrompt="1"/>
          </p:nvPr>
        </p:nvSpPr>
        <p:spPr>
          <a:xfrm rot="2741062">
            <a:off x="1194413" y="564445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18" name="Text Placeholder 9">
            <a:extLst>
              <a:ext uri="{FF2B5EF4-FFF2-40B4-BE49-F238E27FC236}">
                <a16:creationId xmlns:a16="http://schemas.microsoft.com/office/drawing/2014/main" id="{74E9209C-2C92-2876-53D5-A05ECDAFA446}"/>
              </a:ext>
            </a:extLst>
          </p:cNvPr>
          <p:cNvSpPr>
            <a:spLocks noGrp="1"/>
          </p:cNvSpPr>
          <p:nvPr>
            <p:ph type="body" sz="quarter" idx="207" hasCustomPrompt="1"/>
          </p:nvPr>
        </p:nvSpPr>
        <p:spPr>
          <a:xfrm rot="16200000">
            <a:off x="512290" y="592209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3" name="Text Placeholder 221">
            <a:extLst>
              <a:ext uri="{FF2B5EF4-FFF2-40B4-BE49-F238E27FC236}">
                <a16:creationId xmlns:a16="http://schemas.microsoft.com/office/drawing/2014/main" id="{9A1DA8F1-618A-B041-8F4D-EE7987C30CA6}"/>
              </a:ext>
            </a:extLst>
          </p:cNvPr>
          <p:cNvSpPr>
            <a:spLocks noGrp="1"/>
          </p:cNvSpPr>
          <p:nvPr>
            <p:ph type="body" sz="quarter" idx="218" hasCustomPrompt="1"/>
          </p:nvPr>
        </p:nvSpPr>
        <p:spPr>
          <a:xfrm>
            <a:off x="727591" y="574782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14" name="Text Placeholder 9">
            <a:extLst>
              <a:ext uri="{FF2B5EF4-FFF2-40B4-BE49-F238E27FC236}">
                <a16:creationId xmlns:a16="http://schemas.microsoft.com/office/drawing/2014/main" id="{6A66AB70-7528-615E-5F7E-81CA9ABFFC4F}"/>
              </a:ext>
            </a:extLst>
          </p:cNvPr>
          <p:cNvSpPr>
            <a:spLocks noGrp="1"/>
          </p:cNvSpPr>
          <p:nvPr>
            <p:ph type="body" sz="quarter" idx="203" hasCustomPrompt="1"/>
          </p:nvPr>
        </p:nvSpPr>
        <p:spPr>
          <a:xfrm rot="5400000">
            <a:off x="1304854" y="59220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17" name="Text Placeholder 9">
            <a:extLst>
              <a:ext uri="{FF2B5EF4-FFF2-40B4-BE49-F238E27FC236}">
                <a16:creationId xmlns:a16="http://schemas.microsoft.com/office/drawing/2014/main" id="{86D69227-AB0A-3EEF-90D9-5B28695C72B7}"/>
              </a:ext>
            </a:extLst>
          </p:cNvPr>
          <p:cNvSpPr>
            <a:spLocks noGrp="1"/>
          </p:cNvSpPr>
          <p:nvPr>
            <p:ph type="body" sz="quarter" idx="206" hasCustomPrompt="1"/>
          </p:nvPr>
        </p:nvSpPr>
        <p:spPr>
          <a:xfrm rot="13325804">
            <a:off x="604619" y="618785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15" name="Text Placeholder 9">
            <a:extLst>
              <a:ext uri="{FF2B5EF4-FFF2-40B4-BE49-F238E27FC236}">
                <a16:creationId xmlns:a16="http://schemas.microsoft.com/office/drawing/2014/main" id="{B78A17D3-B312-E0EE-08F7-8D28F10A35FB}"/>
              </a:ext>
            </a:extLst>
          </p:cNvPr>
          <p:cNvSpPr>
            <a:spLocks noGrp="1"/>
          </p:cNvSpPr>
          <p:nvPr>
            <p:ph type="body" sz="quarter" idx="204" hasCustomPrompt="1"/>
          </p:nvPr>
        </p:nvSpPr>
        <p:spPr>
          <a:xfrm rot="8171944">
            <a:off x="1194394" y="618862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16" name="Text Placeholder 9">
            <a:extLst>
              <a:ext uri="{FF2B5EF4-FFF2-40B4-BE49-F238E27FC236}">
                <a16:creationId xmlns:a16="http://schemas.microsoft.com/office/drawing/2014/main" id="{C6AD0AF5-7BE1-0EE8-F6CC-ACD8A8C58CD4}"/>
              </a:ext>
            </a:extLst>
          </p:cNvPr>
          <p:cNvSpPr>
            <a:spLocks noGrp="1"/>
          </p:cNvSpPr>
          <p:nvPr>
            <p:ph type="body" sz="quarter" idx="205" hasCustomPrompt="1"/>
          </p:nvPr>
        </p:nvSpPr>
        <p:spPr>
          <a:xfrm rot="10559187">
            <a:off x="911600" y="63215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60" name="Text Placeholder 9">
            <a:extLst>
              <a:ext uri="{FF2B5EF4-FFF2-40B4-BE49-F238E27FC236}">
                <a16:creationId xmlns:a16="http://schemas.microsoft.com/office/drawing/2014/main" id="{FA189AA2-8465-3672-244F-1E0E3DFEB1BD}"/>
              </a:ext>
            </a:extLst>
          </p:cNvPr>
          <p:cNvSpPr>
            <a:spLocks noGrp="1"/>
          </p:cNvSpPr>
          <p:nvPr>
            <p:ph type="body" sz="quarter" idx="154" hasCustomPrompt="1"/>
          </p:nvPr>
        </p:nvSpPr>
        <p:spPr>
          <a:xfrm rot="18804913">
            <a:off x="1872085" y="394851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61" name="Text Placeholder 9">
            <a:extLst>
              <a:ext uri="{FF2B5EF4-FFF2-40B4-BE49-F238E27FC236}">
                <a16:creationId xmlns:a16="http://schemas.microsoft.com/office/drawing/2014/main" id="{263DFF58-3F22-BD4D-E21C-F43D9BDD02EA}"/>
              </a:ext>
            </a:extLst>
          </p:cNvPr>
          <p:cNvSpPr>
            <a:spLocks noGrp="1"/>
          </p:cNvSpPr>
          <p:nvPr>
            <p:ph type="body" sz="quarter" idx="155" hasCustomPrompt="1"/>
          </p:nvPr>
        </p:nvSpPr>
        <p:spPr>
          <a:xfrm>
            <a:off x="2178949" y="383191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62" name="Text Placeholder 9">
            <a:extLst>
              <a:ext uri="{FF2B5EF4-FFF2-40B4-BE49-F238E27FC236}">
                <a16:creationId xmlns:a16="http://schemas.microsoft.com/office/drawing/2014/main" id="{5A731F4E-A7C4-0D27-8228-41DC636C2BF7}"/>
              </a:ext>
            </a:extLst>
          </p:cNvPr>
          <p:cNvSpPr>
            <a:spLocks noGrp="1"/>
          </p:cNvSpPr>
          <p:nvPr>
            <p:ph type="body" sz="quarter" idx="156" hasCustomPrompt="1"/>
          </p:nvPr>
        </p:nvSpPr>
        <p:spPr>
          <a:xfrm rot="2741062">
            <a:off x="2461762" y="394847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67" name="Text Placeholder 9">
            <a:extLst>
              <a:ext uri="{FF2B5EF4-FFF2-40B4-BE49-F238E27FC236}">
                <a16:creationId xmlns:a16="http://schemas.microsoft.com/office/drawing/2014/main" id="{5E3EF5A0-67E9-CA42-877E-9492CC85049C}"/>
              </a:ext>
            </a:extLst>
          </p:cNvPr>
          <p:cNvSpPr>
            <a:spLocks noGrp="1"/>
          </p:cNvSpPr>
          <p:nvPr>
            <p:ph type="body" sz="quarter" idx="161" hasCustomPrompt="1"/>
          </p:nvPr>
        </p:nvSpPr>
        <p:spPr>
          <a:xfrm rot="16200000">
            <a:off x="1779639" y="4226114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0" name="Text Placeholder 221">
            <a:extLst>
              <a:ext uri="{FF2B5EF4-FFF2-40B4-BE49-F238E27FC236}">
                <a16:creationId xmlns:a16="http://schemas.microsoft.com/office/drawing/2014/main" id="{6FE4DDED-2FFF-73C6-0253-EBD4858A3113}"/>
              </a:ext>
            </a:extLst>
          </p:cNvPr>
          <p:cNvSpPr>
            <a:spLocks noGrp="1"/>
          </p:cNvSpPr>
          <p:nvPr>
            <p:ph type="body" sz="quarter" idx="215" hasCustomPrompt="1"/>
          </p:nvPr>
        </p:nvSpPr>
        <p:spPr>
          <a:xfrm>
            <a:off x="1999726" y="405373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63" name="Text Placeholder 9">
            <a:extLst>
              <a:ext uri="{FF2B5EF4-FFF2-40B4-BE49-F238E27FC236}">
                <a16:creationId xmlns:a16="http://schemas.microsoft.com/office/drawing/2014/main" id="{D2AB5F06-D6AB-E834-0824-6C0C7E1466E1}"/>
              </a:ext>
            </a:extLst>
          </p:cNvPr>
          <p:cNvSpPr>
            <a:spLocks noGrp="1"/>
          </p:cNvSpPr>
          <p:nvPr>
            <p:ph type="body" sz="quarter" idx="157" hasCustomPrompt="1"/>
          </p:nvPr>
        </p:nvSpPr>
        <p:spPr>
          <a:xfrm rot="5400000">
            <a:off x="2572203" y="422611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66" name="Text Placeholder 9">
            <a:extLst>
              <a:ext uri="{FF2B5EF4-FFF2-40B4-BE49-F238E27FC236}">
                <a16:creationId xmlns:a16="http://schemas.microsoft.com/office/drawing/2014/main" id="{8BDDAAA2-9F99-EBA8-584C-C1D0D5A949D7}"/>
              </a:ext>
            </a:extLst>
          </p:cNvPr>
          <p:cNvSpPr>
            <a:spLocks noGrp="1"/>
          </p:cNvSpPr>
          <p:nvPr>
            <p:ph type="body" sz="quarter" idx="160" hasCustomPrompt="1"/>
          </p:nvPr>
        </p:nvSpPr>
        <p:spPr>
          <a:xfrm rot="13325804">
            <a:off x="1871968" y="449187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64" name="Text Placeholder 9">
            <a:extLst>
              <a:ext uri="{FF2B5EF4-FFF2-40B4-BE49-F238E27FC236}">
                <a16:creationId xmlns:a16="http://schemas.microsoft.com/office/drawing/2014/main" id="{D9454A9F-C220-C229-9A36-EC8ED6D662EB}"/>
              </a:ext>
            </a:extLst>
          </p:cNvPr>
          <p:cNvSpPr>
            <a:spLocks noGrp="1"/>
          </p:cNvSpPr>
          <p:nvPr>
            <p:ph type="body" sz="quarter" idx="158" hasCustomPrompt="1"/>
          </p:nvPr>
        </p:nvSpPr>
        <p:spPr>
          <a:xfrm rot="8171944">
            <a:off x="2461743" y="449264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65" name="Text Placeholder 9">
            <a:extLst>
              <a:ext uri="{FF2B5EF4-FFF2-40B4-BE49-F238E27FC236}">
                <a16:creationId xmlns:a16="http://schemas.microsoft.com/office/drawing/2014/main" id="{36216530-0B9A-42AE-0856-896D7579C6CC}"/>
              </a:ext>
            </a:extLst>
          </p:cNvPr>
          <p:cNvSpPr>
            <a:spLocks noGrp="1"/>
          </p:cNvSpPr>
          <p:nvPr>
            <p:ph type="body" sz="quarter" idx="159" hasCustomPrompt="1"/>
          </p:nvPr>
        </p:nvSpPr>
        <p:spPr>
          <a:xfrm rot="10559187">
            <a:off x="2178949" y="46256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0" name="Text Placeholder 103">
            <a:extLst>
              <a:ext uri="{FF2B5EF4-FFF2-40B4-BE49-F238E27FC236}">
                <a16:creationId xmlns:a16="http://schemas.microsoft.com/office/drawing/2014/main" id="{4438A0EF-822D-2B75-6707-79600E445F72}"/>
              </a:ext>
            </a:extLst>
          </p:cNvPr>
          <p:cNvSpPr>
            <a:spLocks noGrp="1"/>
          </p:cNvSpPr>
          <p:nvPr>
            <p:ph type="body" sz="quarter" idx="231" hasCustomPrompt="1"/>
          </p:nvPr>
        </p:nvSpPr>
        <p:spPr>
          <a:xfrm>
            <a:off x="1676400" y="5022002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1" name="Table Placeholder 104">
            <a:extLst>
              <a:ext uri="{FF2B5EF4-FFF2-40B4-BE49-F238E27FC236}">
                <a16:creationId xmlns:a16="http://schemas.microsoft.com/office/drawing/2014/main" id="{A2FC55ED-3BB1-16BC-64AB-EA0A244C2E1C}"/>
              </a:ext>
            </a:extLst>
          </p:cNvPr>
          <p:cNvSpPr>
            <a:spLocks noGrp="1"/>
          </p:cNvSpPr>
          <p:nvPr>
            <p:ph type="tbl" sz="quarter" idx="109" hasCustomPrompt="1"/>
          </p:nvPr>
        </p:nvSpPr>
        <p:spPr>
          <a:xfrm>
            <a:off x="1676400" y="5258224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2" name="Text Placeholder 103">
            <a:extLst>
              <a:ext uri="{FF2B5EF4-FFF2-40B4-BE49-F238E27FC236}">
                <a16:creationId xmlns:a16="http://schemas.microsoft.com/office/drawing/2014/main" id="{E5CCF31A-6B98-9F61-141E-9072291D05BC}"/>
              </a:ext>
            </a:extLst>
          </p:cNvPr>
          <p:cNvSpPr>
            <a:spLocks noGrp="1"/>
          </p:cNvSpPr>
          <p:nvPr>
            <p:ph type="body" sz="quarter" idx="232" hasCustomPrompt="1"/>
          </p:nvPr>
        </p:nvSpPr>
        <p:spPr>
          <a:xfrm>
            <a:off x="2917920" y="3872753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3" name="Table Placeholder 104">
            <a:extLst>
              <a:ext uri="{FF2B5EF4-FFF2-40B4-BE49-F238E27FC236}">
                <a16:creationId xmlns:a16="http://schemas.microsoft.com/office/drawing/2014/main" id="{E9515073-BF33-8B76-B573-3F74AA858B92}"/>
              </a:ext>
            </a:extLst>
          </p:cNvPr>
          <p:cNvSpPr>
            <a:spLocks noGrp="1"/>
          </p:cNvSpPr>
          <p:nvPr>
            <p:ph type="tbl" sz="quarter" idx="111" hasCustomPrompt="1"/>
          </p:nvPr>
        </p:nvSpPr>
        <p:spPr>
          <a:xfrm>
            <a:off x="2917920" y="4096692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202" name="Text Placeholder 9">
            <a:extLst>
              <a:ext uri="{FF2B5EF4-FFF2-40B4-BE49-F238E27FC236}">
                <a16:creationId xmlns:a16="http://schemas.microsoft.com/office/drawing/2014/main" id="{7B9CA2B5-6195-4C9F-9F50-6B1078B48BF1}"/>
              </a:ext>
            </a:extLst>
          </p:cNvPr>
          <p:cNvSpPr>
            <a:spLocks noGrp="1"/>
          </p:cNvSpPr>
          <p:nvPr>
            <p:ph type="body" sz="quarter" idx="192" hasCustomPrompt="1"/>
          </p:nvPr>
        </p:nvSpPr>
        <p:spPr>
          <a:xfrm rot="18804913">
            <a:off x="3112141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03" name="Text Placeholder 9">
            <a:extLst>
              <a:ext uri="{FF2B5EF4-FFF2-40B4-BE49-F238E27FC236}">
                <a16:creationId xmlns:a16="http://schemas.microsoft.com/office/drawing/2014/main" id="{099C1C46-C8D6-64AF-C847-CADA42081EC3}"/>
              </a:ext>
            </a:extLst>
          </p:cNvPr>
          <p:cNvSpPr>
            <a:spLocks noGrp="1"/>
          </p:cNvSpPr>
          <p:nvPr>
            <p:ph type="body" sz="quarter" idx="193" hasCustomPrompt="1"/>
          </p:nvPr>
        </p:nvSpPr>
        <p:spPr>
          <a:xfrm>
            <a:off x="3419005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04" name="Text Placeholder 9">
            <a:extLst>
              <a:ext uri="{FF2B5EF4-FFF2-40B4-BE49-F238E27FC236}">
                <a16:creationId xmlns:a16="http://schemas.microsoft.com/office/drawing/2014/main" id="{5F021CC5-83D9-6859-2483-1F66AD29E262}"/>
              </a:ext>
            </a:extLst>
          </p:cNvPr>
          <p:cNvSpPr>
            <a:spLocks noGrp="1"/>
          </p:cNvSpPr>
          <p:nvPr>
            <p:ph type="body" sz="quarter" idx="194" hasCustomPrompt="1"/>
          </p:nvPr>
        </p:nvSpPr>
        <p:spPr>
          <a:xfrm rot="2741062">
            <a:off x="3701818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9" name="Text Placeholder 9">
            <a:extLst>
              <a:ext uri="{FF2B5EF4-FFF2-40B4-BE49-F238E27FC236}">
                <a16:creationId xmlns:a16="http://schemas.microsoft.com/office/drawing/2014/main" id="{4AE8DFED-D706-6CB3-7F63-3A943ABC0665}"/>
              </a:ext>
            </a:extLst>
          </p:cNvPr>
          <p:cNvSpPr>
            <a:spLocks noGrp="1"/>
          </p:cNvSpPr>
          <p:nvPr>
            <p:ph type="body" sz="quarter" idx="199" hasCustomPrompt="1"/>
          </p:nvPr>
        </p:nvSpPr>
        <p:spPr>
          <a:xfrm rot="16200000">
            <a:off x="3019695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1" name="Text Placeholder 221">
            <a:extLst>
              <a:ext uri="{FF2B5EF4-FFF2-40B4-BE49-F238E27FC236}">
                <a16:creationId xmlns:a16="http://schemas.microsoft.com/office/drawing/2014/main" id="{D4F22965-6F22-43F1-0B1D-A1D5BD87B26C}"/>
              </a:ext>
            </a:extLst>
          </p:cNvPr>
          <p:cNvSpPr>
            <a:spLocks noGrp="1"/>
          </p:cNvSpPr>
          <p:nvPr>
            <p:ph type="body" sz="quarter" idx="216" hasCustomPrompt="1"/>
          </p:nvPr>
        </p:nvSpPr>
        <p:spPr>
          <a:xfrm>
            <a:off x="3238393" y="5744181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05" name="Text Placeholder 9">
            <a:extLst>
              <a:ext uri="{FF2B5EF4-FFF2-40B4-BE49-F238E27FC236}">
                <a16:creationId xmlns:a16="http://schemas.microsoft.com/office/drawing/2014/main" id="{F012003C-180E-0617-BB62-96A00ABA3EDC}"/>
              </a:ext>
            </a:extLst>
          </p:cNvPr>
          <p:cNvSpPr>
            <a:spLocks noGrp="1"/>
          </p:cNvSpPr>
          <p:nvPr>
            <p:ph type="body" sz="quarter" idx="195" hasCustomPrompt="1"/>
          </p:nvPr>
        </p:nvSpPr>
        <p:spPr>
          <a:xfrm rot="5400000">
            <a:off x="3812259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08" name="Text Placeholder 9">
            <a:extLst>
              <a:ext uri="{FF2B5EF4-FFF2-40B4-BE49-F238E27FC236}">
                <a16:creationId xmlns:a16="http://schemas.microsoft.com/office/drawing/2014/main" id="{46C6C6B5-579D-D882-AD7B-94F57718B40B}"/>
              </a:ext>
            </a:extLst>
          </p:cNvPr>
          <p:cNvSpPr>
            <a:spLocks noGrp="1"/>
          </p:cNvSpPr>
          <p:nvPr>
            <p:ph type="body" sz="quarter" idx="198" hasCustomPrompt="1"/>
          </p:nvPr>
        </p:nvSpPr>
        <p:spPr>
          <a:xfrm rot="13325804">
            <a:off x="3112024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206" name="Text Placeholder 9">
            <a:extLst>
              <a:ext uri="{FF2B5EF4-FFF2-40B4-BE49-F238E27FC236}">
                <a16:creationId xmlns:a16="http://schemas.microsoft.com/office/drawing/2014/main" id="{71804B6D-C96C-6CA6-6549-EA83D1797F5F}"/>
              </a:ext>
            </a:extLst>
          </p:cNvPr>
          <p:cNvSpPr>
            <a:spLocks noGrp="1"/>
          </p:cNvSpPr>
          <p:nvPr>
            <p:ph type="body" sz="quarter" idx="196" hasCustomPrompt="1"/>
          </p:nvPr>
        </p:nvSpPr>
        <p:spPr>
          <a:xfrm rot="8171944">
            <a:off x="3701799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207" name="Text Placeholder 9">
            <a:extLst>
              <a:ext uri="{FF2B5EF4-FFF2-40B4-BE49-F238E27FC236}">
                <a16:creationId xmlns:a16="http://schemas.microsoft.com/office/drawing/2014/main" id="{01919C0A-FF22-B0F5-3E22-632CB37C6161}"/>
              </a:ext>
            </a:extLst>
          </p:cNvPr>
          <p:cNvSpPr>
            <a:spLocks noGrp="1"/>
          </p:cNvSpPr>
          <p:nvPr>
            <p:ph type="body" sz="quarter" idx="197" hasCustomPrompt="1"/>
          </p:nvPr>
        </p:nvSpPr>
        <p:spPr>
          <a:xfrm rot="10559187">
            <a:off x="3419005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75" name="Text Placeholder 9">
            <a:extLst>
              <a:ext uri="{FF2B5EF4-FFF2-40B4-BE49-F238E27FC236}">
                <a16:creationId xmlns:a16="http://schemas.microsoft.com/office/drawing/2014/main" id="{4778DF0A-BA50-7A0F-34A7-E52733B6EBC6}"/>
              </a:ext>
            </a:extLst>
          </p:cNvPr>
          <p:cNvSpPr>
            <a:spLocks noGrp="1"/>
          </p:cNvSpPr>
          <p:nvPr>
            <p:ph type="body" sz="quarter" idx="168" hasCustomPrompt="1"/>
          </p:nvPr>
        </p:nvSpPr>
        <p:spPr>
          <a:xfrm rot="18804913">
            <a:off x="4351448" y="395298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76" name="Text Placeholder 9">
            <a:extLst>
              <a:ext uri="{FF2B5EF4-FFF2-40B4-BE49-F238E27FC236}">
                <a16:creationId xmlns:a16="http://schemas.microsoft.com/office/drawing/2014/main" id="{0372FD4D-7569-94C1-B393-F2C756225A22}"/>
              </a:ext>
            </a:extLst>
          </p:cNvPr>
          <p:cNvSpPr>
            <a:spLocks noGrp="1"/>
          </p:cNvSpPr>
          <p:nvPr>
            <p:ph type="body" sz="quarter" idx="169" hasCustomPrompt="1"/>
          </p:nvPr>
        </p:nvSpPr>
        <p:spPr>
          <a:xfrm>
            <a:off x="4658312" y="38363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77" name="Text Placeholder 9">
            <a:extLst>
              <a:ext uri="{FF2B5EF4-FFF2-40B4-BE49-F238E27FC236}">
                <a16:creationId xmlns:a16="http://schemas.microsoft.com/office/drawing/2014/main" id="{15422F88-F092-7606-E519-A0E8FDAAAD16}"/>
              </a:ext>
            </a:extLst>
          </p:cNvPr>
          <p:cNvSpPr>
            <a:spLocks noGrp="1"/>
          </p:cNvSpPr>
          <p:nvPr>
            <p:ph type="body" sz="quarter" idx="170" hasCustomPrompt="1"/>
          </p:nvPr>
        </p:nvSpPr>
        <p:spPr>
          <a:xfrm rot="2741062">
            <a:off x="4941125" y="395295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82" name="Text Placeholder 9">
            <a:extLst>
              <a:ext uri="{FF2B5EF4-FFF2-40B4-BE49-F238E27FC236}">
                <a16:creationId xmlns:a16="http://schemas.microsoft.com/office/drawing/2014/main" id="{770C6A21-C68E-07C8-329A-E0223A4E90AB}"/>
              </a:ext>
            </a:extLst>
          </p:cNvPr>
          <p:cNvSpPr>
            <a:spLocks noGrp="1"/>
          </p:cNvSpPr>
          <p:nvPr>
            <p:ph type="body" sz="quarter" idx="175" hasCustomPrompt="1"/>
          </p:nvPr>
        </p:nvSpPr>
        <p:spPr>
          <a:xfrm rot="16200000">
            <a:off x="4259002" y="423059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8" name="Text Placeholder 221">
            <a:extLst>
              <a:ext uri="{FF2B5EF4-FFF2-40B4-BE49-F238E27FC236}">
                <a16:creationId xmlns:a16="http://schemas.microsoft.com/office/drawing/2014/main" id="{7F09309A-22C5-DE5E-BC0D-9CF46D18270D}"/>
              </a:ext>
            </a:extLst>
          </p:cNvPr>
          <p:cNvSpPr>
            <a:spLocks noGrp="1"/>
          </p:cNvSpPr>
          <p:nvPr>
            <p:ph type="body" sz="quarter" idx="213" hasCustomPrompt="1"/>
          </p:nvPr>
        </p:nvSpPr>
        <p:spPr>
          <a:xfrm>
            <a:off x="4485780" y="406556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78" name="Text Placeholder 9">
            <a:extLst>
              <a:ext uri="{FF2B5EF4-FFF2-40B4-BE49-F238E27FC236}">
                <a16:creationId xmlns:a16="http://schemas.microsoft.com/office/drawing/2014/main" id="{F1AC1026-C1EE-6CBD-61AD-C18437BAE829}"/>
              </a:ext>
            </a:extLst>
          </p:cNvPr>
          <p:cNvSpPr>
            <a:spLocks noGrp="1"/>
          </p:cNvSpPr>
          <p:nvPr>
            <p:ph type="body" sz="quarter" idx="171" hasCustomPrompt="1"/>
          </p:nvPr>
        </p:nvSpPr>
        <p:spPr>
          <a:xfrm rot="5400000">
            <a:off x="5051566" y="4230591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81" name="Text Placeholder 9">
            <a:extLst>
              <a:ext uri="{FF2B5EF4-FFF2-40B4-BE49-F238E27FC236}">
                <a16:creationId xmlns:a16="http://schemas.microsoft.com/office/drawing/2014/main" id="{4BA707A7-A36B-3B53-8C5C-B0CF4230CBA4}"/>
              </a:ext>
            </a:extLst>
          </p:cNvPr>
          <p:cNvSpPr>
            <a:spLocks noGrp="1"/>
          </p:cNvSpPr>
          <p:nvPr>
            <p:ph type="body" sz="quarter" idx="174" hasCustomPrompt="1"/>
          </p:nvPr>
        </p:nvSpPr>
        <p:spPr>
          <a:xfrm rot="13325804">
            <a:off x="4351331" y="449635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79" name="Text Placeholder 9">
            <a:extLst>
              <a:ext uri="{FF2B5EF4-FFF2-40B4-BE49-F238E27FC236}">
                <a16:creationId xmlns:a16="http://schemas.microsoft.com/office/drawing/2014/main" id="{B98D2A0D-935E-992C-C095-FA837095D6F5}"/>
              </a:ext>
            </a:extLst>
          </p:cNvPr>
          <p:cNvSpPr>
            <a:spLocks noGrp="1"/>
          </p:cNvSpPr>
          <p:nvPr>
            <p:ph type="body" sz="quarter" idx="172" hasCustomPrompt="1"/>
          </p:nvPr>
        </p:nvSpPr>
        <p:spPr>
          <a:xfrm rot="8171944">
            <a:off x="4941106" y="4497120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0" name="Text Placeholder 9">
            <a:extLst>
              <a:ext uri="{FF2B5EF4-FFF2-40B4-BE49-F238E27FC236}">
                <a16:creationId xmlns:a16="http://schemas.microsoft.com/office/drawing/2014/main" id="{CC81B0F7-ECB9-0894-C44B-B6B4E77FB875}"/>
              </a:ext>
            </a:extLst>
          </p:cNvPr>
          <p:cNvSpPr>
            <a:spLocks noGrp="1"/>
          </p:cNvSpPr>
          <p:nvPr>
            <p:ph type="body" sz="quarter" idx="173" hasCustomPrompt="1"/>
          </p:nvPr>
        </p:nvSpPr>
        <p:spPr>
          <a:xfrm rot="10559187">
            <a:off x="4658312" y="463009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54" name="Text Placeholder 103">
            <a:extLst>
              <a:ext uri="{FF2B5EF4-FFF2-40B4-BE49-F238E27FC236}">
                <a16:creationId xmlns:a16="http://schemas.microsoft.com/office/drawing/2014/main" id="{B5CF89B7-55C2-72C6-E049-7E0EB01195ED}"/>
              </a:ext>
            </a:extLst>
          </p:cNvPr>
          <p:cNvSpPr>
            <a:spLocks noGrp="1"/>
          </p:cNvSpPr>
          <p:nvPr>
            <p:ph type="body" sz="quarter" idx="233" hasCustomPrompt="1"/>
          </p:nvPr>
        </p:nvSpPr>
        <p:spPr>
          <a:xfrm>
            <a:off x="4158712" y="502274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5" name="Table Placeholder 104">
            <a:extLst>
              <a:ext uri="{FF2B5EF4-FFF2-40B4-BE49-F238E27FC236}">
                <a16:creationId xmlns:a16="http://schemas.microsoft.com/office/drawing/2014/main" id="{D65C11D5-1776-076B-AF62-460A88A03FD7}"/>
              </a:ext>
            </a:extLst>
          </p:cNvPr>
          <p:cNvSpPr>
            <a:spLocks noGrp="1"/>
          </p:cNvSpPr>
          <p:nvPr>
            <p:ph type="tbl" sz="quarter" idx="110" hasCustomPrompt="1"/>
          </p:nvPr>
        </p:nvSpPr>
        <p:spPr>
          <a:xfrm>
            <a:off x="4158712" y="525897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56" name="Text Placeholder 103">
            <a:extLst>
              <a:ext uri="{FF2B5EF4-FFF2-40B4-BE49-F238E27FC236}">
                <a16:creationId xmlns:a16="http://schemas.microsoft.com/office/drawing/2014/main" id="{0F18CDD2-87A9-D5D2-9724-6CA42DFEF1F4}"/>
              </a:ext>
            </a:extLst>
          </p:cNvPr>
          <p:cNvSpPr>
            <a:spLocks noGrp="1"/>
          </p:cNvSpPr>
          <p:nvPr>
            <p:ph type="body" sz="quarter" idx="234" hasCustomPrompt="1"/>
          </p:nvPr>
        </p:nvSpPr>
        <p:spPr>
          <a:xfrm>
            <a:off x="5387806" y="3857950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57" name="Table Placeholder 104">
            <a:extLst>
              <a:ext uri="{FF2B5EF4-FFF2-40B4-BE49-F238E27FC236}">
                <a16:creationId xmlns:a16="http://schemas.microsoft.com/office/drawing/2014/main" id="{97C97E63-1627-AFBE-3E3D-F01053E63E23}"/>
              </a:ext>
            </a:extLst>
          </p:cNvPr>
          <p:cNvSpPr>
            <a:spLocks noGrp="1"/>
          </p:cNvSpPr>
          <p:nvPr>
            <p:ph type="tbl" sz="quarter" idx="112" hasCustomPrompt="1"/>
          </p:nvPr>
        </p:nvSpPr>
        <p:spPr>
          <a:xfrm>
            <a:off x="5387806" y="4081889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193" name="Text Placeholder 9">
            <a:extLst>
              <a:ext uri="{FF2B5EF4-FFF2-40B4-BE49-F238E27FC236}">
                <a16:creationId xmlns:a16="http://schemas.microsoft.com/office/drawing/2014/main" id="{8F684B78-EB00-443E-4947-A911E1654730}"/>
              </a:ext>
            </a:extLst>
          </p:cNvPr>
          <p:cNvSpPr>
            <a:spLocks noGrp="1"/>
          </p:cNvSpPr>
          <p:nvPr>
            <p:ph type="body" sz="quarter" idx="184" hasCustomPrompt="1"/>
          </p:nvPr>
        </p:nvSpPr>
        <p:spPr>
          <a:xfrm rot="18804913">
            <a:off x="5526956" y="564031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94" name="Text Placeholder 9">
            <a:extLst>
              <a:ext uri="{FF2B5EF4-FFF2-40B4-BE49-F238E27FC236}">
                <a16:creationId xmlns:a16="http://schemas.microsoft.com/office/drawing/2014/main" id="{358C94F3-652B-AD2B-5EB8-CEE10B7C656B}"/>
              </a:ext>
            </a:extLst>
          </p:cNvPr>
          <p:cNvSpPr>
            <a:spLocks noGrp="1"/>
          </p:cNvSpPr>
          <p:nvPr>
            <p:ph type="body" sz="quarter" idx="185" hasCustomPrompt="1"/>
          </p:nvPr>
        </p:nvSpPr>
        <p:spPr>
          <a:xfrm>
            <a:off x="5833820" y="552372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95" name="Text Placeholder 9">
            <a:extLst>
              <a:ext uri="{FF2B5EF4-FFF2-40B4-BE49-F238E27FC236}">
                <a16:creationId xmlns:a16="http://schemas.microsoft.com/office/drawing/2014/main" id="{5396ADC8-EB3A-4344-35B2-F0D34E2FD97A}"/>
              </a:ext>
            </a:extLst>
          </p:cNvPr>
          <p:cNvSpPr>
            <a:spLocks noGrp="1"/>
          </p:cNvSpPr>
          <p:nvPr>
            <p:ph type="body" sz="quarter" idx="186" hasCustomPrompt="1"/>
          </p:nvPr>
        </p:nvSpPr>
        <p:spPr>
          <a:xfrm rot="2741062">
            <a:off x="6116633" y="564027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0" name="Text Placeholder 9">
            <a:extLst>
              <a:ext uri="{FF2B5EF4-FFF2-40B4-BE49-F238E27FC236}">
                <a16:creationId xmlns:a16="http://schemas.microsoft.com/office/drawing/2014/main" id="{AC80143B-D633-5962-42D5-DF62DBF9BC9B}"/>
              </a:ext>
            </a:extLst>
          </p:cNvPr>
          <p:cNvSpPr>
            <a:spLocks noGrp="1"/>
          </p:cNvSpPr>
          <p:nvPr>
            <p:ph type="body" sz="quarter" idx="191" hasCustomPrompt="1"/>
          </p:nvPr>
        </p:nvSpPr>
        <p:spPr>
          <a:xfrm rot="16200000">
            <a:off x="5434510" y="591791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32" name="Text Placeholder 221">
            <a:extLst>
              <a:ext uri="{FF2B5EF4-FFF2-40B4-BE49-F238E27FC236}">
                <a16:creationId xmlns:a16="http://schemas.microsoft.com/office/drawing/2014/main" id="{5B0AA6D2-57D3-DA1C-CB76-40D596D7735F}"/>
              </a:ext>
            </a:extLst>
          </p:cNvPr>
          <p:cNvSpPr>
            <a:spLocks noGrp="1"/>
          </p:cNvSpPr>
          <p:nvPr>
            <p:ph type="body" sz="quarter" idx="217" hasCustomPrompt="1"/>
          </p:nvPr>
        </p:nvSpPr>
        <p:spPr>
          <a:xfrm>
            <a:off x="5660084" y="5743880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96" name="Text Placeholder 9">
            <a:extLst>
              <a:ext uri="{FF2B5EF4-FFF2-40B4-BE49-F238E27FC236}">
                <a16:creationId xmlns:a16="http://schemas.microsoft.com/office/drawing/2014/main" id="{78869F22-D94A-3DB3-E415-609EFA085C25}"/>
              </a:ext>
            </a:extLst>
          </p:cNvPr>
          <p:cNvSpPr>
            <a:spLocks noGrp="1"/>
          </p:cNvSpPr>
          <p:nvPr>
            <p:ph type="body" sz="quarter" idx="187" hasCustomPrompt="1"/>
          </p:nvPr>
        </p:nvSpPr>
        <p:spPr>
          <a:xfrm rot="5400000">
            <a:off x="6227074" y="591791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9" name="Text Placeholder 9">
            <a:extLst>
              <a:ext uri="{FF2B5EF4-FFF2-40B4-BE49-F238E27FC236}">
                <a16:creationId xmlns:a16="http://schemas.microsoft.com/office/drawing/2014/main" id="{3C2FEBE0-213D-018E-A62F-8F7CA6807A5D}"/>
              </a:ext>
            </a:extLst>
          </p:cNvPr>
          <p:cNvSpPr>
            <a:spLocks noGrp="1"/>
          </p:cNvSpPr>
          <p:nvPr>
            <p:ph type="body" sz="quarter" idx="190" hasCustomPrompt="1"/>
          </p:nvPr>
        </p:nvSpPr>
        <p:spPr>
          <a:xfrm rot="13325804">
            <a:off x="5526839" y="618367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97" name="Text Placeholder 9">
            <a:extLst>
              <a:ext uri="{FF2B5EF4-FFF2-40B4-BE49-F238E27FC236}">
                <a16:creationId xmlns:a16="http://schemas.microsoft.com/office/drawing/2014/main" id="{AA8AC829-992F-29DA-3882-AFDACE153C15}"/>
              </a:ext>
            </a:extLst>
          </p:cNvPr>
          <p:cNvSpPr>
            <a:spLocks noGrp="1"/>
          </p:cNvSpPr>
          <p:nvPr>
            <p:ph type="body" sz="quarter" idx="188" hasCustomPrompt="1"/>
          </p:nvPr>
        </p:nvSpPr>
        <p:spPr>
          <a:xfrm rot="8171944">
            <a:off x="6116614" y="618444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98" name="Text Placeholder 9">
            <a:extLst>
              <a:ext uri="{FF2B5EF4-FFF2-40B4-BE49-F238E27FC236}">
                <a16:creationId xmlns:a16="http://schemas.microsoft.com/office/drawing/2014/main" id="{94202CBF-6928-13BE-4E09-0B3B79EED0E5}"/>
              </a:ext>
            </a:extLst>
          </p:cNvPr>
          <p:cNvSpPr>
            <a:spLocks noGrp="1"/>
          </p:cNvSpPr>
          <p:nvPr>
            <p:ph type="body" sz="quarter" idx="189" hasCustomPrompt="1"/>
          </p:nvPr>
        </p:nvSpPr>
        <p:spPr>
          <a:xfrm rot="10559187">
            <a:off x="5833820" y="631742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184" name="Text Placeholder 9">
            <a:extLst>
              <a:ext uri="{FF2B5EF4-FFF2-40B4-BE49-F238E27FC236}">
                <a16:creationId xmlns:a16="http://schemas.microsoft.com/office/drawing/2014/main" id="{7FCCD7B3-84CC-E7F6-6363-03372A0D9FA3}"/>
              </a:ext>
            </a:extLst>
          </p:cNvPr>
          <p:cNvSpPr>
            <a:spLocks noGrp="1"/>
          </p:cNvSpPr>
          <p:nvPr>
            <p:ph type="body" sz="quarter" idx="176" hasCustomPrompt="1"/>
          </p:nvPr>
        </p:nvSpPr>
        <p:spPr>
          <a:xfrm rot="18804913">
            <a:off x="6806304" y="3947395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185" name="Text Placeholder 9">
            <a:extLst>
              <a:ext uri="{FF2B5EF4-FFF2-40B4-BE49-F238E27FC236}">
                <a16:creationId xmlns:a16="http://schemas.microsoft.com/office/drawing/2014/main" id="{6CCE17A3-542F-B015-5B14-FCC594BFE6A4}"/>
              </a:ext>
            </a:extLst>
          </p:cNvPr>
          <p:cNvSpPr>
            <a:spLocks noGrp="1"/>
          </p:cNvSpPr>
          <p:nvPr>
            <p:ph type="body" sz="quarter" idx="177" hasCustomPrompt="1"/>
          </p:nvPr>
        </p:nvSpPr>
        <p:spPr>
          <a:xfrm>
            <a:off x="7113168" y="3830803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186" name="Text Placeholder 9">
            <a:extLst>
              <a:ext uri="{FF2B5EF4-FFF2-40B4-BE49-F238E27FC236}">
                <a16:creationId xmlns:a16="http://schemas.microsoft.com/office/drawing/2014/main" id="{17FD18E5-8D27-835C-CEC7-96CAAB5F3531}"/>
              </a:ext>
            </a:extLst>
          </p:cNvPr>
          <p:cNvSpPr>
            <a:spLocks noGrp="1"/>
          </p:cNvSpPr>
          <p:nvPr>
            <p:ph type="body" sz="quarter" idx="178" hasCustomPrompt="1"/>
          </p:nvPr>
        </p:nvSpPr>
        <p:spPr>
          <a:xfrm rot="2741062">
            <a:off x="7395981" y="394735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191" name="Text Placeholder 9">
            <a:extLst>
              <a:ext uri="{FF2B5EF4-FFF2-40B4-BE49-F238E27FC236}">
                <a16:creationId xmlns:a16="http://schemas.microsoft.com/office/drawing/2014/main" id="{EEA41C59-90DF-7BA2-E0FB-40FB3F5F6F08}"/>
              </a:ext>
            </a:extLst>
          </p:cNvPr>
          <p:cNvSpPr>
            <a:spLocks noGrp="1"/>
          </p:cNvSpPr>
          <p:nvPr>
            <p:ph type="body" sz="quarter" idx="183" hasCustomPrompt="1"/>
          </p:nvPr>
        </p:nvSpPr>
        <p:spPr>
          <a:xfrm rot="16200000">
            <a:off x="6713858" y="4224998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8</a:t>
            </a:r>
          </a:p>
        </p:txBody>
      </p:sp>
      <p:sp>
        <p:nvSpPr>
          <p:cNvPr id="229" name="Text Placeholder 221">
            <a:extLst>
              <a:ext uri="{FF2B5EF4-FFF2-40B4-BE49-F238E27FC236}">
                <a16:creationId xmlns:a16="http://schemas.microsoft.com/office/drawing/2014/main" id="{55BE5EB0-318A-8C37-8934-21F3FE824529}"/>
              </a:ext>
            </a:extLst>
          </p:cNvPr>
          <p:cNvSpPr>
            <a:spLocks noGrp="1"/>
          </p:cNvSpPr>
          <p:nvPr>
            <p:ph type="body" sz="quarter" idx="214" hasCustomPrompt="1"/>
          </p:nvPr>
        </p:nvSpPr>
        <p:spPr>
          <a:xfrm>
            <a:off x="6941236" y="4052335"/>
            <a:ext cx="530352" cy="53035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lIns="0" tIns="0" rIns="0" bIns="0" anchor="ctr">
            <a:noAutofit/>
          </a:bodyPr>
          <a:lstStyle>
            <a:lvl1pPr marL="0" indent="0" algn="ctr">
              <a:buNone/>
              <a:defRPr sz="1200" i="1">
                <a:latin typeface="+mj-lt"/>
              </a:defRPr>
            </a:lvl1pPr>
            <a:lvl2pPr marL="457200" indent="0" algn="ctr">
              <a:buNone/>
              <a:defRPr sz="1000"/>
            </a:lvl2pPr>
            <a:lvl3pPr marL="914400" indent="0" algn="ctr">
              <a:buNone/>
              <a:defRPr sz="1000"/>
            </a:lvl3pPr>
            <a:lvl4pPr marL="1371600" indent="0" algn="ctr">
              <a:buNone/>
              <a:defRPr sz="1000"/>
            </a:lvl4pPr>
            <a:lvl5pPr marL="1828800" indent="0" algn="ctr">
              <a:buNone/>
              <a:defRPr sz="1000"/>
            </a:lvl5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187" name="Text Placeholder 9">
            <a:extLst>
              <a:ext uri="{FF2B5EF4-FFF2-40B4-BE49-F238E27FC236}">
                <a16:creationId xmlns:a16="http://schemas.microsoft.com/office/drawing/2014/main" id="{2A9BC58C-F9EF-B78C-08FC-0CA9EB32C32C}"/>
              </a:ext>
            </a:extLst>
          </p:cNvPr>
          <p:cNvSpPr>
            <a:spLocks noGrp="1"/>
          </p:cNvSpPr>
          <p:nvPr>
            <p:ph type="body" sz="quarter" idx="179" hasCustomPrompt="1"/>
          </p:nvPr>
        </p:nvSpPr>
        <p:spPr>
          <a:xfrm rot="5400000">
            <a:off x="7506422" y="4224997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190" name="Text Placeholder 9">
            <a:extLst>
              <a:ext uri="{FF2B5EF4-FFF2-40B4-BE49-F238E27FC236}">
                <a16:creationId xmlns:a16="http://schemas.microsoft.com/office/drawing/2014/main" id="{C5749BB8-AE28-D81F-CE0E-F7111A4C6B32}"/>
              </a:ext>
            </a:extLst>
          </p:cNvPr>
          <p:cNvSpPr>
            <a:spLocks noGrp="1"/>
          </p:cNvSpPr>
          <p:nvPr>
            <p:ph type="body" sz="quarter" idx="182" hasCustomPrompt="1"/>
          </p:nvPr>
        </p:nvSpPr>
        <p:spPr>
          <a:xfrm rot="13325804">
            <a:off x="6806187" y="4490759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7</a:t>
            </a:r>
          </a:p>
        </p:txBody>
      </p:sp>
      <p:sp>
        <p:nvSpPr>
          <p:cNvPr id="188" name="Text Placeholder 9">
            <a:extLst>
              <a:ext uri="{FF2B5EF4-FFF2-40B4-BE49-F238E27FC236}">
                <a16:creationId xmlns:a16="http://schemas.microsoft.com/office/drawing/2014/main" id="{82EE03BA-A16F-2DAD-EEFC-9E187C6E6CA0}"/>
              </a:ext>
            </a:extLst>
          </p:cNvPr>
          <p:cNvSpPr>
            <a:spLocks noGrp="1"/>
          </p:cNvSpPr>
          <p:nvPr>
            <p:ph type="body" sz="quarter" idx="180" hasCustomPrompt="1"/>
          </p:nvPr>
        </p:nvSpPr>
        <p:spPr>
          <a:xfrm rot="8171944">
            <a:off x="7395962" y="4491526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89" name="Text Placeholder 9">
            <a:extLst>
              <a:ext uri="{FF2B5EF4-FFF2-40B4-BE49-F238E27FC236}">
                <a16:creationId xmlns:a16="http://schemas.microsoft.com/office/drawing/2014/main" id="{344151B4-5644-624B-6EC6-4FBCCEAB8E55}"/>
              </a:ext>
            </a:extLst>
          </p:cNvPr>
          <p:cNvSpPr>
            <a:spLocks noGrp="1"/>
          </p:cNvSpPr>
          <p:nvPr>
            <p:ph type="body" sz="quarter" idx="181" hasCustomPrompt="1"/>
          </p:nvPr>
        </p:nvSpPr>
        <p:spPr>
          <a:xfrm rot="10559187">
            <a:off x="7113168" y="4624502"/>
            <a:ext cx="182880" cy="18288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800" b="0">
                <a:latin typeface="+mj-lt"/>
              </a:defRPr>
            </a:lvl1pPr>
            <a:lvl2pPr marL="457200" indent="0">
              <a:buNone/>
              <a:defRPr sz="600"/>
            </a:lvl2pPr>
            <a:lvl3pPr marL="914400" indent="0">
              <a:buNone/>
              <a:defRPr sz="600"/>
            </a:lvl3pPr>
            <a:lvl4pPr marL="1371600" indent="0">
              <a:buNone/>
              <a:defRPr sz="600"/>
            </a:lvl4pPr>
            <a:lvl5pPr marL="1828800" indent="0">
              <a:buNone/>
              <a:defRPr sz="600"/>
            </a:lvl5pPr>
          </a:lstStyle>
          <a:p>
            <a:pPr lvl="0"/>
            <a:r>
              <a:rPr lang="en-US" dirty="0"/>
              <a:t>6</a:t>
            </a:r>
          </a:p>
        </p:txBody>
      </p:sp>
      <p:sp>
        <p:nvSpPr>
          <p:cNvPr id="60" name="Text Placeholder 103">
            <a:extLst>
              <a:ext uri="{FF2B5EF4-FFF2-40B4-BE49-F238E27FC236}">
                <a16:creationId xmlns:a16="http://schemas.microsoft.com/office/drawing/2014/main" id="{014E6A62-4BCD-A581-99A1-79A272FFE897}"/>
              </a:ext>
            </a:extLst>
          </p:cNvPr>
          <p:cNvSpPr>
            <a:spLocks noGrp="1"/>
          </p:cNvSpPr>
          <p:nvPr>
            <p:ph type="body" sz="quarter" idx="237" hasCustomPrompt="1"/>
          </p:nvPr>
        </p:nvSpPr>
        <p:spPr>
          <a:xfrm>
            <a:off x="6635772" y="5024039"/>
            <a:ext cx="1170433" cy="207963"/>
          </a:xfrm>
        </p:spPr>
        <p:txBody>
          <a:bodyPr>
            <a:noAutofit/>
          </a:bodyPr>
          <a:lstStyle>
            <a:lvl1pPr marL="0" indent="0" algn="ctr">
              <a:buNone/>
              <a:defRPr sz="900" i="1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900" i="1">
                <a:latin typeface="+mj-lt"/>
              </a:defRPr>
            </a:lvl2pPr>
            <a:lvl3pPr marL="914400" indent="0">
              <a:buNone/>
              <a:defRPr sz="900" i="1">
                <a:latin typeface="+mj-lt"/>
              </a:defRPr>
            </a:lvl3pPr>
            <a:lvl4pPr marL="1371600" indent="0">
              <a:buNone/>
              <a:defRPr sz="900" i="1">
                <a:latin typeface="+mj-lt"/>
              </a:defRPr>
            </a:lvl4pPr>
            <a:lvl5pPr marL="1828800" indent="0">
              <a:buNone/>
              <a:defRPr sz="900" i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61" name="Table Placeholder 104">
            <a:extLst>
              <a:ext uri="{FF2B5EF4-FFF2-40B4-BE49-F238E27FC236}">
                <a16:creationId xmlns:a16="http://schemas.microsoft.com/office/drawing/2014/main" id="{C48DE1C5-C6DD-9308-B779-DF494A39645F}"/>
              </a:ext>
            </a:extLst>
          </p:cNvPr>
          <p:cNvSpPr>
            <a:spLocks noGrp="1"/>
          </p:cNvSpPr>
          <p:nvPr>
            <p:ph type="tbl" sz="quarter" idx="238" hasCustomPrompt="1"/>
          </p:nvPr>
        </p:nvSpPr>
        <p:spPr>
          <a:xfrm>
            <a:off x="6635772" y="5267381"/>
            <a:ext cx="1170432" cy="1353312"/>
          </a:xfrm>
        </p:spPr>
        <p:txBody>
          <a:bodyPr>
            <a:normAutofit/>
          </a:bodyPr>
          <a:lstStyle>
            <a:lvl1pPr marL="0" indent="0">
              <a:buNone/>
              <a:defRPr sz="600">
                <a:solidFill>
                  <a:schemeClr val="bg1"/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lang="en-US" dirty="0"/>
              <a:t>Click to add table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8" name="Text Placeholder 90">
            <a:extLst>
              <a:ext uri="{FF2B5EF4-FFF2-40B4-BE49-F238E27FC236}">
                <a16:creationId xmlns:a16="http://schemas.microsoft.com/office/drawing/2014/main" id="{97EA58D2-C887-2DF9-268D-81B3051AC4B9}"/>
              </a:ext>
            </a:extLst>
          </p:cNvPr>
          <p:cNvSpPr>
            <a:spLocks noGrp="1"/>
          </p:cNvSpPr>
          <p:nvPr>
            <p:ph type="body" sz="quarter" idx="100" hasCustomPrompt="1"/>
          </p:nvPr>
        </p:nvSpPr>
        <p:spPr>
          <a:xfrm rot="5400000">
            <a:off x="6647224" y="3182578"/>
            <a:ext cx="3047997" cy="492846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6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Add text here</a:t>
            </a:r>
          </a:p>
        </p:txBody>
      </p:sp>
      <p:sp>
        <p:nvSpPr>
          <p:cNvPr id="18" name="Text Placeholder 90">
            <a:extLst>
              <a:ext uri="{FF2B5EF4-FFF2-40B4-BE49-F238E27FC236}">
                <a16:creationId xmlns:a16="http://schemas.microsoft.com/office/drawing/2014/main" id="{AD3EBEFA-02B9-6C80-CB54-A31636E02F85}"/>
              </a:ext>
            </a:extLst>
          </p:cNvPr>
          <p:cNvSpPr>
            <a:spLocks noGrp="1"/>
          </p:cNvSpPr>
          <p:nvPr>
            <p:ph type="body" sz="quarter" idx="239" hasCustomPrompt="1"/>
          </p:nvPr>
        </p:nvSpPr>
        <p:spPr>
          <a:xfrm rot="5400000">
            <a:off x="8455720" y="1923063"/>
            <a:ext cx="230128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5</a:t>
            </a:r>
          </a:p>
        </p:txBody>
      </p:sp>
      <p:sp>
        <p:nvSpPr>
          <p:cNvPr id="19" name="Text Placeholder 90">
            <a:extLst>
              <a:ext uri="{FF2B5EF4-FFF2-40B4-BE49-F238E27FC236}">
                <a16:creationId xmlns:a16="http://schemas.microsoft.com/office/drawing/2014/main" id="{7DD50BDE-F379-AC1F-80FB-DF545BF9D175}"/>
              </a:ext>
            </a:extLst>
          </p:cNvPr>
          <p:cNvSpPr>
            <a:spLocks noGrp="1"/>
          </p:cNvSpPr>
          <p:nvPr>
            <p:ph type="body" sz="quarter" idx="240" hasCustomPrompt="1"/>
          </p:nvPr>
        </p:nvSpPr>
        <p:spPr>
          <a:xfrm rot="5400000">
            <a:off x="8455720" y="2233082"/>
            <a:ext cx="230128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3</a:t>
            </a:r>
          </a:p>
        </p:txBody>
      </p:sp>
      <p:sp>
        <p:nvSpPr>
          <p:cNvPr id="20" name="Text Placeholder 90">
            <a:extLst>
              <a:ext uri="{FF2B5EF4-FFF2-40B4-BE49-F238E27FC236}">
                <a16:creationId xmlns:a16="http://schemas.microsoft.com/office/drawing/2014/main" id="{834A2B35-CD6D-34A4-CD14-4E9BD6F53E6C}"/>
              </a:ext>
            </a:extLst>
          </p:cNvPr>
          <p:cNvSpPr>
            <a:spLocks noGrp="1"/>
          </p:cNvSpPr>
          <p:nvPr>
            <p:ph type="body" sz="quarter" idx="241" hasCustomPrompt="1"/>
          </p:nvPr>
        </p:nvSpPr>
        <p:spPr>
          <a:xfrm rot="5400000">
            <a:off x="8455720" y="2538686"/>
            <a:ext cx="230128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1</a:t>
            </a:r>
          </a:p>
        </p:txBody>
      </p:sp>
      <p:sp>
        <p:nvSpPr>
          <p:cNvPr id="21" name="Text Placeholder 90">
            <a:extLst>
              <a:ext uri="{FF2B5EF4-FFF2-40B4-BE49-F238E27FC236}">
                <a16:creationId xmlns:a16="http://schemas.microsoft.com/office/drawing/2014/main" id="{8ADE46E5-6CF3-6DA8-BA37-F15E32143F1A}"/>
              </a:ext>
            </a:extLst>
          </p:cNvPr>
          <p:cNvSpPr>
            <a:spLocks noGrp="1"/>
          </p:cNvSpPr>
          <p:nvPr>
            <p:ph type="body" sz="quarter" idx="101" hasCustomPrompt="1"/>
          </p:nvPr>
        </p:nvSpPr>
        <p:spPr>
          <a:xfrm rot="5400000">
            <a:off x="8278176" y="3009896"/>
            <a:ext cx="585216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22" name="Text Placeholder 90">
            <a:extLst>
              <a:ext uri="{FF2B5EF4-FFF2-40B4-BE49-F238E27FC236}">
                <a16:creationId xmlns:a16="http://schemas.microsoft.com/office/drawing/2014/main" id="{AD4F8704-F051-454A-E767-591E0C297B3F}"/>
              </a:ext>
            </a:extLst>
          </p:cNvPr>
          <p:cNvSpPr>
            <a:spLocks noGrp="1"/>
          </p:cNvSpPr>
          <p:nvPr>
            <p:ph type="body" sz="quarter" idx="102" hasCustomPrompt="1"/>
          </p:nvPr>
        </p:nvSpPr>
        <p:spPr>
          <a:xfrm rot="5400000">
            <a:off x="8278176" y="3651783"/>
            <a:ext cx="585216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Text</a:t>
            </a:r>
          </a:p>
        </p:txBody>
      </p:sp>
      <p:sp>
        <p:nvSpPr>
          <p:cNvPr id="23" name="Text Placeholder 90">
            <a:extLst>
              <a:ext uri="{FF2B5EF4-FFF2-40B4-BE49-F238E27FC236}">
                <a16:creationId xmlns:a16="http://schemas.microsoft.com/office/drawing/2014/main" id="{135FDAFF-2B99-BFB8-AB6B-FDD34EA5DD3F}"/>
              </a:ext>
            </a:extLst>
          </p:cNvPr>
          <p:cNvSpPr>
            <a:spLocks noGrp="1"/>
          </p:cNvSpPr>
          <p:nvPr>
            <p:ph type="body" sz="quarter" idx="242" hasCustomPrompt="1"/>
          </p:nvPr>
        </p:nvSpPr>
        <p:spPr>
          <a:xfrm rot="5400000">
            <a:off x="8455720" y="4127661"/>
            <a:ext cx="230128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2</a:t>
            </a:r>
          </a:p>
        </p:txBody>
      </p:sp>
      <p:sp>
        <p:nvSpPr>
          <p:cNvPr id="24" name="Text Placeholder 90">
            <a:extLst>
              <a:ext uri="{FF2B5EF4-FFF2-40B4-BE49-F238E27FC236}">
                <a16:creationId xmlns:a16="http://schemas.microsoft.com/office/drawing/2014/main" id="{728839EE-2806-3A7D-A03A-CF422A67B91F}"/>
              </a:ext>
            </a:extLst>
          </p:cNvPr>
          <p:cNvSpPr>
            <a:spLocks noGrp="1"/>
          </p:cNvSpPr>
          <p:nvPr>
            <p:ph type="body" sz="quarter" idx="243" hasCustomPrompt="1"/>
          </p:nvPr>
        </p:nvSpPr>
        <p:spPr>
          <a:xfrm rot="5400000">
            <a:off x="8455720" y="4437680"/>
            <a:ext cx="230128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4</a:t>
            </a:r>
          </a:p>
        </p:txBody>
      </p:sp>
      <p:sp>
        <p:nvSpPr>
          <p:cNvPr id="25" name="Text Placeholder 90">
            <a:extLst>
              <a:ext uri="{FF2B5EF4-FFF2-40B4-BE49-F238E27FC236}">
                <a16:creationId xmlns:a16="http://schemas.microsoft.com/office/drawing/2014/main" id="{029887DA-14DD-141A-186E-3805ECADFD29}"/>
              </a:ext>
            </a:extLst>
          </p:cNvPr>
          <p:cNvSpPr>
            <a:spLocks noGrp="1"/>
          </p:cNvSpPr>
          <p:nvPr>
            <p:ph type="body" sz="quarter" idx="244" hasCustomPrompt="1"/>
          </p:nvPr>
        </p:nvSpPr>
        <p:spPr>
          <a:xfrm rot="5400000">
            <a:off x="8455720" y="4743284"/>
            <a:ext cx="230128" cy="201168"/>
          </a:xfrm>
          <a:solidFill>
            <a:schemeClr val="accent1">
              <a:lumMod val="60000"/>
              <a:lumOff val="40000"/>
            </a:schemeClr>
          </a:solidFill>
        </p:spPr>
        <p:txBody>
          <a:bodyPr anchor="ctr">
            <a:noAutofit/>
          </a:bodyPr>
          <a:lstStyle>
            <a:lvl1pPr marL="0" indent="0" algn="ctr">
              <a:buNone/>
              <a:defRPr sz="1000" b="0" i="1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800" b="1">
                <a:latin typeface="+mj-lt"/>
              </a:defRPr>
            </a:lvl2pPr>
            <a:lvl3pPr marL="914400" indent="0">
              <a:buNone/>
              <a:defRPr sz="800" b="1">
                <a:latin typeface="+mj-lt"/>
              </a:defRPr>
            </a:lvl3pPr>
            <a:lvl4pPr marL="1371600" indent="0">
              <a:buNone/>
              <a:defRPr sz="800" b="1">
                <a:latin typeface="+mj-lt"/>
              </a:defRPr>
            </a:lvl4pPr>
            <a:lvl5pPr marL="1828800" indent="0">
              <a:buNone/>
              <a:defRPr sz="800" b="1">
                <a:latin typeface="+mj-lt"/>
              </a:defRPr>
            </a:lvl5pPr>
          </a:lstStyle>
          <a:p>
            <a:pPr lvl="0"/>
            <a:r>
              <a:rPr lang="en-US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11299786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D2224C1-3D7F-96EC-7FC1-9EB76562D43B}"/>
              </a:ext>
            </a:extLst>
          </p:cNvPr>
          <p:cNvSpPr/>
          <p:nvPr userDrawn="1"/>
        </p:nvSpPr>
        <p:spPr>
          <a:xfrm>
            <a:off x="8394823" y="3066755"/>
            <a:ext cx="749177" cy="3791245"/>
          </a:xfrm>
          <a:custGeom>
            <a:avLst/>
            <a:gdLst>
              <a:gd name="connsiteX0" fmla="*/ 749177 w 749177"/>
              <a:gd name="connsiteY0" fmla="*/ 3341304 h 3791245"/>
              <a:gd name="connsiteX1" fmla="*/ 749177 w 749177"/>
              <a:gd name="connsiteY1" fmla="*/ 3358841 h 3791245"/>
              <a:gd name="connsiteX2" fmla="*/ 680204 w 749177"/>
              <a:gd name="connsiteY2" fmla="*/ 3504914 h 3791245"/>
              <a:gd name="connsiteX3" fmla="*/ 676190 w 749177"/>
              <a:gd name="connsiteY3" fmla="*/ 3513733 h 3791245"/>
              <a:gd name="connsiteX4" fmla="*/ 749177 w 749177"/>
              <a:gd name="connsiteY4" fmla="*/ 3705354 h 3791245"/>
              <a:gd name="connsiteX5" fmla="*/ 749177 w 749177"/>
              <a:gd name="connsiteY5" fmla="*/ 3735513 h 3791245"/>
              <a:gd name="connsiteX6" fmla="*/ 667781 w 749177"/>
              <a:gd name="connsiteY6" fmla="*/ 3519884 h 3791245"/>
              <a:gd name="connsiteX7" fmla="*/ 682688 w 749177"/>
              <a:gd name="connsiteY7" fmla="*/ 3486481 h 3791245"/>
              <a:gd name="connsiteX8" fmla="*/ 377723 w 749177"/>
              <a:gd name="connsiteY8" fmla="*/ 2696649 h 3791245"/>
              <a:gd name="connsiteX9" fmla="*/ 378343 w 749177"/>
              <a:gd name="connsiteY9" fmla="*/ 2697037 h 3791245"/>
              <a:gd name="connsiteX10" fmla="*/ 375995 w 749177"/>
              <a:gd name="connsiteY10" fmla="*/ 2710045 h 3791245"/>
              <a:gd name="connsiteX11" fmla="*/ 370695 w 749177"/>
              <a:gd name="connsiteY11" fmla="*/ 2715895 h 3791245"/>
              <a:gd name="connsiteX12" fmla="*/ 367407 w 749177"/>
              <a:gd name="connsiteY12" fmla="*/ 2712978 h 3791245"/>
              <a:gd name="connsiteX13" fmla="*/ 371029 w 749177"/>
              <a:gd name="connsiteY13" fmla="*/ 2704690 h 3791245"/>
              <a:gd name="connsiteX14" fmla="*/ 371031 w 749177"/>
              <a:gd name="connsiteY14" fmla="*/ 2704690 h 3791245"/>
              <a:gd name="connsiteX15" fmla="*/ 373441 w 749177"/>
              <a:gd name="connsiteY15" fmla="*/ 2696790 h 3791245"/>
              <a:gd name="connsiteX16" fmla="*/ 377723 w 749177"/>
              <a:gd name="connsiteY16" fmla="*/ 2696649 h 3791245"/>
              <a:gd name="connsiteX17" fmla="*/ 749177 w 749177"/>
              <a:gd name="connsiteY17" fmla="*/ 2685544 h 3791245"/>
              <a:gd name="connsiteX18" fmla="*/ 749177 w 749177"/>
              <a:gd name="connsiteY18" fmla="*/ 2767246 h 3791245"/>
              <a:gd name="connsiteX19" fmla="*/ 749098 w 749177"/>
              <a:gd name="connsiteY19" fmla="*/ 2767095 h 3791245"/>
              <a:gd name="connsiteX20" fmla="*/ 747499 w 749177"/>
              <a:gd name="connsiteY20" fmla="*/ 2808856 h 3791245"/>
              <a:gd name="connsiteX21" fmla="*/ 749177 w 749177"/>
              <a:gd name="connsiteY21" fmla="*/ 2811937 h 3791245"/>
              <a:gd name="connsiteX22" fmla="*/ 749177 w 749177"/>
              <a:gd name="connsiteY22" fmla="*/ 2825943 h 3791245"/>
              <a:gd name="connsiteX23" fmla="*/ 747200 w 749177"/>
              <a:gd name="connsiteY23" fmla="*/ 2823366 h 3791245"/>
              <a:gd name="connsiteX24" fmla="*/ 747268 w 749177"/>
              <a:gd name="connsiteY24" fmla="*/ 2867001 h 3791245"/>
              <a:gd name="connsiteX25" fmla="*/ 748190 w 749177"/>
              <a:gd name="connsiteY25" fmla="*/ 2868044 h 3791245"/>
              <a:gd name="connsiteX26" fmla="*/ 749177 w 749177"/>
              <a:gd name="connsiteY26" fmla="*/ 2870103 h 3791245"/>
              <a:gd name="connsiteX27" fmla="*/ 749177 w 749177"/>
              <a:gd name="connsiteY27" fmla="*/ 2885602 h 3791245"/>
              <a:gd name="connsiteX28" fmla="*/ 747737 w 749177"/>
              <a:gd name="connsiteY28" fmla="*/ 2882942 h 3791245"/>
              <a:gd name="connsiteX29" fmla="*/ 749177 w 749177"/>
              <a:gd name="connsiteY29" fmla="*/ 2906399 h 3791245"/>
              <a:gd name="connsiteX30" fmla="*/ 749177 w 749177"/>
              <a:gd name="connsiteY30" fmla="*/ 3022059 h 3791245"/>
              <a:gd name="connsiteX31" fmla="*/ 742849 w 749177"/>
              <a:gd name="connsiteY31" fmla="*/ 2983735 h 3791245"/>
              <a:gd name="connsiteX32" fmla="*/ 737631 w 749177"/>
              <a:gd name="connsiteY32" fmla="*/ 2761439 h 3791245"/>
              <a:gd name="connsiteX33" fmla="*/ 737633 w 749177"/>
              <a:gd name="connsiteY33" fmla="*/ 2761439 h 3791245"/>
              <a:gd name="connsiteX34" fmla="*/ 372785 w 749177"/>
              <a:gd name="connsiteY34" fmla="*/ 2650628 h 3791245"/>
              <a:gd name="connsiteX35" fmla="*/ 376379 w 749177"/>
              <a:gd name="connsiteY35" fmla="*/ 2652290 h 3791245"/>
              <a:gd name="connsiteX36" fmla="*/ 360937 w 749177"/>
              <a:gd name="connsiteY36" fmla="*/ 2682493 h 3791245"/>
              <a:gd name="connsiteX37" fmla="*/ 357094 w 749177"/>
              <a:gd name="connsiteY37" fmla="*/ 2679329 h 3791245"/>
              <a:gd name="connsiteX38" fmla="*/ 367230 w 749177"/>
              <a:gd name="connsiteY38" fmla="*/ 2659624 h 3791245"/>
              <a:gd name="connsiteX39" fmla="*/ 372785 w 749177"/>
              <a:gd name="connsiteY39" fmla="*/ 2650628 h 3791245"/>
              <a:gd name="connsiteX40" fmla="*/ 247218 w 749177"/>
              <a:gd name="connsiteY40" fmla="*/ 2646899 h 3791245"/>
              <a:gd name="connsiteX41" fmla="*/ 282756 w 749177"/>
              <a:gd name="connsiteY41" fmla="*/ 2683624 h 3791245"/>
              <a:gd name="connsiteX42" fmla="*/ 316109 w 749177"/>
              <a:gd name="connsiteY42" fmla="*/ 2715772 h 3791245"/>
              <a:gd name="connsiteX43" fmla="*/ 316356 w 749177"/>
              <a:gd name="connsiteY43" fmla="*/ 2715047 h 3791245"/>
              <a:gd name="connsiteX44" fmla="*/ 308335 w 749177"/>
              <a:gd name="connsiteY44" fmla="*/ 2704496 h 3791245"/>
              <a:gd name="connsiteX45" fmla="*/ 281205 w 749177"/>
              <a:gd name="connsiteY45" fmla="*/ 2677827 h 3791245"/>
              <a:gd name="connsiteX46" fmla="*/ 247218 w 749177"/>
              <a:gd name="connsiteY46" fmla="*/ 2646899 h 3791245"/>
              <a:gd name="connsiteX47" fmla="*/ 341758 w 749177"/>
              <a:gd name="connsiteY47" fmla="*/ 2599181 h 3791245"/>
              <a:gd name="connsiteX48" fmla="*/ 342604 w 749177"/>
              <a:gd name="connsiteY48" fmla="*/ 2599623 h 3791245"/>
              <a:gd name="connsiteX49" fmla="*/ 342058 w 749177"/>
              <a:gd name="connsiteY49" fmla="*/ 2600683 h 3791245"/>
              <a:gd name="connsiteX50" fmla="*/ 341212 w 749177"/>
              <a:gd name="connsiteY50" fmla="*/ 2600241 h 3791245"/>
              <a:gd name="connsiteX51" fmla="*/ 197877 w 749177"/>
              <a:gd name="connsiteY51" fmla="*/ 2585662 h 3791245"/>
              <a:gd name="connsiteX52" fmla="*/ 203324 w 749177"/>
              <a:gd name="connsiteY52" fmla="*/ 2593685 h 3791245"/>
              <a:gd name="connsiteX53" fmla="*/ 225641 w 749177"/>
              <a:gd name="connsiteY53" fmla="*/ 2622210 h 3791245"/>
              <a:gd name="connsiteX54" fmla="*/ 276587 w 749177"/>
              <a:gd name="connsiteY54" fmla="*/ 2663123 h 3791245"/>
              <a:gd name="connsiteX55" fmla="*/ 259082 w 749177"/>
              <a:gd name="connsiteY55" fmla="*/ 2642481 h 3791245"/>
              <a:gd name="connsiteX56" fmla="*/ 197877 w 749177"/>
              <a:gd name="connsiteY56" fmla="*/ 2585662 h 3791245"/>
              <a:gd name="connsiteX57" fmla="*/ 382395 w 749177"/>
              <a:gd name="connsiteY57" fmla="*/ 2584395 h 3791245"/>
              <a:gd name="connsiteX58" fmla="*/ 383958 w 749177"/>
              <a:gd name="connsiteY58" fmla="*/ 2588524 h 3791245"/>
              <a:gd name="connsiteX59" fmla="*/ 367336 w 749177"/>
              <a:gd name="connsiteY59" fmla="*/ 2623500 h 3791245"/>
              <a:gd name="connsiteX60" fmla="*/ 352211 w 749177"/>
              <a:gd name="connsiteY60" fmla="*/ 2652148 h 3791245"/>
              <a:gd name="connsiteX61" fmla="*/ 350713 w 749177"/>
              <a:gd name="connsiteY61" fmla="*/ 2651529 h 3791245"/>
              <a:gd name="connsiteX62" fmla="*/ 359034 w 749177"/>
              <a:gd name="connsiteY62" fmla="*/ 2623146 h 3791245"/>
              <a:gd name="connsiteX63" fmla="*/ 377767 w 749177"/>
              <a:gd name="connsiteY63" fmla="*/ 2585343 h 3791245"/>
              <a:gd name="connsiteX64" fmla="*/ 382395 w 749177"/>
              <a:gd name="connsiteY64" fmla="*/ 2584395 h 3791245"/>
              <a:gd name="connsiteX65" fmla="*/ 377902 w 749177"/>
              <a:gd name="connsiteY65" fmla="*/ 2518486 h 3791245"/>
              <a:gd name="connsiteX66" fmla="*/ 382107 w 749177"/>
              <a:gd name="connsiteY66" fmla="*/ 2520748 h 3791245"/>
              <a:gd name="connsiteX67" fmla="*/ 343855 w 749177"/>
              <a:gd name="connsiteY67" fmla="*/ 2604289 h 3791245"/>
              <a:gd name="connsiteX68" fmla="*/ 341987 w 749177"/>
              <a:gd name="connsiteY68" fmla="*/ 2603830 h 3791245"/>
              <a:gd name="connsiteX69" fmla="*/ 377902 w 749177"/>
              <a:gd name="connsiteY69" fmla="*/ 2518486 h 3791245"/>
              <a:gd name="connsiteX70" fmla="*/ 378598 w 749177"/>
              <a:gd name="connsiteY70" fmla="*/ 2466455 h 3791245"/>
              <a:gd name="connsiteX71" fmla="*/ 382634 w 749177"/>
              <a:gd name="connsiteY71" fmla="*/ 2468328 h 3791245"/>
              <a:gd name="connsiteX72" fmla="*/ 342075 w 749177"/>
              <a:gd name="connsiteY72" fmla="*/ 2539445 h 3791245"/>
              <a:gd name="connsiteX73" fmla="*/ 340366 w 749177"/>
              <a:gd name="connsiteY73" fmla="*/ 2538067 h 3791245"/>
              <a:gd name="connsiteX74" fmla="*/ 357553 w 749177"/>
              <a:gd name="connsiteY74" fmla="*/ 2505336 h 3791245"/>
              <a:gd name="connsiteX75" fmla="*/ 378598 w 749177"/>
              <a:gd name="connsiteY75" fmla="*/ 2466455 h 3791245"/>
              <a:gd name="connsiteX76" fmla="*/ 367900 w 749177"/>
              <a:gd name="connsiteY76" fmla="*/ 2410008 h 3791245"/>
              <a:gd name="connsiteX77" fmla="*/ 371084 w 749177"/>
              <a:gd name="connsiteY77" fmla="*/ 2411722 h 3791245"/>
              <a:gd name="connsiteX78" fmla="*/ 353498 w 749177"/>
              <a:gd name="connsiteY78" fmla="*/ 2454862 h 3791245"/>
              <a:gd name="connsiteX79" fmla="*/ 327849 w 749177"/>
              <a:gd name="connsiteY79" fmla="*/ 2502208 h 3791245"/>
              <a:gd name="connsiteX80" fmla="*/ 324905 w 749177"/>
              <a:gd name="connsiteY80" fmla="*/ 2502403 h 3791245"/>
              <a:gd name="connsiteX81" fmla="*/ 324535 w 749177"/>
              <a:gd name="connsiteY81" fmla="*/ 2500441 h 3791245"/>
              <a:gd name="connsiteX82" fmla="*/ 342780 w 749177"/>
              <a:gd name="connsiteY82" fmla="*/ 2460058 h 3791245"/>
              <a:gd name="connsiteX83" fmla="*/ 346852 w 749177"/>
              <a:gd name="connsiteY83" fmla="*/ 2451592 h 3791245"/>
              <a:gd name="connsiteX84" fmla="*/ 367900 w 749177"/>
              <a:gd name="connsiteY84" fmla="*/ 2410008 h 3791245"/>
              <a:gd name="connsiteX85" fmla="*/ 344243 w 749177"/>
              <a:gd name="connsiteY85" fmla="*/ 2391503 h 3791245"/>
              <a:gd name="connsiteX86" fmla="*/ 347557 w 749177"/>
              <a:gd name="connsiteY86" fmla="*/ 2393395 h 3791245"/>
              <a:gd name="connsiteX87" fmla="*/ 339483 w 749177"/>
              <a:gd name="connsiteY87" fmla="*/ 2410626 h 3791245"/>
              <a:gd name="connsiteX88" fmla="*/ 328113 w 749177"/>
              <a:gd name="connsiteY88" fmla="*/ 2427893 h 3791245"/>
              <a:gd name="connsiteX89" fmla="*/ 324235 w 749177"/>
              <a:gd name="connsiteY89" fmla="*/ 2425436 h 3791245"/>
              <a:gd name="connsiteX90" fmla="*/ 333684 w 749177"/>
              <a:gd name="connsiteY90" fmla="*/ 2406667 h 3791245"/>
              <a:gd name="connsiteX91" fmla="*/ 344243 w 749177"/>
              <a:gd name="connsiteY91" fmla="*/ 2391503 h 3791245"/>
              <a:gd name="connsiteX92" fmla="*/ 519690 w 749177"/>
              <a:gd name="connsiteY92" fmla="*/ 2383251 h 3791245"/>
              <a:gd name="connsiteX93" fmla="*/ 502256 w 749177"/>
              <a:gd name="connsiteY93" fmla="*/ 2552666 h 3791245"/>
              <a:gd name="connsiteX94" fmla="*/ 504623 w 749177"/>
              <a:gd name="connsiteY94" fmla="*/ 2522887 h 3791245"/>
              <a:gd name="connsiteX95" fmla="*/ 519690 w 749177"/>
              <a:gd name="connsiteY95" fmla="*/ 2383251 h 3791245"/>
              <a:gd name="connsiteX96" fmla="*/ 375642 w 749177"/>
              <a:gd name="connsiteY96" fmla="*/ 2329117 h 3791245"/>
              <a:gd name="connsiteX97" fmla="*/ 378545 w 749177"/>
              <a:gd name="connsiteY97" fmla="*/ 2331114 h 3791245"/>
              <a:gd name="connsiteX98" fmla="*/ 370439 w 749177"/>
              <a:gd name="connsiteY98" fmla="*/ 2345960 h 3791245"/>
              <a:gd name="connsiteX99" fmla="*/ 359951 w 749177"/>
              <a:gd name="connsiteY99" fmla="*/ 2361565 h 3791245"/>
              <a:gd name="connsiteX100" fmla="*/ 357060 w 749177"/>
              <a:gd name="connsiteY100" fmla="*/ 2360116 h 3791245"/>
              <a:gd name="connsiteX101" fmla="*/ 375642 w 749177"/>
              <a:gd name="connsiteY101" fmla="*/ 2329117 h 3791245"/>
              <a:gd name="connsiteX102" fmla="*/ 105029 w 749177"/>
              <a:gd name="connsiteY102" fmla="*/ 2318478 h 3791245"/>
              <a:gd name="connsiteX103" fmla="*/ 152431 w 749177"/>
              <a:gd name="connsiteY103" fmla="*/ 2365666 h 3791245"/>
              <a:gd name="connsiteX104" fmla="*/ 151356 w 749177"/>
              <a:gd name="connsiteY104" fmla="*/ 2366867 h 3791245"/>
              <a:gd name="connsiteX105" fmla="*/ 100587 w 749177"/>
              <a:gd name="connsiteY105" fmla="*/ 2322472 h 3791245"/>
              <a:gd name="connsiteX106" fmla="*/ 105029 w 749177"/>
              <a:gd name="connsiteY106" fmla="*/ 2318478 h 3791245"/>
              <a:gd name="connsiteX107" fmla="*/ 345619 w 749177"/>
              <a:gd name="connsiteY107" fmla="*/ 2298578 h 3791245"/>
              <a:gd name="connsiteX108" fmla="*/ 349197 w 749177"/>
              <a:gd name="connsiteY108" fmla="*/ 2300875 h 3791245"/>
              <a:gd name="connsiteX109" fmla="*/ 335959 w 749177"/>
              <a:gd name="connsiteY109" fmla="*/ 2324027 h 3791245"/>
              <a:gd name="connsiteX110" fmla="*/ 322649 w 749177"/>
              <a:gd name="connsiteY110" fmla="*/ 2345818 h 3791245"/>
              <a:gd name="connsiteX111" fmla="*/ 319829 w 749177"/>
              <a:gd name="connsiteY111" fmla="*/ 2344510 h 3791245"/>
              <a:gd name="connsiteX112" fmla="*/ 328925 w 749177"/>
              <a:gd name="connsiteY112" fmla="*/ 2322401 h 3791245"/>
              <a:gd name="connsiteX113" fmla="*/ 345619 w 749177"/>
              <a:gd name="connsiteY113" fmla="*/ 2298578 h 3791245"/>
              <a:gd name="connsiteX114" fmla="*/ 99493 w 749177"/>
              <a:gd name="connsiteY114" fmla="*/ 2258955 h 3791245"/>
              <a:gd name="connsiteX115" fmla="*/ 118461 w 749177"/>
              <a:gd name="connsiteY115" fmla="*/ 2277282 h 3791245"/>
              <a:gd name="connsiteX116" fmla="*/ 112714 w 749177"/>
              <a:gd name="connsiteY116" fmla="*/ 2281311 h 3791245"/>
              <a:gd name="connsiteX117" fmla="*/ 102878 w 749177"/>
              <a:gd name="connsiteY117" fmla="*/ 2270089 h 3791245"/>
              <a:gd name="connsiteX118" fmla="*/ 97395 w 749177"/>
              <a:gd name="connsiteY118" fmla="*/ 2261800 h 3791245"/>
              <a:gd name="connsiteX119" fmla="*/ 99493 w 749177"/>
              <a:gd name="connsiteY119" fmla="*/ 2258955 h 3791245"/>
              <a:gd name="connsiteX120" fmla="*/ 382237 w 749177"/>
              <a:gd name="connsiteY120" fmla="*/ 2235980 h 3791245"/>
              <a:gd name="connsiteX121" fmla="*/ 384744 w 749177"/>
              <a:gd name="connsiteY121" fmla="*/ 2238100 h 3791245"/>
              <a:gd name="connsiteX122" fmla="*/ 372491 w 749177"/>
              <a:gd name="connsiteY122" fmla="*/ 2257894 h 3791245"/>
              <a:gd name="connsiteX123" fmla="*/ 368288 w 749177"/>
              <a:gd name="connsiteY123" fmla="*/ 2255632 h 3791245"/>
              <a:gd name="connsiteX124" fmla="*/ 382237 w 749177"/>
              <a:gd name="connsiteY124" fmla="*/ 2235980 h 3791245"/>
              <a:gd name="connsiteX125" fmla="*/ 93676 w 749177"/>
              <a:gd name="connsiteY125" fmla="*/ 2215868 h 3791245"/>
              <a:gd name="connsiteX126" fmla="*/ 102191 w 749177"/>
              <a:gd name="connsiteY126" fmla="*/ 2225641 h 3791245"/>
              <a:gd name="connsiteX127" fmla="*/ 97960 w 749177"/>
              <a:gd name="connsiteY127" fmla="*/ 2228486 h 3791245"/>
              <a:gd name="connsiteX128" fmla="*/ 91437 w 749177"/>
              <a:gd name="connsiteY128" fmla="*/ 2217670 h 3791245"/>
              <a:gd name="connsiteX129" fmla="*/ 93676 w 749177"/>
              <a:gd name="connsiteY129" fmla="*/ 2215868 h 3791245"/>
              <a:gd name="connsiteX130" fmla="*/ 356706 w 749177"/>
              <a:gd name="connsiteY130" fmla="*/ 2211026 h 3791245"/>
              <a:gd name="connsiteX131" fmla="*/ 359333 w 749177"/>
              <a:gd name="connsiteY131" fmla="*/ 2212157 h 3791245"/>
              <a:gd name="connsiteX132" fmla="*/ 353269 w 749177"/>
              <a:gd name="connsiteY132" fmla="*/ 2228999 h 3791245"/>
              <a:gd name="connsiteX133" fmla="*/ 338373 w 749177"/>
              <a:gd name="connsiteY133" fmla="*/ 2252204 h 3791245"/>
              <a:gd name="connsiteX134" fmla="*/ 336451 w 749177"/>
              <a:gd name="connsiteY134" fmla="*/ 2251108 h 3791245"/>
              <a:gd name="connsiteX135" fmla="*/ 345988 w 749177"/>
              <a:gd name="connsiteY135" fmla="*/ 2227108 h 3791245"/>
              <a:gd name="connsiteX136" fmla="*/ 356706 w 749177"/>
              <a:gd name="connsiteY136" fmla="*/ 2211026 h 3791245"/>
              <a:gd name="connsiteX137" fmla="*/ 105241 w 749177"/>
              <a:gd name="connsiteY137" fmla="*/ 2182359 h 3791245"/>
              <a:gd name="connsiteX138" fmla="*/ 115112 w 749177"/>
              <a:gd name="connsiteY138" fmla="*/ 2188615 h 3791245"/>
              <a:gd name="connsiteX139" fmla="*/ 111904 w 749177"/>
              <a:gd name="connsiteY139" fmla="*/ 2194783 h 3791245"/>
              <a:gd name="connsiteX140" fmla="*/ 102790 w 749177"/>
              <a:gd name="connsiteY140" fmla="*/ 2184250 h 3791245"/>
              <a:gd name="connsiteX141" fmla="*/ 105241 w 749177"/>
              <a:gd name="connsiteY141" fmla="*/ 2182359 h 3791245"/>
              <a:gd name="connsiteX142" fmla="*/ 377071 w 749177"/>
              <a:gd name="connsiteY142" fmla="*/ 2173275 h 3791245"/>
              <a:gd name="connsiteX143" fmla="*/ 377073 w 749177"/>
              <a:gd name="connsiteY143" fmla="*/ 2173275 h 3791245"/>
              <a:gd name="connsiteX144" fmla="*/ 380371 w 749177"/>
              <a:gd name="connsiteY144" fmla="*/ 2175095 h 3791245"/>
              <a:gd name="connsiteX145" fmla="*/ 379923 w 749177"/>
              <a:gd name="connsiteY145" fmla="*/ 2179832 h 3791245"/>
              <a:gd name="connsiteX146" fmla="*/ 376588 w 749177"/>
              <a:gd name="connsiteY146" fmla="*/ 2185823 h 3791245"/>
              <a:gd name="connsiteX147" fmla="*/ 369276 w 749177"/>
              <a:gd name="connsiteY147" fmla="*/ 2197452 h 3791245"/>
              <a:gd name="connsiteX148" fmla="*/ 365309 w 749177"/>
              <a:gd name="connsiteY148" fmla="*/ 2195066 h 3791245"/>
              <a:gd name="connsiteX149" fmla="*/ 370476 w 749177"/>
              <a:gd name="connsiteY149" fmla="*/ 2182571 h 3791245"/>
              <a:gd name="connsiteX150" fmla="*/ 377071 w 749177"/>
              <a:gd name="connsiteY150" fmla="*/ 2173275 h 3791245"/>
              <a:gd name="connsiteX151" fmla="*/ 82711 w 749177"/>
              <a:gd name="connsiteY151" fmla="*/ 2159526 h 3791245"/>
              <a:gd name="connsiteX152" fmla="*/ 89921 w 749177"/>
              <a:gd name="connsiteY152" fmla="*/ 2166065 h 3791245"/>
              <a:gd name="connsiteX153" fmla="*/ 85567 w 749177"/>
              <a:gd name="connsiteY153" fmla="*/ 2169299 h 3791245"/>
              <a:gd name="connsiteX154" fmla="*/ 80455 w 749177"/>
              <a:gd name="connsiteY154" fmla="*/ 2161593 h 3791245"/>
              <a:gd name="connsiteX155" fmla="*/ 82711 w 749177"/>
              <a:gd name="connsiteY155" fmla="*/ 2159526 h 3791245"/>
              <a:gd name="connsiteX156" fmla="*/ 117333 w 749177"/>
              <a:gd name="connsiteY156" fmla="*/ 2157333 h 3791245"/>
              <a:gd name="connsiteX157" fmla="*/ 132687 w 749177"/>
              <a:gd name="connsiteY157" fmla="*/ 2168768 h 3791245"/>
              <a:gd name="connsiteX158" fmla="*/ 146860 w 749177"/>
              <a:gd name="connsiteY158" fmla="*/ 2188774 h 3791245"/>
              <a:gd name="connsiteX159" fmla="*/ 142524 w 749177"/>
              <a:gd name="connsiteY159" fmla="*/ 2192079 h 3791245"/>
              <a:gd name="connsiteX160" fmla="*/ 128545 w 749177"/>
              <a:gd name="connsiteY160" fmla="*/ 2179672 h 3791245"/>
              <a:gd name="connsiteX161" fmla="*/ 113772 w 749177"/>
              <a:gd name="connsiteY161" fmla="*/ 2161982 h 3791245"/>
              <a:gd name="connsiteX162" fmla="*/ 117333 w 749177"/>
              <a:gd name="connsiteY162" fmla="*/ 2157333 h 3791245"/>
              <a:gd name="connsiteX163" fmla="*/ 151549 w 749177"/>
              <a:gd name="connsiteY163" fmla="*/ 2153570 h 3791245"/>
              <a:gd name="connsiteX164" fmla="*/ 151479 w 749177"/>
              <a:gd name="connsiteY164" fmla="*/ 2153853 h 3791245"/>
              <a:gd name="connsiteX165" fmla="*/ 157225 w 749177"/>
              <a:gd name="connsiteY165" fmla="*/ 2154277 h 3791245"/>
              <a:gd name="connsiteX166" fmla="*/ 160610 w 749177"/>
              <a:gd name="connsiteY166" fmla="*/ 2157653 h 3791245"/>
              <a:gd name="connsiteX167" fmla="*/ 157878 w 749177"/>
              <a:gd name="connsiteY167" fmla="*/ 2164457 h 3791245"/>
              <a:gd name="connsiteX168" fmla="*/ 150297 w 749177"/>
              <a:gd name="connsiteY168" fmla="*/ 2158324 h 3791245"/>
              <a:gd name="connsiteX169" fmla="*/ 150157 w 749177"/>
              <a:gd name="connsiteY169" fmla="*/ 2156009 h 3791245"/>
              <a:gd name="connsiteX170" fmla="*/ 150245 w 749177"/>
              <a:gd name="connsiteY170" fmla="*/ 2155567 h 3791245"/>
              <a:gd name="connsiteX171" fmla="*/ 151249 w 749177"/>
              <a:gd name="connsiteY171" fmla="*/ 2154047 h 3791245"/>
              <a:gd name="connsiteX172" fmla="*/ 151549 w 749177"/>
              <a:gd name="connsiteY172" fmla="*/ 2153570 h 3791245"/>
              <a:gd name="connsiteX173" fmla="*/ 104817 w 749177"/>
              <a:gd name="connsiteY173" fmla="*/ 2144344 h 3791245"/>
              <a:gd name="connsiteX174" fmla="*/ 109753 w 749177"/>
              <a:gd name="connsiteY174" fmla="*/ 2146889 h 3791245"/>
              <a:gd name="connsiteX175" fmla="*/ 104765 w 749177"/>
              <a:gd name="connsiteY175" fmla="*/ 2152845 h 3791245"/>
              <a:gd name="connsiteX176" fmla="*/ 101891 w 749177"/>
              <a:gd name="connsiteY176" fmla="*/ 2147755 h 3791245"/>
              <a:gd name="connsiteX177" fmla="*/ 104817 w 749177"/>
              <a:gd name="connsiteY177" fmla="*/ 2144344 h 3791245"/>
              <a:gd name="connsiteX178" fmla="*/ 127524 w 749177"/>
              <a:gd name="connsiteY178" fmla="*/ 2122237 h 3791245"/>
              <a:gd name="connsiteX179" fmla="*/ 137557 w 749177"/>
              <a:gd name="connsiteY179" fmla="*/ 2132099 h 3791245"/>
              <a:gd name="connsiteX180" fmla="*/ 143123 w 749177"/>
              <a:gd name="connsiteY180" fmla="*/ 2144574 h 3791245"/>
              <a:gd name="connsiteX181" fmla="*/ 141695 w 749177"/>
              <a:gd name="connsiteY181" fmla="*/ 2145829 h 3791245"/>
              <a:gd name="connsiteX182" fmla="*/ 132335 w 749177"/>
              <a:gd name="connsiteY182" fmla="*/ 2141675 h 3791245"/>
              <a:gd name="connsiteX183" fmla="*/ 119907 w 749177"/>
              <a:gd name="connsiteY183" fmla="*/ 2131849 h 3791245"/>
              <a:gd name="connsiteX184" fmla="*/ 119261 w 749177"/>
              <a:gd name="connsiteY184" fmla="*/ 2123138 h 3791245"/>
              <a:gd name="connsiteX185" fmla="*/ 127522 w 749177"/>
              <a:gd name="connsiteY185" fmla="*/ 2122235 h 3791245"/>
              <a:gd name="connsiteX186" fmla="*/ 127540 w 749177"/>
              <a:gd name="connsiteY186" fmla="*/ 2122235 h 3791245"/>
              <a:gd name="connsiteX187" fmla="*/ 127524 w 749177"/>
              <a:gd name="connsiteY187" fmla="*/ 2122237 h 3791245"/>
              <a:gd name="connsiteX188" fmla="*/ 385076 w 749177"/>
              <a:gd name="connsiteY188" fmla="*/ 2106630 h 3791245"/>
              <a:gd name="connsiteX189" fmla="*/ 387872 w 749177"/>
              <a:gd name="connsiteY189" fmla="*/ 2108114 h 3791245"/>
              <a:gd name="connsiteX190" fmla="*/ 379405 w 749177"/>
              <a:gd name="connsiteY190" fmla="*/ 2128421 h 3791245"/>
              <a:gd name="connsiteX191" fmla="*/ 368077 w 749177"/>
              <a:gd name="connsiteY191" fmla="*/ 2146907 h 3791245"/>
              <a:gd name="connsiteX192" fmla="*/ 368077 w 749177"/>
              <a:gd name="connsiteY192" fmla="*/ 2146925 h 3791245"/>
              <a:gd name="connsiteX193" fmla="*/ 364886 w 749177"/>
              <a:gd name="connsiteY193" fmla="*/ 2145422 h 3791245"/>
              <a:gd name="connsiteX194" fmla="*/ 374051 w 749177"/>
              <a:gd name="connsiteY194" fmla="*/ 2124073 h 3791245"/>
              <a:gd name="connsiteX195" fmla="*/ 385076 w 749177"/>
              <a:gd name="connsiteY195" fmla="*/ 2106630 h 3791245"/>
              <a:gd name="connsiteX196" fmla="*/ 108466 w 749177"/>
              <a:gd name="connsiteY196" fmla="*/ 2104880 h 3791245"/>
              <a:gd name="connsiteX197" fmla="*/ 113719 w 749177"/>
              <a:gd name="connsiteY197" fmla="*/ 2110571 h 3791245"/>
              <a:gd name="connsiteX198" fmla="*/ 108660 w 749177"/>
              <a:gd name="connsiteY198" fmla="*/ 2114600 h 3791245"/>
              <a:gd name="connsiteX199" fmla="*/ 104782 w 749177"/>
              <a:gd name="connsiteY199" fmla="*/ 2107390 h 3791245"/>
              <a:gd name="connsiteX200" fmla="*/ 108466 w 749177"/>
              <a:gd name="connsiteY200" fmla="*/ 2104880 h 3791245"/>
              <a:gd name="connsiteX201" fmla="*/ 749177 w 749177"/>
              <a:gd name="connsiteY201" fmla="*/ 2074339 h 3791245"/>
              <a:gd name="connsiteX202" fmla="*/ 749177 w 749177"/>
              <a:gd name="connsiteY202" fmla="*/ 2103543 h 3791245"/>
              <a:gd name="connsiteX203" fmla="*/ 741779 w 749177"/>
              <a:gd name="connsiteY203" fmla="*/ 2109847 h 3791245"/>
              <a:gd name="connsiteX204" fmla="*/ 749177 w 749177"/>
              <a:gd name="connsiteY204" fmla="*/ 2108520 h 3791245"/>
              <a:gd name="connsiteX205" fmla="*/ 749177 w 749177"/>
              <a:gd name="connsiteY205" fmla="*/ 2121190 h 3791245"/>
              <a:gd name="connsiteX206" fmla="*/ 716715 w 749177"/>
              <a:gd name="connsiteY206" fmla="*/ 2129252 h 3791245"/>
              <a:gd name="connsiteX207" fmla="*/ 704636 w 749177"/>
              <a:gd name="connsiteY207" fmla="*/ 2134554 h 3791245"/>
              <a:gd name="connsiteX208" fmla="*/ 702073 w 749177"/>
              <a:gd name="connsiteY208" fmla="*/ 2137541 h 3791245"/>
              <a:gd name="connsiteX209" fmla="*/ 749177 w 749177"/>
              <a:gd name="connsiteY209" fmla="*/ 2130478 h 3791245"/>
              <a:gd name="connsiteX210" fmla="*/ 749177 w 749177"/>
              <a:gd name="connsiteY210" fmla="*/ 2140585 h 3791245"/>
              <a:gd name="connsiteX211" fmla="*/ 689134 w 749177"/>
              <a:gd name="connsiteY211" fmla="*/ 2153358 h 3791245"/>
              <a:gd name="connsiteX212" fmla="*/ 688704 w 749177"/>
              <a:gd name="connsiteY212" fmla="*/ 2153287 h 3791245"/>
              <a:gd name="connsiteX213" fmla="*/ 683227 w 749177"/>
              <a:gd name="connsiteY213" fmla="*/ 2159897 h 3791245"/>
              <a:gd name="connsiteX214" fmla="*/ 704208 w 749177"/>
              <a:gd name="connsiteY214" fmla="*/ 2154913 h 3791245"/>
              <a:gd name="connsiteX215" fmla="*/ 740679 w 749177"/>
              <a:gd name="connsiteY215" fmla="*/ 2146660 h 3791245"/>
              <a:gd name="connsiteX216" fmla="*/ 742343 w 749177"/>
              <a:gd name="connsiteY216" fmla="*/ 2154330 h 3791245"/>
              <a:gd name="connsiteX217" fmla="*/ 707436 w 749177"/>
              <a:gd name="connsiteY217" fmla="*/ 2163432 h 3791245"/>
              <a:gd name="connsiteX218" fmla="*/ 673392 w 749177"/>
              <a:gd name="connsiteY218" fmla="*/ 2171773 h 3791245"/>
              <a:gd name="connsiteX219" fmla="*/ 669715 w 749177"/>
              <a:gd name="connsiteY219" fmla="*/ 2176209 h 3791245"/>
              <a:gd name="connsiteX220" fmla="*/ 736410 w 749177"/>
              <a:gd name="connsiteY220" fmla="*/ 2166108 h 3791245"/>
              <a:gd name="connsiteX221" fmla="*/ 749177 w 749177"/>
              <a:gd name="connsiteY221" fmla="*/ 2162399 h 3791245"/>
              <a:gd name="connsiteX222" fmla="*/ 749177 w 749177"/>
              <a:gd name="connsiteY222" fmla="*/ 2173251 h 3791245"/>
              <a:gd name="connsiteX223" fmla="*/ 727231 w 749177"/>
              <a:gd name="connsiteY223" fmla="*/ 2178950 h 3791245"/>
              <a:gd name="connsiteX224" fmla="*/ 660707 w 749177"/>
              <a:gd name="connsiteY224" fmla="*/ 2187079 h 3791245"/>
              <a:gd name="connsiteX225" fmla="*/ 567782 w 749177"/>
              <a:gd name="connsiteY225" fmla="*/ 2308652 h 3791245"/>
              <a:gd name="connsiteX226" fmla="*/ 539598 w 749177"/>
              <a:gd name="connsiteY226" fmla="*/ 2573608 h 3791245"/>
              <a:gd name="connsiteX227" fmla="*/ 581579 w 749177"/>
              <a:gd name="connsiteY227" fmla="*/ 3169955 h 3791245"/>
              <a:gd name="connsiteX228" fmla="*/ 640380 w 749177"/>
              <a:gd name="connsiteY228" fmla="*/ 3402852 h 3791245"/>
              <a:gd name="connsiteX229" fmla="*/ 663422 w 749177"/>
              <a:gd name="connsiteY229" fmla="*/ 3475948 h 3791245"/>
              <a:gd name="connsiteX230" fmla="*/ 749177 w 749177"/>
              <a:gd name="connsiteY230" fmla="*/ 3289737 h 3791245"/>
              <a:gd name="connsiteX231" fmla="*/ 749177 w 749177"/>
              <a:gd name="connsiteY231" fmla="*/ 3315030 h 3791245"/>
              <a:gd name="connsiteX232" fmla="*/ 739214 w 749177"/>
              <a:gd name="connsiteY232" fmla="*/ 3337850 h 3791245"/>
              <a:gd name="connsiteX233" fmla="*/ 703191 w 749177"/>
              <a:gd name="connsiteY233" fmla="*/ 3412077 h 3791245"/>
              <a:gd name="connsiteX234" fmla="*/ 674854 w 749177"/>
              <a:gd name="connsiteY234" fmla="*/ 3461032 h 3791245"/>
              <a:gd name="connsiteX235" fmla="*/ 658782 w 749177"/>
              <a:gd name="connsiteY235" fmla="*/ 3491907 h 3791245"/>
              <a:gd name="connsiteX236" fmla="*/ 605108 w 749177"/>
              <a:gd name="connsiteY236" fmla="*/ 3313284 h 3791245"/>
              <a:gd name="connsiteX237" fmla="*/ 573597 w 749177"/>
              <a:gd name="connsiteY237" fmla="*/ 3182450 h 3791245"/>
              <a:gd name="connsiteX238" fmla="*/ 531675 w 749177"/>
              <a:gd name="connsiteY238" fmla="*/ 2910300 h 3791245"/>
              <a:gd name="connsiteX239" fmla="*/ 536724 w 749177"/>
              <a:gd name="connsiteY239" fmla="*/ 2492312 h 3791245"/>
              <a:gd name="connsiteX240" fmla="*/ 555964 w 749177"/>
              <a:gd name="connsiteY240" fmla="*/ 2325336 h 3791245"/>
              <a:gd name="connsiteX241" fmla="*/ 551897 w 749177"/>
              <a:gd name="connsiteY241" fmla="*/ 2331080 h 3791245"/>
              <a:gd name="connsiteX242" fmla="*/ 531381 w 749177"/>
              <a:gd name="connsiteY242" fmla="*/ 2362679 h 3791245"/>
              <a:gd name="connsiteX243" fmla="*/ 509914 w 749177"/>
              <a:gd name="connsiteY243" fmla="*/ 2569508 h 3791245"/>
              <a:gd name="connsiteX244" fmla="*/ 498908 w 749177"/>
              <a:gd name="connsiteY244" fmla="*/ 2558922 h 3791245"/>
              <a:gd name="connsiteX245" fmla="*/ 522119 w 749177"/>
              <a:gd name="connsiteY245" fmla="*/ 2363704 h 3791245"/>
              <a:gd name="connsiteX246" fmla="*/ 528779 w 749177"/>
              <a:gd name="connsiteY246" fmla="*/ 2352800 h 3791245"/>
              <a:gd name="connsiteX247" fmla="*/ 533558 w 749177"/>
              <a:gd name="connsiteY247" fmla="*/ 2345430 h 3791245"/>
              <a:gd name="connsiteX248" fmla="*/ 558169 w 749177"/>
              <a:gd name="connsiteY248" fmla="*/ 2308546 h 3791245"/>
              <a:gd name="connsiteX249" fmla="*/ 570049 w 749177"/>
              <a:gd name="connsiteY249" fmla="*/ 2291792 h 3791245"/>
              <a:gd name="connsiteX250" fmla="*/ 589263 w 749177"/>
              <a:gd name="connsiteY250" fmla="*/ 2265512 h 3791245"/>
              <a:gd name="connsiteX251" fmla="*/ 649321 w 749177"/>
              <a:gd name="connsiteY251" fmla="*/ 2186937 h 3791245"/>
              <a:gd name="connsiteX252" fmla="*/ 653846 w 749177"/>
              <a:gd name="connsiteY252" fmla="*/ 2181299 h 3791245"/>
              <a:gd name="connsiteX253" fmla="*/ 682776 w 749177"/>
              <a:gd name="connsiteY253" fmla="*/ 2148639 h 3791245"/>
              <a:gd name="connsiteX254" fmla="*/ 711087 w 749177"/>
              <a:gd name="connsiteY254" fmla="*/ 2116068 h 3791245"/>
              <a:gd name="connsiteX255" fmla="*/ 124596 w 749177"/>
              <a:gd name="connsiteY255" fmla="*/ 2071831 h 3791245"/>
              <a:gd name="connsiteX256" fmla="*/ 136795 w 749177"/>
              <a:gd name="connsiteY256" fmla="*/ 2083672 h 3791245"/>
              <a:gd name="connsiteX257" fmla="*/ 147072 w 749177"/>
              <a:gd name="connsiteY257" fmla="*/ 2093480 h 3791245"/>
              <a:gd name="connsiteX258" fmla="*/ 143458 w 749177"/>
              <a:gd name="connsiteY258" fmla="*/ 2099436 h 3791245"/>
              <a:gd name="connsiteX259" fmla="*/ 128422 w 749177"/>
              <a:gd name="connsiteY259" fmla="*/ 2087790 h 3791245"/>
              <a:gd name="connsiteX260" fmla="*/ 121053 w 749177"/>
              <a:gd name="connsiteY260" fmla="*/ 2073775 h 3791245"/>
              <a:gd name="connsiteX261" fmla="*/ 124596 w 749177"/>
              <a:gd name="connsiteY261" fmla="*/ 2071831 h 3791245"/>
              <a:gd name="connsiteX262" fmla="*/ 412489 w 749177"/>
              <a:gd name="connsiteY262" fmla="*/ 2059212 h 3791245"/>
              <a:gd name="connsiteX263" fmla="*/ 414920 w 749177"/>
              <a:gd name="connsiteY263" fmla="*/ 2060820 h 3791245"/>
              <a:gd name="connsiteX264" fmla="*/ 405805 w 749177"/>
              <a:gd name="connsiteY264" fmla="*/ 2080632 h 3791245"/>
              <a:gd name="connsiteX265" fmla="*/ 393165 w 749177"/>
              <a:gd name="connsiteY265" fmla="*/ 2098977 h 3791245"/>
              <a:gd name="connsiteX266" fmla="*/ 389550 w 749177"/>
              <a:gd name="connsiteY266" fmla="*/ 2096821 h 3791245"/>
              <a:gd name="connsiteX267" fmla="*/ 399219 w 749177"/>
              <a:gd name="connsiteY267" fmla="*/ 2077292 h 3791245"/>
              <a:gd name="connsiteX268" fmla="*/ 412489 w 749177"/>
              <a:gd name="connsiteY268" fmla="*/ 2059212 h 3791245"/>
              <a:gd name="connsiteX269" fmla="*/ 698724 w 749177"/>
              <a:gd name="connsiteY269" fmla="*/ 2049139 h 3791245"/>
              <a:gd name="connsiteX270" fmla="*/ 701705 w 749177"/>
              <a:gd name="connsiteY270" fmla="*/ 2060344 h 3791245"/>
              <a:gd name="connsiteX271" fmla="*/ 702458 w 749177"/>
              <a:gd name="connsiteY271" fmla="*/ 2075384 h 3791245"/>
              <a:gd name="connsiteX272" fmla="*/ 698081 w 749177"/>
              <a:gd name="connsiteY272" fmla="*/ 2076108 h 3791245"/>
              <a:gd name="connsiteX273" fmla="*/ 695572 w 749177"/>
              <a:gd name="connsiteY273" fmla="*/ 2061334 h 3791245"/>
              <a:gd name="connsiteX274" fmla="*/ 696032 w 749177"/>
              <a:gd name="connsiteY274" fmla="*/ 2049475 h 3791245"/>
              <a:gd name="connsiteX275" fmla="*/ 698724 w 749177"/>
              <a:gd name="connsiteY275" fmla="*/ 2049139 h 3791245"/>
              <a:gd name="connsiteX276" fmla="*/ 97237 w 749177"/>
              <a:gd name="connsiteY276" fmla="*/ 2045940 h 3791245"/>
              <a:gd name="connsiteX277" fmla="*/ 105980 w 749177"/>
              <a:gd name="connsiteY277" fmla="*/ 2058275 h 3791245"/>
              <a:gd name="connsiteX278" fmla="*/ 104006 w 749177"/>
              <a:gd name="connsiteY278" fmla="*/ 2059654 h 3791245"/>
              <a:gd name="connsiteX279" fmla="*/ 95086 w 749177"/>
              <a:gd name="connsiteY279" fmla="*/ 2047601 h 3791245"/>
              <a:gd name="connsiteX280" fmla="*/ 97237 w 749177"/>
              <a:gd name="connsiteY280" fmla="*/ 2045940 h 3791245"/>
              <a:gd name="connsiteX281" fmla="*/ 132070 w 749177"/>
              <a:gd name="connsiteY281" fmla="*/ 2031695 h 3791245"/>
              <a:gd name="connsiteX282" fmla="*/ 140338 w 749177"/>
              <a:gd name="connsiteY282" fmla="*/ 2038906 h 3791245"/>
              <a:gd name="connsiteX283" fmla="*/ 148447 w 749177"/>
              <a:gd name="connsiteY283" fmla="*/ 2048343 h 3791245"/>
              <a:gd name="connsiteX284" fmla="*/ 144869 w 749177"/>
              <a:gd name="connsiteY284" fmla="*/ 2052815 h 3791245"/>
              <a:gd name="connsiteX285" fmla="*/ 128703 w 749177"/>
              <a:gd name="connsiteY285" fmla="*/ 2034647 h 3791245"/>
              <a:gd name="connsiteX286" fmla="*/ 132070 w 749177"/>
              <a:gd name="connsiteY286" fmla="*/ 2031695 h 3791245"/>
              <a:gd name="connsiteX287" fmla="*/ 720329 w 749177"/>
              <a:gd name="connsiteY287" fmla="*/ 2022646 h 3791245"/>
              <a:gd name="connsiteX288" fmla="*/ 723401 w 749177"/>
              <a:gd name="connsiteY288" fmla="*/ 2022788 h 3791245"/>
              <a:gd name="connsiteX289" fmla="*/ 723034 w 749177"/>
              <a:gd name="connsiteY289" fmla="*/ 2041274 h 3791245"/>
              <a:gd name="connsiteX290" fmla="*/ 718968 w 749177"/>
              <a:gd name="connsiteY290" fmla="*/ 2041026 h 3791245"/>
              <a:gd name="connsiteX291" fmla="*/ 720329 w 749177"/>
              <a:gd name="connsiteY291" fmla="*/ 2022646 h 3791245"/>
              <a:gd name="connsiteX292" fmla="*/ 695614 w 749177"/>
              <a:gd name="connsiteY292" fmla="*/ 2013793 h 3791245"/>
              <a:gd name="connsiteX293" fmla="*/ 698745 w 749177"/>
              <a:gd name="connsiteY293" fmla="*/ 2013846 h 3791245"/>
              <a:gd name="connsiteX294" fmla="*/ 699605 w 749177"/>
              <a:gd name="connsiteY294" fmla="*/ 2025934 h 3791245"/>
              <a:gd name="connsiteX295" fmla="*/ 697566 w 749177"/>
              <a:gd name="connsiteY295" fmla="*/ 2037546 h 3791245"/>
              <a:gd name="connsiteX296" fmla="*/ 694997 w 749177"/>
              <a:gd name="connsiteY296" fmla="*/ 2037263 h 3791245"/>
              <a:gd name="connsiteX297" fmla="*/ 693876 w 749177"/>
              <a:gd name="connsiteY297" fmla="*/ 2025828 h 3791245"/>
              <a:gd name="connsiteX298" fmla="*/ 695614 w 749177"/>
              <a:gd name="connsiteY298" fmla="*/ 2013793 h 3791245"/>
              <a:gd name="connsiteX299" fmla="*/ 163237 w 749177"/>
              <a:gd name="connsiteY299" fmla="*/ 2000449 h 3791245"/>
              <a:gd name="connsiteX300" fmla="*/ 175136 w 749177"/>
              <a:gd name="connsiteY300" fmla="*/ 2012591 h 3791245"/>
              <a:gd name="connsiteX301" fmla="*/ 170994 w 749177"/>
              <a:gd name="connsiteY301" fmla="*/ 2016002 h 3791245"/>
              <a:gd name="connsiteX302" fmla="*/ 160346 w 749177"/>
              <a:gd name="connsiteY302" fmla="*/ 2002658 h 3791245"/>
              <a:gd name="connsiteX303" fmla="*/ 163237 w 749177"/>
              <a:gd name="connsiteY303" fmla="*/ 2000449 h 3791245"/>
              <a:gd name="connsiteX304" fmla="*/ 101714 w 749177"/>
              <a:gd name="connsiteY304" fmla="*/ 2000379 h 3791245"/>
              <a:gd name="connsiteX305" fmla="*/ 106439 w 749177"/>
              <a:gd name="connsiteY305" fmla="*/ 2008349 h 3791245"/>
              <a:gd name="connsiteX306" fmla="*/ 112714 w 749177"/>
              <a:gd name="connsiteY306" fmla="*/ 2017080 h 3791245"/>
              <a:gd name="connsiteX307" fmla="*/ 111181 w 749177"/>
              <a:gd name="connsiteY307" fmla="*/ 2018653 h 3791245"/>
              <a:gd name="connsiteX308" fmla="*/ 99387 w 749177"/>
              <a:gd name="connsiteY308" fmla="*/ 2001015 h 3791245"/>
              <a:gd name="connsiteX309" fmla="*/ 101714 w 749177"/>
              <a:gd name="connsiteY309" fmla="*/ 2000379 h 3791245"/>
              <a:gd name="connsiteX310" fmla="*/ 738904 w 749177"/>
              <a:gd name="connsiteY310" fmla="*/ 1981751 h 3791245"/>
              <a:gd name="connsiteX311" fmla="*/ 741850 w 749177"/>
              <a:gd name="connsiteY311" fmla="*/ 1995289 h 3791245"/>
              <a:gd name="connsiteX312" fmla="*/ 741448 w 749177"/>
              <a:gd name="connsiteY312" fmla="*/ 2009922 h 3791245"/>
              <a:gd name="connsiteX313" fmla="*/ 737057 w 749177"/>
              <a:gd name="connsiteY313" fmla="*/ 2009940 h 3791245"/>
              <a:gd name="connsiteX314" fmla="*/ 737055 w 749177"/>
              <a:gd name="connsiteY314" fmla="*/ 2009940 h 3791245"/>
              <a:gd name="connsiteX315" fmla="*/ 734950 w 749177"/>
              <a:gd name="connsiteY315" fmla="*/ 1994370 h 3791245"/>
              <a:gd name="connsiteX316" fmla="*/ 736376 w 749177"/>
              <a:gd name="connsiteY316" fmla="*/ 1981892 h 3791245"/>
              <a:gd name="connsiteX317" fmla="*/ 738904 w 749177"/>
              <a:gd name="connsiteY317" fmla="*/ 1981751 h 3791245"/>
              <a:gd name="connsiteX318" fmla="*/ 114654 w 749177"/>
              <a:gd name="connsiteY318" fmla="*/ 1963918 h 3791245"/>
              <a:gd name="connsiteX319" fmla="*/ 121582 w 749177"/>
              <a:gd name="connsiteY319" fmla="*/ 1971659 h 3791245"/>
              <a:gd name="connsiteX320" fmla="*/ 127487 w 749177"/>
              <a:gd name="connsiteY320" fmla="*/ 1980584 h 3791245"/>
              <a:gd name="connsiteX321" fmla="*/ 125336 w 749177"/>
              <a:gd name="connsiteY321" fmla="*/ 1982846 h 3791245"/>
              <a:gd name="connsiteX322" fmla="*/ 111093 w 749177"/>
              <a:gd name="connsiteY322" fmla="*/ 1966552 h 3791245"/>
              <a:gd name="connsiteX323" fmla="*/ 114654 w 749177"/>
              <a:gd name="connsiteY323" fmla="*/ 1963918 h 3791245"/>
              <a:gd name="connsiteX324" fmla="*/ 383600 w 749177"/>
              <a:gd name="connsiteY324" fmla="*/ 1948154 h 3791245"/>
              <a:gd name="connsiteX325" fmla="*/ 386424 w 749177"/>
              <a:gd name="connsiteY325" fmla="*/ 1949462 h 3791245"/>
              <a:gd name="connsiteX326" fmla="*/ 370736 w 749177"/>
              <a:gd name="connsiteY326" fmla="*/ 1978817 h 3791245"/>
              <a:gd name="connsiteX327" fmla="*/ 367230 w 749177"/>
              <a:gd name="connsiteY327" fmla="*/ 1976626 h 3791245"/>
              <a:gd name="connsiteX328" fmla="*/ 383600 w 749177"/>
              <a:gd name="connsiteY328" fmla="*/ 1948154 h 3791245"/>
              <a:gd name="connsiteX329" fmla="*/ 119219 w 749177"/>
              <a:gd name="connsiteY329" fmla="*/ 1927724 h 3791245"/>
              <a:gd name="connsiteX330" fmla="*/ 126923 w 749177"/>
              <a:gd name="connsiteY330" fmla="*/ 1941102 h 3791245"/>
              <a:gd name="connsiteX331" fmla="*/ 125847 w 749177"/>
              <a:gd name="connsiteY331" fmla="*/ 1941862 h 3791245"/>
              <a:gd name="connsiteX332" fmla="*/ 117827 w 749177"/>
              <a:gd name="connsiteY332" fmla="*/ 1928678 h 3791245"/>
              <a:gd name="connsiteX333" fmla="*/ 119219 w 749177"/>
              <a:gd name="connsiteY333" fmla="*/ 1927724 h 3791245"/>
              <a:gd name="connsiteX334" fmla="*/ 641126 w 749177"/>
              <a:gd name="connsiteY334" fmla="*/ 1901498 h 3791245"/>
              <a:gd name="connsiteX335" fmla="*/ 641125 w 749177"/>
              <a:gd name="connsiteY335" fmla="*/ 1901500 h 3791245"/>
              <a:gd name="connsiteX336" fmla="*/ 637309 w 749177"/>
              <a:gd name="connsiteY336" fmla="*/ 1904414 h 3791245"/>
              <a:gd name="connsiteX337" fmla="*/ 622403 w 749177"/>
              <a:gd name="connsiteY337" fmla="*/ 1916308 h 3791245"/>
              <a:gd name="connsiteX338" fmla="*/ 620954 w 749177"/>
              <a:gd name="connsiteY338" fmla="*/ 1928785 h 3791245"/>
              <a:gd name="connsiteX339" fmla="*/ 641125 w 749177"/>
              <a:gd name="connsiteY339" fmla="*/ 1901500 h 3791245"/>
              <a:gd name="connsiteX340" fmla="*/ 641127 w 749177"/>
              <a:gd name="connsiteY340" fmla="*/ 1901498 h 3791245"/>
              <a:gd name="connsiteX341" fmla="*/ 100075 w 749177"/>
              <a:gd name="connsiteY341" fmla="*/ 1899394 h 3791245"/>
              <a:gd name="connsiteX342" fmla="*/ 106721 w 749177"/>
              <a:gd name="connsiteY342" fmla="*/ 1908885 h 3791245"/>
              <a:gd name="connsiteX343" fmla="*/ 111904 w 749177"/>
              <a:gd name="connsiteY343" fmla="*/ 1918658 h 3791245"/>
              <a:gd name="connsiteX344" fmla="*/ 110264 w 749177"/>
              <a:gd name="connsiteY344" fmla="*/ 1919665 h 3791245"/>
              <a:gd name="connsiteX345" fmla="*/ 103090 w 749177"/>
              <a:gd name="connsiteY345" fmla="*/ 1909839 h 3791245"/>
              <a:gd name="connsiteX346" fmla="*/ 97978 w 749177"/>
              <a:gd name="connsiteY346" fmla="*/ 1900614 h 3791245"/>
              <a:gd name="connsiteX347" fmla="*/ 100075 w 749177"/>
              <a:gd name="connsiteY347" fmla="*/ 1899394 h 3791245"/>
              <a:gd name="connsiteX348" fmla="*/ 398009 w 749177"/>
              <a:gd name="connsiteY348" fmla="*/ 1885150 h 3791245"/>
              <a:gd name="connsiteX349" fmla="*/ 400329 w 749177"/>
              <a:gd name="connsiteY349" fmla="*/ 1886899 h 3791245"/>
              <a:gd name="connsiteX350" fmla="*/ 389885 w 749177"/>
              <a:gd name="connsiteY350" fmla="*/ 1903141 h 3791245"/>
              <a:gd name="connsiteX351" fmla="*/ 378597 w 749177"/>
              <a:gd name="connsiteY351" fmla="*/ 1914558 h 3791245"/>
              <a:gd name="connsiteX352" fmla="*/ 375805 w 749177"/>
              <a:gd name="connsiteY352" fmla="*/ 1912685 h 3791245"/>
              <a:gd name="connsiteX353" fmla="*/ 386172 w 749177"/>
              <a:gd name="connsiteY353" fmla="*/ 1896849 h 3791245"/>
              <a:gd name="connsiteX354" fmla="*/ 398009 w 749177"/>
              <a:gd name="connsiteY354" fmla="*/ 1885150 h 3791245"/>
              <a:gd name="connsiteX355" fmla="*/ 141642 w 749177"/>
              <a:gd name="connsiteY355" fmla="*/ 1878734 h 3791245"/>
              <a:gd name="connsiteX356" fmla="*/ 150192 w 749177"/>
              <a:gd name="connsiteY356" fmla="*/ 1885485 h 3791245"/>
              <a:gd name="connsiteX357" fmla="*/ 157402 w 749177"/>
              <a:gd name="connsiteY357" fmla="*/ 1894445 h 3791245"/>
              <a:gd name="connsiteX358" fmla="*/ 154881 w 749177"/>
              <a:gd name="connsiteY358" fmla="*/ 1897998 h 3791245"/>
              <a:gd name="connsiteX359" fmla="*/ 138293 w 749177"/>
              <a:gd name="connsiteY359" fmla="*/ 1881526 h 3791245"/>
              <a:gd name="connsiteX360" fmla="*/ 141642 w 749177"/>
              <a:gd name="connsiteY360" fmla="*/ 1878734 h 3791245"/>
              <a:gd name="connsiteX361" fmla="*/ 370631 w 749177"/>
              <a:gd name="connsiteY361" fmla="*/ 1847541 h 3791245"/>
              <a:gd name="connsiteX362" fmla="*/ 373519 w 749177"/>
              <a:gd name="connsiteY362" fmla="*/ 1849626 h 3791245"/>
              <a:gd name="connsiteX363" fmla="*/ 364622 w 749177"/>
              <a:gd name="connsiteY363" fmla="*/ 1860478 h 3791245"/>
              <a:gd name="connsiteX364" fmla="*/ 362330 w 749177"/>
              <a:gd name="connsiteY364" fmla="*/ 1858481 h 3791245"/>
              <a:gd name="connsiteX365" fmla="*/ 370631 w 749177"/>
              <a:gd name="connsiteY365" fmla="*/ 1847541 h 3791245"/>
              <a:gd name="connsiteX366" fmla="*/ 106157 w 749177"/>
              <a:gd name="connsiteY366" fmla="*/ 1845597 h 3791245"/>
              <a:gd name="connsiteX367" fmla="*/ 116893 w 749177"/>
              <a:gd name="connsiteY367" fmla="*/ 1855335 h 3791245"/>
              <a:gd name="connsiteX368" fmla="*/ 128862 w 749177"/>
              <a:gd name="connsiteY368" fmla="*/ 1868908 h 3791245"/>
              <a:gd name="connsiteX369" fmla="*/ 126130 w 749177"/>
              <a:gd name="connsiteY369" fmla="*/ 1872072 h 3791245"/>
              <a:gd name="connsiteX370" fmla="*/ 112204 w 749177"/>
              <a:gd name="connsiteY370" fmla="*/ 1859771 h 3791245"/>
              <a:gd name="connsiteX371" fmla="*/ 102508 w 749177"/>
              <a:gd name="connsiteY371" fmla="*/ 1848849 h 3791245"/>
              <a:gd name="connsiteX372" fmla="*/ 106157 w 749177"/>
              <a:gd name="connsiteY372" fmla="*/ 1845597 h 3791245"/>
              <a:gd name="connsiteX373" fmla="*/ 552704 w 749177"/>
              <a:gd name="connsiteY373" fmla="*/ 1837167 h 3791245"/>
              <a:gd name="connsiteX374" fmla="*/ 551465 w 749177"/>
              <a:gd name="connsiteY374" fmla="*/ 1841073 h 3791245"/>
              <a:gd name="connsiteX375" fmla="*/ 549789 w 749177"/>
              <a:gd name="connsiteY375" fmla="*/ 1842964 h 3791245"/>
              <a:gd name="connsiteX376" fmla="*/ 572566 w 749177"/>
              <a:gd name="connsiteY376" fmla="*/ 1894835 h 3791245"/>
              <a:gd name="connsiteX377" fmla="*/ 582718 w 749177"/>
              <a:gd name="connsiteY377" fmla="*/ 1912013 h 3791245"/>
              <a:gd name="connsiteX378" fmla="*/ 583194 w 749177"/>
              <a:gd name="connsiteY378" fmla="*/ 1912826 h 3791245"/>
              <a:gd name="connsiteX379" fmla="*/ 583605 w 749177"/>
              <a:gd name="connsiteY379" fmla="*/ 1909132 h 3791245"/>
              <a:gd name="connsiteX380" fmla="*/ 585292 w 749177"/>
              <a:gd name="connsiteY380" fmla="*/ 1893969 h 3791245"/>
              <a:gd name="connsiteX381" fmla="*/ 585293 w 749177"/>
              <a:gd name="connsiteY381" fmla="*/ 1893951 h 3791245"/>
              <a:gd name="connsiteX382" fmla="*/ 585655 w 749177"/>
              <a:gd name="connsiteY382" fmla="*/ 1890717 h 3791245"/>
              <a:gd name="connsiteX383" fmla="*/ 585539 w 749177"/>
              <a:gd name="connsiteY383" fmla="*/ 1890628 h 3791245"/>
              <a:gd name="connsiteX384" fmla="*/ 584077 w 749177"/>
              <a:gd name="connsiteY384" fmla="*/ 1888278 h 3791245"/>
              <a:gd name="connsiteX385" fmla="*/ 552704 w 749177"/>
              <a:gd name="connsiteY385" fmla="*/ 1837167 h 3791245"/>
              <a:gd name="connsiteX386" fmla="*/ 560191 w 749177"/>
              <a:gd name="connsiteY386" fmla="*/ 1809968 h 3791245"/>
              <a:gd name="connsiteX387" fmla="*/ 557415 w 749177"/>
              <a:gd name="connsiteY387" fmla="*/ 1821208 h 3791245"/>
              <a:gd name="connsiteX388" fmla="*/ 562239 w 749177"/>
              <a:gd name="connsiteY388" fmla="*/ 1828366 h 3791245"/>
              <a:gd name="connsiteX389" fmla="*/ 574833 w 749177"/>
              <a:gd name="connsiteY389" fmla="*/ 1846887 h 3791245"/>
              <a:gd name="connsiteX390" fmla="*/ 587955 w 749177"/>
              <a:gd name="connsiteY390" fmla="*/ 1869438 h 3791245"/>
              <a:gd name="connsiteX391" fmla="*/ 590097 w 749177"/>
              <a:gd name="connsiteY391" fmla="*/ 1848637 h 3791245"/>
              <a:gd name="connsiteX392" fmla="*/ 568511 w 749177"/>
              <a:gd name="connsiteY392" fmla="*/ 1821138 h 3791245"/>
              <a:gd name="connsiteX393" fmla="*/ 560191 w 749177"/>
              <a:gd name="connsiteY393" fmla="*/ 1809968 h 3791245"/>
              <a:gd name="connsiteX394" fmla="*/ 134626 w 749177"/>
              <a:gd name="connsiteY394" fmla="*/ 1809296 h 3791245"/>
              <a:gd name="connsiteX395" fmla="*/ 147848 w 749177"/>
              <a:gd name="connsiteY395" fmla="*/ 1822144 h 3791245"/>
              <a:gd name="connsiteX396" fmla="*/ 157102 w 749177"/>
              <a:gd name="connsiteY396" fmla="*/ 1835099 h 3791245"/>
              <a:gd name="connsiteX397" fmla="*/ 154934 w 749177"/>
              <a:gd name="connsiteY397" fmla="*/ 1837043 h 3791245"/>
              <a:gd name="connsiteX398" fmla="*/ 143035 w 749177"/>
              <a:gd name="connsiteY398" fmla="*/ 1826103 h 3791245"/>
              <a:gd name="connsiteX399" fmla="*/ 132106 w 749177"/>
              <a:gd name="connsiteY399" fmla="*/ 1811735 h 3791245"/>
              <a:gd name="connsiteX400" fmla="*/ 134626 w 749177"/>
              <a:gd name="connsiteY400" fmla="*/ 1809296 h 3791245"/>
              <a:gd name="connsiteX401" fmla="*/ 448615 w 749177"/>
              <a:gd name="connsiteY401" fmla="*/ 1806681 h 3791245"/>
              <a:gd name="connsiteX402" fmla="*/ 463299 w 749177"/>
              <a:gd name="connsiteY402" fmla="*/ 1945186 h 3791245"/>
              <a:gd name="connsiteX403" fmla="*/ 466359 w 749177"/>
              <a:gd name="connsiteY403" fmla="*/ 1989439 h 3791245"/>
              <a:gd name="connsiteX404" fmla="*/ 466543 w 749177"/>
              <a:gd name="connsiteY404" fmla="*/ 1992479 h 3791245"/>
              <a:gd name="connsiteX405" fmla="*/ 467341 w 749177"/>
              <a:gd name="connsiteY405" fmla="*/ 2005681 h 3791245"/>
              <a:gd name="connsiteX406" fmla="*/ 468958 w 749177"/>
              <a:gd name="connsiteY406" fmla="*/ 2037228 h 3791245"/>
              <a:gd name="connsiteX407" fmla="*/ 471237 w 749177"/>
              <a:gd name="connsiteY407" fmla="*/ 2160533 h 3791245"/>
              <a:gd name="connsiteX408" fmla="*/ 469538 w 749177"/>
              <a:gd name="connsiteY408" fmla="*/ 2227921 h 3791245"/>
              <a:gd name="connsiteX409" fmla="*/ 466391 w 749177"/>
              <a:gd name="connsiteY409" fmla="*/ 2287409 h 3791245"/>
              <a:gd name="connsiteX410" fmla="*/ 466030 w 749177"/>
              <a:gd name="connsiteY410" fmla="*/ 2293100 h 3791245"/>
              <a:gd name="connsiteX411" fmla="*/ 461214 w 749177"/>
              <a:gd name="connsiteY411" fmla="*/ 2350432 h 3791245"/>
              <a:gd name="connsiteX412" fmla="*/ 429109 w 749177"/>
              <a:gd name="connsiteY412" fmla="*/ 2554062 h 3791245"/>
              <a:gd name="connsiteX413" fmla="*/ 389181 w 749177"/>
              <a:gd name="connsiteY413" fmla="*/ 2777946 h 3791245"/>
              <a:gd name="connsiteX414" fmla="*/ 388876 w 749177"/>
              <a:gd name="connsiteY414" fmla="*/ 2779218 h 3791245"/>
              <a:gd name="connsiteX415" fmla="*/ 397884 w 749177"/>
              <a:gd name="connsiteY415" fmla="*/ 2801186 h 3791245"/>
              <a:gd name="connsiteX416" fmla="*/ 406302 w 749177"/>
              <a:gd name="connsiteY416" fmla="*/ 2819902 h 3791245"/>
              <a:gd name="connsiteX417" fmla="*/ 466726 w 749177"/>
              <a:gd name="connsiteY417" fmla="*/ 2945576 h 3791245"/>
              <a:gd name="connsiteX418" fmla="*/ 514795 w 749177"/>
              <a:gd name="connsiteY418" fmla="*/ 3030725 h 3791245"/>
              <a:gd name="connsiteX419" fmla="*/ 499546 w 749177"/>
              <a:gd name="connsiteY419" fmla="*/ 2591724 h 3791245"/>
              <a:gd name="connsiteX420" fmla="*/ 497976 w 749177"/>
              <a:gd name="connsiteY420" fmla="*/ 2590858 h 3791245"/>
              <a:gd name="connsiteX421" fmla="*/ 457154 w 749177"/>
              <a:gd name="connsiteY421" fmla="*/ 2477184 h 3791245"/>
              <a:gd name="connsiteX422" fmla="*/ 480333 w 749177"/>
              <a:gd name="connsiteY422" fmla="*/ 2383569 h 3791245"/>
              <a:gd name="connsiteX423" fmla="*/ 481239 w 749177"/>
              <a:gd name="connsiteY423" fmla="*/ 2381766 h 3791245"/>
              <a:gd name="connsiteX424" fmla="*/ 530583 w 749177"/>
              <a:gd name="connsiteY424" fmla="*/ 2298844 h 3791245"/>
              <a:gd name="connsiteX425" fmla="*/ 544042 w 749177"/>
              <a:gd name="connsiteY425" fmla="*/ 2202931 h 3791245"/>
              <a:gd name="connsiteX426" fmla="*/ 574283 w 749177"/>
              <a:gd name="connsiteY426" fmla="*/ 1984402 h 3791245"/>
              <a:gd name="connsiteX427" fmla="*/ 566541 w 749177"/>
              <a:gd name="connsiteY427" fmla="*/ 1964626 h 3791245"/>
              <a:gd name="connsiteX428" fmla="*/ 506652 w 749177"/>
              <a:gd name="connsiteY428" fmla="*/ 1831441 h 3791245"/>
              <a:gd name="connsiteX429" fmla="*/ 484716 w 749177"/>
              <a:gd name="connsiteY429" fmla="*/ 1822074 h 3791245"/>
              <a:gd name="connsiteX430" fmla="*/ 448615 w 749177"/>
              <a:gd name="connsiteY430" fmla="*/ 1806681 h 3791245"/>
              <a:gd name="connsiteX431" fmla="*/ 164753 w 749177"/>
              <a:gd name="connsiteY431" fmla="*/ 1802881 h 3791245"/>
              <a:gd name="connsiteX432" fmla="*/ 174942 w 749177"/>
              <a:gd name="connsiteY432" fmla="*/ 1813343 h 3791245"/>
              <a:gd name="connsiteX433" fmla="*/ 171734 w 749177"/>
              <a:gd name="connsiteY433" fmla="*/ 1817055 h 3791245"/>
              <a:gd name="connsiteX434" fmla="*/ 162003 w 749177"/>
              <a:gd name="connsiteY434" fmla="*/ 1804578 h 3791245"/>
              <a:gd name="connsiteX435" fmla="*/ 164753 w 749177"/>
              <a:gd name="connsiteY435" fmla="*/ 1802881 h 3791245"/>
              <a:gd name="connsiteX436" fmla="*/ 677537 w 749177"/>
              <a:gd name="connsiteY436" fmla="*/ 1802810 h 3791245"/>
              <a:gd name="connsiteX437" fmla="*/ 678755 w 749177"/>
              <a:gd name="connsiteY437" fmla="*/ 1804913 h 3791245"/>
              <a:gd name="connsiteX438" fmla="*/ 672063 w 749177"/>
              <a:gd name="connsiteY438" fmla="*/ 1809579 h 3791245"/>
              <a:gd name="connsiteX439" fmla="*/ 670736 w 749177"/>
              <a:gd name="connsiteY439" fmla="*/ 1807705 h 3791245"/>
              <a:gd name="connsiteX440" fmla="*/ 677537 w 749177"/>
              <a:gd name="connsiteY440" fmla="*/ 1802810 h 3791245"/>
              <a:gd name="connsiteX441" fmla="*/ 150121 w 749177"/>
              <a:gd name="connsiteY441" fmla="*/ 1787576 h 3791245"/>
              <a:gd name="connsiteX442" fmla="*/ 155445 w 749177"/>
              <a:gd name="connsiteY442" fmla="*/ 1794292 h 3791245"/>
              <a:gd name="connsiteX443" fmla="*/ 153118 w 749177"/>
              <a:gd name="connsiteY443" fmla="*/ 1796377 h 3791245"/>
              <a:gd name="connsiteX444" fmla="*/ 147971 w 749177"/>
              <a:gd name="connsiteY444" fmla="*/ 1789149 h 3791245"/>
              <a:gd name="connsiteX445" fmla="*/ 150121 w 749177"/>
              <a:gd name="connsiteY445" fmla="*/ 1787576 h 3791245"/>
              <a:gd name="connsiteX446" fmla="*/ 107761 w 749177"/>
              <a:gd name="connsiteY446" fmla="*/ 1786710 h 3791245"/>
              <a:gd name="connsiteX447" fmla="*/ 118426 w 749177"/>
              <a:gd name="connsiteY447" fmla="*/ 1797296 h 3791245"/>
              <a:gd name="connsiteX448" fmla="*/ 114971 w 749177"/>
              <a:gd name="connsiteY448" fmla="*/ 1799735 h 3791245"/>
              <a:gd name="connsiteX449" fmla="*/ 114971 w 749177"/>
              <a:gd name="connsiteY449" fmla="*/ 1799753 h 3791245"/>
              <a:gd name="connsiteX450" fmla="*/ 105875 w 749177"/>
              <a:gd name="connsiteY450" fmla="*/ 1788353 h 3791245"/>
              <a:gd name="connsiteX451" fmla="*/ 107761 w 749177"/>
              <a:gd name="connsiteY451" fmla="*/ 1786710 h 3791245"/>
              <a:gd name="connsiteX452" fmla="*/ 565878 w 749177"/>
              <a:gd name="connsiteY452" fmla="*/ 1777556 h 3791245"/>
              <a:gd name="connsiteX453" fmla="*/ 563390 w 749177"/>
              <a:gd name="connsiteY453" fmla="*/ 1794168 h 3791245"/>
              <a:gd name="connsiteX454" fmla="*/ 591812 w 749177"/>
              <a:gd name="connsiteY454" fmla="*/ 1831052 h 3791245"/>
              <a:gd name="connsiteX455" fmla="*/ 593764 w 749177"/>
              <a:gd name="connsiteY455" fmla="*/ 1809473 h 3791245"/>
              <a:gd name="connsiteX456" fmla="*/ 588851 w 749177"/>
              <a:gd name="connsiteY456" fmla="*/ 1803376 h 3791245"/>
              <a:gd name="connsiteX457" fmla="*/ 588849 w 749177"/>
              <a:gd name="connsiteY457" fmla="*/ 1803376 h 3791245"/>
              <a:gd name="connsiteX458" fmla="*/ 586984 w 749177"/>
              <a:gd name="connsiteY458" fmla="*/ 1800389 h 3791245"/>
              <a:gd name="connsiteX459" fmla="*/ 565878 w 749177"/>
              <a:gd name="connsiteY459" fmla="*/ 1777556 h 3791245"/>
              <a:gd name="connsiteX460" fmla="*/ 165405 w 749177"/>
              <a:gd name="connsiteY460" fmla="*/ 1768524 h 3791245"/>
              <a:gd name="connsiteX461" fmla="*/ 171381 w 749177"/>
              <a:gd name="connsiteY461" fmla="*/ 1775435 h 3791245"/>
              <a:gd name="connsiteX462" fmla="*/ 177515 w 749177"/>
              <a:gd name="connsiteY462" fmla="*/ 1785066 h 3791245"/>
              <a:gd name="connsiteX463" fmla="*/ 174995 w 749177"/>
              <a:gd name="connsiteY463" fmla="*/ 1787399 h 3791245"/>
              <a:gd name="connsiteX464" fmla="*/ 162743 w 749177"/>
              <a:gd name="connsiteY464" fmla="*/ 1770203 h 3791245"/>
              <a:gd name="connsiteX465" fmla="*/ 165405 w 749177"/>
              <a:gd name="connsiteY465" fmla="*/ 1768524 h 3791245"/>
              <a:gd name="connsiteX466" fmla="*/ 128527 w 749177"/>
              <a:gd name="connsiteY466" fmla="*/ 1763859 h 3791245"/>
              <a:gd name="connsiteX467" fmla="*/ 135807 w 749177"/>
              <a:gd name="connsiteY467" fmla="*/ 1773950 h 3791245"/>
              <a:gd name="connsiteX468" fmla="*/ 134327 w 749177"/>
              <a:gd name="connsiteY468" fmla="*/ 1775205 h 3791245"/>
              <a:gd name="connsiteX469" fmla="*/ 126659 w 749177"/>
              <a:gd name="connsiteY469" fmla="*/ 1765272 h 3791245"/>
              <a:gd name="connsiteX470" fmla="*/ 128527 w 749177"/>
              <a:gd name="connsiteY470" fmla="*/ 1763859 h 3791245"/>
              <a:gd name="connsiteX471" fmla="*/ 694209 w 749177"/>
              <a:gd name="connsiteY471" fmla="*/ 1754456 h 3791245"/>
              <a:gd name="connsiteX472" fmla="*/ 696706 w 749177"/>
              <a:gd name="connsiteY472" fmla="*/ 1756559 h 3791245"/>
              <a:gd name="connsiteX473" fmla="*/ 691488 w 749177"/>
              <a:gd name="connsiteY473" fmla="*/ 1765343 h 3791245"/>
              <a:gd name="connsiteX474" fmla="*/ 682608 w 749177"/>
              <a:gd name="connsiteY474" fmla="*/ 1772147 h 3791245"/>
              <a:gd name="connsiteX475" fmla="*/ 680114 w 749177"/>
              <a:gd name="connsiteY475" fmla="*/ 1769496 h 3791245"/>
              <a:gd name="connsiteX476" fmla="*/ 687303 w 749177"/>
              <a:gd name="connsiteY476" fmla="*/ 1759033 h 3791245"/>
              <a:gd name="connsiteX477" fmla="*/ 694209 w 749177"/>
              <a:gd name="connsiteY477" fmla="*/ 1754456 h 3791245"/>
              <a:gd name="connsiteX478" fmla="*/ 568221 w 749177"/>
              <a:gd name="connsiteY478" fmla="*/ 1750622 h 3791245"/>
              <a:gd name="connsiteX479" fmla="*/ 567651 w 749177"/>
              <a:gd name="connsiteY479" fmla="*/ 1759723 h 3791245"/>
              <a:gd name="connsiteX480" fmla="*/ 594881 w 749177"/>
              <a:gd name="connsiteY480" fmla="*/ 1797067 h 3791245"/>
              <a:gd name="connsiteX481" fmla="*/ 596269 w 749177"/>
              <a:gd name="connsiteY481" fmla="*/ 1780666 h 3791245"/>
              <a:gd name="connsiteX482" fmla="*/ 568221 w 749177"/>
              <a:gd name="connsiteY482" fmla="*/ 1750622 h 3791245"/>
              <a:gd name="connsiteX483" fmla="*/ 160363 w 749177"/>
              <a:gd name="connsiteY483" fmla="*/ 1726532 h 3791245"/>
              <a:gd name="connsiteX484" fmla="*/ 171839 w 749177"/>
              <a:gd name="connsiteY484" fmla="*/ 1742898 h 3791245"/>
              <a:gd name="connsiteX485" fmla="*/ 170729 w 749177"/>
              <a:gd name="connsiteY485" fmla="*/ 1743640 h 3791245"/>
              <a:gd name="connsiteX486" fmla="*/ 157684 w 749177"/>
              <a:gd name="connsiteY486" fmla="*/ 1728512 h 3791245"/>
              <a:gd name="connsiteX487" fmla="*/ 160363 w 749177"/>
              <a:gd name="connsiteY487" fmla="*/ 1726532 h 3791245"/>
              <a:gd name="connsiteX488" fmla="*/ 718136 w 749177"/>
              <a:gd name="connsiteY488" fmla="*/ 1721603 h 3791245"/>
              <a:gd name="connsiteX489" fmla="*/ 719061 w 749177"/>
              <a:gd name="connsiteY489" fmla="*/ 1727558 h 3791245"/>
              <a:gd name="connsiteX490" fmla="*/ 712849 w 749177"/>
              <a:gd name="connsiteY490" fmla="*/ 1730774 h 3791245"/>
              <a:gd name="connsiteX491" fmla="*/ 709308 w 749177"/>
              <a:gd name="connsiteY491" fmla="*/ 1732913 h 3791245"/>
              <a:gd name="connsiteX492" fmla="*/ 704509 w 749177"/>
              <a:gd name="connsiteY492" fmla="*/ 1730032 h 3791245"/>
              <a:gd name="connsiteX493" fmla="*/ 705549 w 749177"/>
              <a:gd name="connsiteY493" fmla="*/ 1726250 h 3791245"/>
              <a:gd name="connsiteX494" fmla="*/ 718136 w 749177"/>
              <a:gd name="connsiteY494" fmla="*/ 1721602 h 3791245"/>
              <a:gd name="connsiteX495" fmla="*/ 718137 w 749177"/>
              <a:gd name="connsiteY495" fmla="*/ 1721602 h 3791245"/>
              <a:gd name="connsiteX496" fmla="*/ 718136 w 749177"/>
              <a:gd name="connsiteY496" fmla="*/ 1721603 h 3791245"/>
              <a:gd name="connsiteX497" fmla="*/ 568316 w 749177"/>
              <a:gd name="connsiteY497" fmla="*/ 1719269 h 3791245"/>
              <a:gd name="connsiteX498" fmla="*/ 568578 w 749177"/>
              <a:gd name="connsiteY498" fmla="*/ 1737649 h 3791245"/>
              <a:gd name="connsiteX499" fmla="*/ 596977 w 749177"/>
              <a:gd name="connsiteY499" fmla="*/ 1772307 h 3791245"/>
              <a:gd name="connsiteX500" fmla="*/ 598331 w 749177"/>
              <a:gd name="connsiteY500" fmla="*/ 1755429 h 3791245"/>
              <a:gd name="connsiteX501" fmla="*/ 568318 w 749177"/>
              <a:gd name="connsiteY501" fmla="*/ 1719269 h 3791245"/>
              <a:gd name="connsiteX502" fmla="*/ 181253 w 749177"/>
              <a:gd name="connsiteY502" fmla="*/ 1717095 h 3791245"/>
              <a:gd name="connsiteX503" fmla="*/ 192076 w 749177"/>
              <a:gd name="connsiteY503" fmla="*/ 1730650 h 3791245"/>
              <a:gd name="connsiteX504" fmla="*/ 190102 w 749177"/>
              <a:gd name="connsiteY504" fmla="*/ 1733054 h 3791245"/>
              <a:gd name="connsiteX505" fmla="*/ 178767 w 749177"/>
              <a:gd name="connsiteY505" fmla="*/ 1718597 h 3791245"/>
              <a:gd name="connsiteX506" fmla="*/ 181253 w 749177"/>
              <a:gd name="connsiteY506" fmla="*/ 1717095 h 3791245"/>
              <a:gd name="connsiteX507" fmla="*/ 749177 w 749177"/>
              <a:gd name="connsiteY507" fmla="*/ 1703731 h 3791245"/>
              <a:gd name="connsiteX508" fmla="*/ 749177 w 749177"/>
              <a:gd name="connsiteY508" fmla="*/ 1714721 h 3791245"/>
              <a:gd name="connsiteX509" fmla="*/ 742676 w 749177"/>
              <a:gd name="connsiteY509" fmla="*/ 1719630 h 3791245"/>
              <a:gd name="connsiteX510" fmla="*/ 731652 w 749177"/>
              <a:gd name="connsiteY510" fmla="*/ 1723988 h 3791245"/>
              <a:gd name="connsiteX511" fmla="*/ 729566 w 749177"/>
              <a:gd name="connsiteY511" fmla="*/ 1720188 h 3791245"/>
              <a:gd name="connsiteX512" fmla="*/ 745710 w 749177"/>
              <a:gd name="connsiteY512" fmla="*/ 1706827 h 3791245"/>
              <a:gd name="connsiteX513" fmla="*/ 283303 w 749177"/>
              <a:gd name="connsiteY513" fmla="*/ 1701561 h 3791245"/>
              <a:gd name="connsiteX514" fmla="*/ 263736 w 749177"/>
              <a:gd name="connsiteY514" fmla="*/ 2204009 h 3791245"/>
              <a:gd name="connsiteX515" fmla="*/ 264423 w 749177"/>
              <a:gd name="connsiteY515" fmla="*/ 2220940 h 3791245"/>
              <a:gd name="connsiteX516" fmla="*/ 264441 w 749177"/>
              <a:gd name="connsiteY516" fmla="*/ 2220940 h 3791245"/>
              <a:gd name="connsiteX517" fmla="*/ 265305 w 749177"/>
              <a:gd name="connsiteY517" fmla="*/ 2237853 h 3791245"/>
              <a:gd name="connsiteX518" fmla="*/ 267561 w 749177"/>
              <a:gd name="connsiteY518" fmla="*/ 2271609 h 3791245"/>
              <a:gd name="connsiteX519" fmla="*/ 274242 w 749177"/>
              <a:gd name="connsiteY519" fmla="*/ 2339580 h 3791245"/>
              <a:gd name="connsiteX520" fmla="*/ 300931 w 749177"/>
              <a:gd name="connsiteY520" fmla="*/ 2497384 h 3791245"/>
              <a:gd name="connsiteX521" fmla="*/ 310574 w 749177"/>
              <a:gd name="connsiteY521" fmla="*/ 2536937 h 3791245"/>
              <a:gd name="connsiteX522" fmla="*/ 342375 w 749177"/>
              <a:gd name="connsiteY522" fmla="*/ 2651512 h 3791245"/>
              <a:gd name="connsiteX523" fmla="*/ 372789 w 749177"/>
              <a:gd name="connsiteY523" fmla="*/ 2737828 h 3791245"/>
              <a:gd name="connsiteX524" fmla="*/ 372956 w 749177"/>
              <a:gd name="connsiteY524" fmla="*/ 2738287 h 3791245"/>
              <a:gd name="connsiteX525" fmla="*/ 380803 w 749177"/>
              <a:gd name="connsiteY525" fmla="*/ 2725828 h 3791245"/>
              <a:gd name="connsiteX526" fmla="*/ 383241 w 749177"/>
              <a:gd name="connsiteY526" fmla="*/ 2727330 h 3791245"/>
              <a:gd name="connsiteX527" fmla="*/ 381887 w 749177"/>
              <a:gd name="connsiteY527" fmla="*/ 2734788 h 3791245"/>
              <a:gd name="connsiteX528" fmla="*/ 376489 w 749177"/>
              <a:gd name="connsiteY528" fmla="*/ 2745904 h 3791245"/>
              <a:gd name="connsiteX529" fmla="*/ 376008 w 749177"/>
              <a:gd name="connsiteY529" fmla="*/ 2746346 h 3791245"/>
              <a:gd name="connsiteX530" fmla="*/ 383489 w 749177"/>
              <a:gd name="connsiteY530" fmla="*/ 2766105 h 3791245"/>
              <a:gd name="connsiteX531" fmla="*/ 386625 w 749177"/>
              <a:gd name="connsiteY531" fmla="*/ 2719147 h 3791245"/>
              <a:gd name="connsiteX532" fmla="*/ 383362 w 749177"/>
              <a:gd name="connsiteY532" fmla="*/ 2721250 h 3791245"/>
              <a:gd name="connsiteX533" fmla="*/ 381517 w 749177"/>
              <a:gd name="connsiteY533" fmla="*/ 2719801 h 3791245"/>
              <a:gd name="connsiteX534" fmla="*/ 387620 w 749177"/>
              <a:gd name="connsiteY534" fmla="*/ 2711353 h 3791245"/>
              <a:gd name="connsiteX535" fmla="*/ 394287 w 749177"/>
              <a:gd name="connsiteY535" fmla="*/ 2672843 h 3791245"/>
              <a:gd name="connsiteX536" fmla="*/ 382700 w 749177"/>
              <a:gd name="connsiteY536" fmla="*/ 2688608 h 3791245"/>
              <a:gd name="connsiteX537" fmla="*/ 378832 w 749177"/>
              <a:gd name="connsiteY537" fmla="*/ 2688714 h 3791245"/>
              <a:gd name="connsiteX538" fmla="*/ 377957 w 749177"/>
              <a:gd name="connsiteY538" fmla="*/ 2684455 h 3791245"/>
              <a:gd name="connsiteX539" fmla="*/ 379877 w 749177"/>
              <a:gd name="connsiteY539" fmla="*/ 2681238 h 3791245"/>
              <a:gd name="connsiteX540" fmla="*/ 389160 w 749177"/>
              <a:gd name="connsiteY540" fmla="*/ 2665209 h 3791245"/>
              <a:gd name="connsiteX541" fmla="*/ 398926 w 749177"/>
              <a:gd name="connsiteY541" fmla="*/ 2643789 h 3791245"/>
              <a:gd name="connsiteX542" fmla="*/ 400700 w 749177"/>
              <a:gd name="connsiteY542" fmla="*/ 2643294 h 3791245"/>
              <a:gd name="connsiteX543" fmla="*/ 424935 w 749177"/>
              <a:gd name="connsiteY543" fmla="*/ 2541231 h 3791245"/>
              <a:gd name="connsiteX544" fmla="*/ 425473 w 749177"/>
              <a:gd name="connsiteY544" fmla="*/ 2538439 h 3791245"/>
              <a:gd name="connsiteX545" fmla="*/ 411497 w 749177"/>
              <a:gd name="connsiteY545" fmla="*/ 2573644 h 3791245"/>
              <a:gd name="connsiteX546" fmla="*/ 387431 w 749177"/>
              <a:gd name="connsiteY546" fmla="*/ 2630622 h 3791245"/>
              <a:gd name="connsiteX547" fmla="*/ 381748 w 749177"/>
              <a:gd name="connsiteY547" fmla="*/ 2641509 h 3791245"/>
              <a:gd name="connsiteX548" fmla="*/ 377672 w 749177"/>
              <a:gd name="connsiteY548" fmla="*/ 2639901 h 3791245"/>
              <a:gd name="connsiteX549" fmla="*/ 392670 w 749177"/>
              <a:gd name="connsiteY549" fmla="*/ 2598793 h 3791245"/>
              <a:gd name="connsiteX550" fmla="*/ 404335 w 749177"/>
              <a:gd name="connsiteY550" fmla="*/ 2569950 h 3791245"/>
              <a:gd name="connsiteX551" fmla="*/ 430786 w 749177"/>
              <a:gd name="connsiteY551" fmla="*/ 2500742 h 3791245"/>
              <a:gd name="connsiteX552" fmla="*/ 433069 w 749177"/>
              <a:gd name="connsiteY552" fmla="*/ 2499045 h 3791245"/>
              <a:gd name="connsiteX553" fmla="*/ 441758 w 749177"/>
              <a:gd name="connsiteY553" fmla="*/ 2447564 h 3791245"/>
              <a:gd name="connsiteX554" fmla="*/ 419248 w 749177"/>
              <a:gd name="connsiteY554" fmla="*/ 2500830 h 3791245"/>
              <a:gd name="connsiteX555" fmla="*/ 405070 w 749177"/>
              <a:gd name="connsiteY555" fmla="*/ 2533738 h 3791245"/>
              <a:gd name="connsiteX556" fmla="*/ 385615 w 749177"/>
              <a:gd name="connsiteY556" fmla="*/ 2574475 h 3791245"/>
              <a:gd name="connsiteX557" fmla="*/ 382922 w 749177"/>
              <a:gd name="connsiteY557" fmla="*/ 2573326 h 3791245"/>
              <a:gd name="connsiteX558" fmla="*/ 413482 w 749177"/>
              <a:gd name="connsiteY558" fmla="*/ 2494415 h 3791245"/>
              <a:gd name="connsiteX559" fmla="*/ 415668 w 749177"/>
              <a:gd name="connsiteY559" fmla="*/ 2489502 h 3791245"/>
              <a:gd name="connsiteX560" fmla="*/ 444761 w 749177"/>
              <a:gd name="connsiteY560" fmla="*/ 2415487 h 3791245"/>
              <a:gd name="connsiteX561" fmla="*/ 446738 w 749177"/>
              <a:gd name="connsiteY561" fmla="*/ 2413419 h 3791245"/>
              <a:gd name="connsiteX562" fmla="*/ 452855 w 749177"/>
              <a:gd name="connsiteY562" fmla="*/ 2364075 h 3791245"/>
              <a:gd name="connsiteX563" fmla="*/ 431031 w 749177"/>
              <a:gd name="connsiteY563" fmla="*/ 2420347 h 3791245"/>
              <a:gd name="connsiteX564" fmla="*/ 428008 w 749177"/>
              <a:gd name="connsiteY564" fmla="*/ 2427610 h 3791245"/>
              <a:gd name="connsiteX565" fmla="*/ 422388 w 749177"/>
              <a:gd name="connsiteY565" fmla="*/ 2440671 h 3791245"/>
              <a:gd name="connsiteX566" fmla="*/ 406586 w 749177"/>
              <a:gd name="connsiteY566" fmla="*/ 2474515 h 3791245"/>
              <a:gd name="connsiteX567" fmla="*/ 386192 w 749177"/>
              <a:gd name="connsiteY567" fmla="*/ 2508730 h 3791245"/>
              <a:gd name="connsiteX568" fmla="*/ 384031 w 749177"/>
              <a:gd name="connsiteY568" fmla="*/ 2507423 h 3791245"/>
              <a:gd name="connsiteX569" fmla="*/ 402045 w 749177"/>
              <a:gd name="connsiteY569" fmla="*/ 2465502 h 3791245"/>
              <a:gd name="connsiteX570" fmla="*/ 419647 w 749177"/>
              <a:gd name="connsiteY570" fmla="*/ 2427009 h 3791245"/>
              <a:gd name="connsiteX571" fmla="*/ 422236 w 749177"/>
              <a:gd name="connsiteY571" fmla="*/ 2421160 h 3791245"/>
              <a:gd name="connsiteX572" fmla="*/ 453651 w 749177"/>
              <a:gd name="connsiteY572" fmla="*/ 2336611 h 3791245"/>
              <a:gd name="connsiteX573" fmla="*/ 455629 w 749177"/>
              <a:gd name="connsiteY573" fmla="*/ 2331592 h 3791245"/>
              <a:gd name="connsiteX574" fmla="*/ 456042 w 749177"/>
              <a:gd name="connsiteY574" fmla="*/ 2331203 h 3791245"/>
              <a:gd name="connsiteX575" fmla="*/ 456479 w 749177"/>
              <a:gd name="connsiteY575" fmla="*/ 2326661 h 3791245"/>
              <a:gd name="connsiteX576" fmla="*/ 457709 w 749177"/>
              <a:gd name="connsiteY576" fmla="*/ 2313937 h 3791245"/>
              <a:gd name="connsiteX577" fmla="*/ 458189 w 749177"/>
              <a:gd name="connsiteY577" fmla="*/ 2306973 h 3791245"/>
              <a:gd name="connsiteX578" fmla="*/ 426432 w 749177"/>
              <a:gd name="connsiteY578" fmla="*/ 2373336 h 3791245"/>
              <a:gd name="connsiteX579" fmla="*/ 420519 w 749177"/>
              <a:gd name="connsiteY579" fmla="*/ 2386644 h 3791245"/>
              <a:gd name="connsiteX580" fmla="*/ 393724 w 749177"/>
              <a:gd name="connsiteY580" fmla="*/ 2443110 h 3791245"/>
              <a:gd name="connsiteX581" fmla="*/ 387780 w 749177"/>
              <a:gd name="connsiteY581" fmla="*/ 2453307 h 3791245"/>
              <a:gd name="connsiteX582" fmla="*/ 385441 w 749177"/>
              <a:gd name="connsiteY582" fmla="*/ 2452035 h 3791245"/>
              <a:gd name="connsiteX583" fmla="*/ 391270 w 749177"/>
              <a:gd name="connsiteY583" fmla="*/ 2433213 h 3791245"/>
              <a:gd name="connsiteX584" fmla="*/ 417810 w 749177"/>
              <a:gd name="connsiteY584" fmla="*/ 2374308 h 3791245"/>
              <a:gd name="connsiteX585" fmla="*/ 458305 w 749177"/>
              <a:gd name="connsiteY585" fmla="*/ 2290007 h 3791245"/>
              <a:gd name="connsiteX586" fmla="*/ 459449 w 749177"/>
              <a:gd name="connsiteY586" fmla="*/ 2288699 h 3791245"/>
              <a:gd name="connsiteX587" fmla="*/ 461967 w 749177"/>
              <a:gd name="connsiteY587" fmla="*/ 2244499 h 3791245"/>
              <a:gd name="connsiteX588" fmla="*/ 389853 w 749177"/>
              <a:gd name="connsiteY588" fmla="*/ 2378444 h 3791245"/>
              <a:gd name="connsiteX589" fmla="*/ 380679 w 749177"/>
              <a:gd name="connsiteY589" fmla="*/ 2393112 h 3791245"/>
              <a:gd name="connsiteX590" fmla="*/ 377944 w 749177"/>
              <a:gd name="connsiteY590" fmla="*/ 2391681 h 3791245"/>
              <a:gd name="connsiteX591" fmla="*/ 394667 w 749177"/>
              <a:gd name="connsiteY591" fmla="*/ 2353931 h 3791245"/>
              <a:gd name="connsiteX592" fmla="*/ 447189 w 749177"/>
              <a:gd name="connsiteY592" fmla="*/ 2254572 h 3791245"/>
              <a:gd name="connsiteX593" fmla="*/ 462719 w 749177"/>
              <a:gd name="connsiteY593" fmla="*/ 2226772 h 3791245"/>
              <a:gd name="connsiteX594" fmla="*/ 464075 w 749177"/>
              <a:gd name="connsiteY594" fmla="*/ 2178401 h 3791245"/>
              <a:gd name="connsiteX595" fmla="*/ 432706 w 749177"/>
              <a:gd name="connsiteY595" fmla="*/ 2233824 h 3791245"/>
              <a:gd name="connsiteX596" fmla="*/ 404109 w 749177"/>
              <a:gd name="connsiteY596" fmla="*/ 2284811 h 3791245"/>
              <a:gd name="connsiteX597" fmla="*/ 394604 w 749177"/>
              <a:gd name="connsiteY597" fmla="*/ 2299215 h 3791245"/>
              <a:gd name="connsiteX598" fmla="*/ 390128 w 749177"/>
              <a:gd name="connsiteY598" fmla="*/ 2296369 h 3791245"/>
              <a:gd name="connsiteX599" fmla="*/ 413928 w 749177"/>
              <a:gd name="connsiteY599" fmla="*/ 2250119 h 3791245"/>
              <a:gd name="connsiteX600" fmla="*/ 429947 w 749177"/>
              <a:gd name="connsiteY600" fmla="*/ 2222124 h 3791245"/>
              <a:gd name="connsiteX601" fmla="*/ 464181 w 749177"/>
              <a:gd name="connsiteY601" fmla="*/ 2162159 h 3791245"/>
              <a:gd name="connsiteX602" fmla="*/ 463937 w 749177"/>
              <a:gd name="connsiteY602" fmla="*/ 2106489 h 3791245"/>
              <a:gd name="connsiteX603" fmla="*/ 438140 w 749177"/>
              <a:gd name="connsiteY603" fmla="*/ 2151379 h 3791245"/>
              <a:gd name="connsiteX604" fmla="*/ 395653 w 749177"/>
              <a:gd name="connsiteY604" fmla="*/ 2212793 h 3791245"/>
              <a:gd name="connsiteX605" fmla="*/ 392259 w 749177"/>
              <a:gd name="connsiteY605" fmla="*/ 2210124 h 3791245"/>
              <a:gd name="connsiteX606" fmla="*/ 444599 w 749177"/>
              <a:gd name="connsiteY606" fmla="*/ 2119973 h 3791245"/>
              <a:gd name="connsiteX607" fmla="*/ 462118 w 749177"/>
              <a:gd name="connsiteY607" fmla="*/ 2094506 h 3791245"/>
              <a:gd name="connsiteX608" fmla="*/ 463682 w 749177"/>
              <a:gd name="connsiteY608" fmla="*/ 2093357 h 3791245"/>
              <a:gd name="connsiteX609" fmla="*/ 462125 w 749177"/>
              <a:gd name="connsiteY609" fmla="*/ 2044898 h 3791245"/>
              <a:gd name="connsiteX610" fmla="*/ 456657 w 749177"/>
              <a:gd name="connsiteY610" fmla="*/ 2055714 h 3791245"/>
              <a:gd name="connsiteX611" fmla="*/ 391623 w 749177"/>
              <a:gd name="connsiteY611" fmla="*/ 2159208 h 3791245"/>
              <a:gd name="connsiteX612" fmla="*/ 387359 w 749177"/>
              <a:gd name="connsiteY612" fmla="*/ 2156574 h 3791245"/>
              <a:gd name="connsiteX613" fmla="*/ 422813 w 749177"/>
              <a:gd name="connsiteY613" fmla="*/ 2096344 h 3791245"/>
              <a:gd name="connsiteX614" fmla="*/ 459700 w 749177"/>
              <a:gd name="connsiteY614" fmla="*/ 2035849 h 3791245"/>
              <a:gd name="connsiteX615" fmla="*/ 459804 w 749177"/>
              <a:gd name="connsiteY615" fmla="*/ 2035778 h 3791245"/>
              <a:gd name="connsiteX616" fmla="*/ 461663 w 749177"/>
              <a:gd name="connsiteY616" fmla="*/ 2034700 h 3791245"/>
              <a:gd name="connsiteX617" fmla="*/ 461202 w 749177"/>
              <a:gd name="connsiteY617" fmla="*/ 2026924 h 3791245"/>
              <a:gd name="connsiteX618" fmla="*/ 458774 w 749177"/>
              <a:gd name="connsiteY618" fmla="*/ 1986099 h 3791245"/>
              <a:gd name="connsiteX619" fmla="*/ 421630 w 749177"/>
              <a:gd name="connsiteY619" fmla="*/ 2050094 h 3791245"/>
              <a:gd name="connsiteX620" fmla="*/ 417008 w 749177"/>
              <a:gd name="connsiteY620" fmla="*/ 2047690 h 3791245"/>
              <a:gd name="connsiteX621" fmla="*/ 457871 w 749177"/>
              <a:gd name="connsiteY621" fmla="*/ 1970971 h 3791245"/>
              <a:gd name="connsiteX622" fmla="*/ 455486 w 749177"/>
              <a:gd name="connsiteY622" fmla="*/ 1942128 h 3791245"/>
              <a:gd name="connsiteX623" fmla="*/ 378384 w 749177"/>
              <a:gd name="connsiteY623" fmla="*/ 2069569 h 3791245"/>
              <a:gd name="connsiteX624" fmla="*/ 375969 w 749177"/>
              <a:gd name="connsiteY624" fmla="*/ 2067784 h 3791245"/>
              <a:gd name="connsiteX625" fmla="*/ 452176 w 749177"/>
              <a:gd name="connsiteY625" fmla="*/ 1931878 h 3791245"/>
              <a:gd name="connsiteX626" fmla="*/ 454490 w 749177"/>
              <a:gd name="connsiteY626" fmla="*/ 1930093 h 3791245"/>
              <a:gd name="connsiteX627" fmla="*/ 451770 w 749177"/>
              <a:gd name="connsiteY627" fmla="*/ 1901992 h 3791245"/>
              <a:gd name="connsiteX628" fmla="*/ 383225 w 749177"/>
              <a:gd name="connsiteY628" fmla="*/ 2006193 h 3791245"/>
              <a:gd name="connsiteX629" fmla="*/ 380797 w 749177"/>
              <a:gd name="connsiteY629" fmla="*/ 2004939 h 3791245"/>
              <a:gd name="connsiteX630" fmla="*/ 448314 w 749177"/>
              <a:gd name="connsiteY630" fmla="*/ 1893156 h 3791245"/>
              <a:gd name="connsiteX631" fmla="*/ 450760 w 749177"/>
              <a:gd name="connsiteY631" fmla="*/ 1891530 h 3791245"/>
              <a:gd name="connsiteX632" fmla="*/ 446547 w 749177"/>
              <a:gd name="connsiteY632" fmla="*/ 1853126 h 3791245"/>
              <a:gd name="connsiteX633" fmla="*/ 394562 w 749177"/>
              <a:gd name="connsiteY633" fmla="*/ 1938523 h 3791245"/>
              <a:gd name="connsiteX634" fmla="*/ 389148 w 749177"/>
              <a:gd name="connsiteY634" fmla="*/ 1935076 h 3791245"/>
              <a:gd name="connsiteX635" fmla="*/ 444367 w 749177"/>
              <a:gd name="connsiteY635" fmla="*/ 1841921 h 3791245"/>
              <a:gd name="connsiteX636" fmla="*/ 445230 w 749177"/>
              <a:gd name="connsiteY636" fmla="*/ 1841126 h 3791245"/>
              <a:gd name="connsiteX637" fmla="*/ 442489 w 749177"/>
              <a:gd name="connsiteY637" fmla="*/ 1819353 h 3791245"/>
              <a:gd name="connsiteX638" fmla="*/ 428184 w 749177"/>
              <a:gd name="connsiteY638" fmla="*/ 1844183 h 3791245"/>
              <a:gd name="connsiteX639" fmla="*/ 406769 w 749177"/>
              <a:gd name="connsiteY639" fmla="*/ 1877215 h 3791245"/>
              <a:gd name="connsiteX640" fmla="*/ 402653 w 749177"/>
              <a:gd name="connsiteY640" fmla="*/ 1874670 h 3791245"/>
              <a:gd name="connsiteX641" fmla="*/ 422185 w 749177"/>
              <a:gd name="connsiteY641" fmla="*/ 1839553 h 3791245"/>
              <a:gd name="connsiteX642" fmla="*/ 440855 w 749177"/>
              <a:gd name="connsiteY642" fmla="*/ 1811594 h 3791245"/>
              <a:gd name="connsiteX643" fmla="*/ 441479 w 749177"/>
              <a:gd name="connsiteY643" fmla="*/ 1811311 h 3791245"/>
              <a:gd name="connsiteX644" fmla="*/ 440273 w 749177"/>
              <a:gd name="connsiteY644" fmla="*/ 1802846 h 3791245"/>
              <a:gd name="connsiteX645" fmla="*/ 433998 w 749177"/>
              <a:gd name="connsiteY645" fmla="*/ 1799806 h 3791245"/>
              <a:gd name="connsiteX646" fmla="*/ 412546 w 749177"/>
              <a:gd name="connsiteY646" fmla="*/ 1834728 h 3791245"/>
              <a:gd name="connsiteX647" fmla="*/ 388892 w 749177"/>
              <a:gd name="connsiteY647" fmla="*/ 1870092 h 3791245"/>
              <a:gd name="connsiteX648" fmla="*/ 385548 w 749177"/>
              <a:gd name="connsiteY648" fmla="*/ 1868060 h 3791245"/>
              <a:gd name="connsiteX649" fmla="*/ 411689 w 749177"/>
              <a:gd name="connsiteY649" fmla="*/ 1821880 h 3791245"/>
              <a:gd name="connsiteX650" fmla="*/ 427026 w 749177"/>
              <a:gd name="connsiteY650" fmla="*/ 1796448 h 3791245"/>
              <a:gd name="connsiteX651" fmla="*/ 418349 w 749177"/>
              <a:gd name="connsiteY651" fmla="*/ 1792083 h 3791245"/>
              <a:gd name="connsiteX652" fmla="*/ 385180 w 749177"/>
              <a:gd name="connsiteY652" fmla="*/ 1834693 h 3791245"/>
              <a:gd name="connsiteX653" fmla="*/ 381943 w 749177"/>
              <a:gd name="connsiteY653" fmla="*/ 1832590 h 3791245"/>
              <a:gd name="connsiteX654" fmla="*/ 410016 w 749177"/>
              <a:gd name="connsiteY654" fmla="*/ 1787841 h 3791245"/>
              <a:gd name="connsiteX655" fmla="*/ 399787 w 749177"/>
              <a:gd name="connsiteY655" fmla="*/ 1782363 h 3791245"/>
              <a:gd name="connsiteX656" fmla="*/ 372172 w 749177"/>
              <a:gd name="connsiteY656" fmla="*/ 1818716 h 3791245"/>
              <a:gd name="connsiteX657" fmla="*/ 369170 w 749177"/>
              <a:gd name="connsiteY657" fmla="*/ 1816914 h 3791245"/>
              <a:gd name="connsiteX658" fmla="*/ 390608 w 749177"/>
              <a:gd name="connsiteY658" fmla="*/ 1777361 h 3791245"/>
              <a:gd name="connsiteX659" fmla="*/ 283303 w 749177"/>
              <a:gd name="connsiteY659" fmla="*/ 1701561 h 3791245"/>
              <a:gd name="connsiteX660" fmla="*/ 133991 w 749177"/>
              <a:gd name="connsiteY660" fmla="*/ 1698044 h 3791245"/>
              <a:gd name="connsiteX661" fmla="*/ 147265 w 749177"/>
              <a:gd name="connsiteY661" fmla="*/ 1715381 h 3791245"/>
              <a:gd name="connsiteX662" fmla="*/ 146031 w 749177"/>
              <a:gd name="connsiteY662" fmla="*/ 1716389 h 3791245"/>
              <a:gd name="connsiteX663" fmla="*/ 136213 w 749177"/>
              <a:gd name="connsiteY663" fmla="*/ 1707676 h 3791245"/>
              <a:gd name="connsiteX664" fmla="*/ 131682 w 749177"/>
              <a:gd name="connsiteY664" fmla="*/ 1699917 h 3791245"/>
              <a:gd name="connsiteX665" fmla="*/ 133991 w 749177"/>
              <a:gd name="connsiteY665" fmla="*/ 1698044 h 3791245"/>
              <a:gd name="connsiteX666" fmla="*/ 565932 w 749177"/>
              <a:gd name="connsiteY666" fmla="*/ 1688430 h 3791245"/>
              <a:gd name="connsiteX667" fmla="*/ 567216 w 749177"/>
              <a:gd name="connsiteY667" fmla="*/ 1701207 h 3791245"/>
              <a:gd name="connsiteX668" fmla="*/ 599188 w 749177"/>
              <a:gd name="connsiteY668" fmla="*/ 1744736 h 3791245"/>
              <a:gd name="connsiteX669" fmla="*/ 600002 w 749177"/>
              <a:gd name="connsiteY669" fmla="*/ 1732842 h 3791245"/>
              <a:gd name="connsiteX670" fmla="*/ 565934 w 749177"/>
              <a:gd name="connsiteY670" fmla="*/ 1688430 h 3791245"/>
              <a:gd name="connsiteX671" fmla="*/ 185854 w 749177"/>
              <a:gd name="connsiteY671" fmla="*/ 1687175 h 3791245"/>
              <a:gd name="connsiteX672" fmla="*/ 194668 w 749177"/>
              <a:gd name="connsiteY672" fmla="*/ 1698256 h 3791245"/>
              <a:gd name="connsiteX673" fmla="*/ 191636 w 749177"/>
              <a:gd name="connsiteY673" fmla="*/ 1700960 h 3791245"/>
              <a:gd name="connsiteX674" fmla="*/ 182769 w 749177"/>
              <a:gd name="connsiteY674" fmla="*/ 1689402 h 3791245"/>
              <a:gd name="connsiteX675" fmla="*/ 185854 w 749177"/>
              <a:gd name="connsiteY675" fmla="*/ 1687175 h 3791245"/>
              <a:gd name="connsiteX676" fmla="*/ 737582 w 749177"/>
              <a:gd name="connsiteY676" fmla="*/ 1681449 h 3791245"/>
              <a:gd name="connsiteX677" fmla="*/ 738090 w 749177"/>
              <a:gd name="connsiteY677" fmla="*/ 1682120 h 3791245"/>
              <a:gd name="connsiteX678" fmla="*/ 738081 w 749177"/>
              <a:gd name="connsiteY678" fmla="*/ 1684665 h 3791245"/>
              <a:gd name="connsiteX679" fmla="*/ 728031 w 749177"/>
              <a:gd name="connsiteY679" fmla="*/ 1693007 h 3791245"/>
              <a:gd name="connsiteX680" fmla="*/ 714995 w 749177"/>
              <a:gd name="connsiteY680" fmla="*/ 1703381 h 3791245"/>
              <a:gd name="connsiteX681" fmla="*/ 711887 w 749177"/>
              <a:gd name="connsiteY681" fmla="*/ 1700288 h 3791245"/>
              <a:gd name="connsiteX682" fmla="*/ 711885 w 749177"/>
              <a:gd name="connsiteY682" fmla="*/ 1700288 h 3791245"/>
              <a:gd name="connsiteX683" fmla="*/ 721856 w 749177"/>
              <a:gd name="connsiteY683" fmla="*/ 1690409 h 3791245"/>
              <a:gd name="connsiteX684" fmla="*/ 733753 w 749177"/>
              <a:gd name="connsiteY684" fmla="*/ 1681784 h 3791245"/>
              <a:gd name="connsiteX685" fmla="*/ 737582 w 749177"/>
              <a:gd name="connsiteY685" fmla="*/ 1681449 h 3791245"/>
              <a:gd name="connsiteX686" fmla="*/ 749177 w 749177"/>
              <a:gd name="connsiteY686" fmla="*/ 1675376 h 3791245"/>
              <a:gd name="connsiteX687" fmla="*/ 749177 w 749177"/>
              <a:gd name="connsiteY687" fmla="*/ 1681739 h 3791245"/>
              <a:gd name="connsiteX688" fmla="*/ 748975 w 749177"/>
              <a:gd name="connsiteY688" fmla="*/ 1681855 h 3791245"/>
              <a:gd name="connsiteX689" fmla="*/ 746258 w 749177"/>
              <a:gd name="connsiteY689" fmla="*/ 1678091 h 3791245"/>
              <a:gd name="connsiteX690" fmla="*/ 143105 w 749177"/>
              <a:gd name="connsiteY690" fmla="*/ 1650255 h 3791245"/>
              <a:gd name="connsiteX691" fmla="*/ 165458 w 749177"/>
              <a:gd name="connsiteY691" fmla="*/ 1669218 h 3791245"/>
              <a:gd name="connsiteX692" fmla="*/ 163854 w 749177"/>
              <a:gd name="connsiteY692" fmla="*/ 1671110 h 3791245"/>
              <a:gd name="connsiteX693" fmla="*/ 141290 w 749177"/>
              <a:gd name="connsiteY693" fmla="*/ 1652288 h 3791245"/>
              <a:gd name="connsiteX694" fmla="*/ 143105 w 749177"/>
              <a:gd name="connsiteY694" fmla="*/ 1650255 h 3791245"/>
              <a:gd name="connsiteX695" fmla="*/ 559320 w 749177"/>
              <a:gd name="connsiteY695" fmla="*/ 1648029 h 3791245"/>
              <a:gd name="connsiteX696" fmla="*/ 563482 w 749177"/>
              <a:gd name="connsiteY696" fmla="*/ 1670368 h 3791245"/>
              <a:gd name="connsiteX697" fmla="*/ 600720 w 749177"/>
              <a:gd name="connsiteY697" fmla="*/ 1722292 h 3791245"/>
              <a:gd name="connsiteX698" fmla="*/ 601594 w 749177"/>
              <a:gd name="connsiteY698" fmla="*/ 1709461 h 3791245"/>
              <a:gd name="connsiteX699" fmla="*/ 574300 w 749177"/>
              <a:gd name="connsiteY699" fmla="*/ 1667416 h 3791245"/>
              <a:gd name="connsiteX700" fmla="*/ 559320 w 749177"/>
              <a:gd name="connsiteY700" fmla="*/ 1648029 h 3791245"/>
              <a:gd name="connsiteX701" fmla="*/ 541404 w 749177"/>
              <a:gd name="connsiteY701" fmla="*/ 1636063 h 3791245"/>
              <a:gd name="connsiteX702" fmla="*/ 545979 w 749177"/>
              <a:gd name="connsiteY702" fmla="*/ 1648293 h 3791245"/>
              <a:gd name="connsiteX703" fmla="*/ 544888 w 749177"/>
              <a:gd name="connsiteY703" fmla="*/ 1660682 h 3791245"/>
              <a:gd name="connsiteX704" fmla="*/ 543751 w 749177"/>
              <a:gd name="connsiteY704" fmla="*/ 1663934 h 3791245"/>
              <a:gd name="connsiteX705" fmla="*/ 539178 w 749177"/>
              <a:gd name="connsiteY705" fmla="*/ 1663192 h 3791245"/>
              <a:gd name="connsiteX706" fmla="*/ 538196 w 749177"/>
              <a:gd name="connsiteY706" fmla="*/ 1652057 h 3791245"/>
              <a:gd name="connsiteX707" fmla="*/ 537877 w 749177"/>
              <a:gd name="connsiteY707" fmla="*/ 1648452 h 3791245"/>
              <a:gd name="connsiteX708" fmla="*/ 537597 w 749177"/>
              <a:gd name="connsiteY708" fmla="*/ 1637813 h 3791245"/>
              <a:gd name="connsiteX709" fmla="*/ 537754 w 749177"/>
              <a:gd name="connsiteY709" fmla="*/ 1637000 h 3791245"/>
              <a:gd name="connsiteX710" fmla="*/ 537757 w 749177"/>
              <a:gd name="connsiteY710" fmla="*/ 1637000 h 3791245"/>
              <a:gd name="connsiteX711" fmla="*/ 541404 w 749177"/>
              <a:gd name="connsiteY711" fmla="*/ 1636063 h 3791245"/>
              <a:gd name="connsiteX712" fmla="*/ 749177 w 749177"/>
              <a:gd name="connsiteY712" fmla="*/ 1615880 h 3791245"/>
              <a:gd name="connsiteX713" fmla="*/ 749177 w 749177"/>
              <a:gd name="connsiteY713" fmla="*/ 1624799 h 3791245"/>
              <a:gd name="connsiteX714" fmla="*/ 747919 w 749177"/>
              <a:gd name="connsiteY714" fmla="*/ 1625106 h 3791245"/>
              <a:gd name="connsiteX715" fmla="*/ 745211 w 749177"/>
              <a:gd name="connsiteY715" fmla="*/ 1622208 h 3791245"/>
              <a:gd name="connsiteX716" fmla="*/ 746320 w 749177"/>
              <a:gd name="connsiteY716" fmla="*/ 1618479 h 3791245"/>
              <a:gd name="connsiteX717" fmla="*/ 175576 w 749177"/>
              <a:gd name="connsiteY717" fmla="*/ 1613194 h 3791245"/>
              <a:gd name="connsiteX718" fmla="*/ 187158 w 749177"/>
              <a:gd name="connsiteY718" fmla="*/ 1622225 h 3791245"/>
              <a:gd name="connsiteX719" fmla="*/ 183245 w 749177"/>
              <a:gd name="connsiteY719" fmla="*/ 1625830 h 3791245"/>
              <a:gd name="connsiteX720" fmla="*/ 173390 w 749177"/>
              <a:gd name="connsiteY720" fmla="*/ 1615739 h 3791245"/>
              <a:gd name="connsiteX721" fmla="*/ 175576 w 749177"/>
              <a:gd name="connsiteY721" fmla="*/ 1613194 h 3791245"/>
              <a:gd name="connsiteX722" fmla="*/ 152907 w 749177"/>
              <a:gd name="connsiteY722" fmla="*/ 1594584 h 3791245"/>
              <a:gd name="connsiteX723" fmla="*/ 161527 w 749177"/>
              <a:gd name="connsiteY723" fmla="*/ 1601389 h 3791245"/>
              <a:gd name="connsiteX724" fmla="*/ 160011 w 749177"/>
              <a:gd name="connsiteY724" fmla="*/ 1603492 h 3791245"/>
              <a:gd name="connsiteX725" fmla="*/ 151267 w 749177"/>
              <a:gd name="connsiteY725" fmla="*/ 1597271 h 3791245"/>
              <a:gd name="connsiteX726" fmla="*/ 152907 w 749177"/>
              <a:gd name="connsiteY726" fmla="*/ 1594584 h 3791245"/>
              <a:gd name="connsiteX727" fmla="*/ 209406 w 749177"/>
              <a:gd name="connsiteY727" fmla="*/ 1571239 h 3791245"/>
              <a:gd name="connsiteX728" fmla="*/ 209406 w 749177"/>
              <a:gd name="connsiteY728" fmla="*/ 1571246 h 3791245"/>
              <a:gd name="connsiteX729" fmla="*/ 209405 w 749177"/>
              <a:gd name="connsiteY729" fmla="*/ 1571240 h 3791245"/>
              <a:gd name="connsiteX730" fmla="*/ 516237 w 749177"/>
              <a:gd name="connsiteY730" fmla="*/ 1563888 h 3791245"/>
              <a:gd name="connsiteX731" fmla="*/ 519757 w 749177"/>
              <a:gd name="connsiteY731" fmla="*/ 1581010 h 3791245"/>
              <a:gd name="connsiteX732" fmla="*/ 520455 w 749177"/>
              <a:gd name="connsiteY732" fmla="*/ 1588153 h 3791245"/>
              <a:gd name="connsiteX733" fmla="*/ 518287 w 749177"/>
              <a:gd name="connsiteY733" fmla="*/ 1595804 h 3791245"/>
              <a:gd name="connsiteX734" fmla="*/ 517245 w 749177"/>
              <a:gd name="connsiteY734" fmla="*/ 1596016 h 3791245"/>
              <a:gd name="connsiteX735" fmla="*/ 512787 w 749177"/>
              <a:gd name="connsiteY735" fmla="*/ 1582033 h 3791245"/>
              <a:gd name="connsiteX736" fmla="*/ 512150 w 749177"/>
              <a:gd name="connsiteY736" fmla="*/ 1577594 h 3791245"/>
              <a:gd name="connsiteX737" fmla="*/ 512852 w 749177"/>
              <a:gd name="connsiteY737" fmla="*/ 1564222 h 3791245"/>
              <a:gd name="connsiteX738" fmla="*/ 178204 w 749177"/>
              <a:gd name="connsiteY738" fmla="*/ 1536483 h 3791245"/>
              <a:gd name="connsiteX739" fmla="*/ 188128 w 749177"/>
              <a:gd name="connsiteY739" fmla="*/ 1557100 h 3791245"/>
              <a:gd name="connsiteX740" fmla="*/ 188481 w 749177"/>
              <a:gd name="connsiteY740" fmla="*/ 1557800 h 3791245"/>
              <a:gd name="connsiteX741" fmla="*/ 188798 w 749177"/>
              <a:gd name="connsiteY741" fmla="*/ 1557782 h 3791245"/>
              <a:gd name="connsiteX742" fmla="*/ 189468 w 749177"/>
              <a:gd name="connsiteY742" fmla="*/ 1557745 h 3791245"/>
              <a:gd name="connsiteX743" fmla="*/ 208982 w 749177"/>
              <a:gd name="connsiteY743" fmla="*/ 1567805 h 3791245"/>
              <a:gd name="connsiteX744" fmla="*/ 209405 w 749177"/>
              <a:gd name="connsiteY744" fmla="*/ 1571240 h 3791245"/>
              <a:gd name="connsiteX745" fmla="*/ 205598 w 749177"/>
              <a:gd name="connsiteY745" fmla="*/ 1572925 h 3791245"/>
              <a:gd name="connsiteX746" fmla="*/ 203571 w 749177"/>
              <a:gd name="connsiteY746" fmla="*/ 1572000 h 3791245"/>
              <a:gd name="connsiteX747" fmla="*/ 193311 w 749177"/>
              <a:gd name="connsiteY747" fmla="*/ 1567070 h 3791245"/>
              <a:gd name="connsiteX748" fmla="*/ 200168 w 749177"/>
              <a:gd name="connsiteY748" fmla="*/ 1579771 h 3791245"/>
              <a:gd name="connsiteX749" fmla="*/ 215910 w 749177"/>
              <a:gd name="connsiteY749" fmla="*/ 1586705 h 3791245"/>
              <a:gd name="connsiteX750" fmla="*/ 225059 w 749177"/>
              <a:gd name="connsiteY750" fmla="*/ 1591068 h 3791245"/>
              <a:gd name="connsiteX751" fmla="*/ 234720 w 749177"/>
              <a:gd name="connsiteY751" fmla="*/ 1595398 h 3791245"/>
              <a:gd name="connsiteX752" fmla="*/ 254252 w 749177"/>
              <a:gd name="connsiteY752" fmla="*/ 1605295 h 3791245"/>
              <a:gd name="connsiteX753" fmla="*/ 257284 w 749177"/>
              <a:gd name="connsiteY753" fmla="*/ 1607080 h 3791245"/>
              <a:gd name="connsiteX754" fmla="*/ 257724 w 749177"/>
              <a:gd name="connsiteY754" fmla="*/ 1609413 h 3791245"/>
              <a:gd name="connsiteX755" fmla="*/ 255680 w 749177"/>
              <a:gd name="connsiteY755" fmla="*/ 1610491 h 3791245"/>
              <a:gd name="connsiteX756" fmla="*/ 243922 w 749177"/>
              <a:gd name="connsiteY756" fmla="*/ 1606514 h 3791245"/>
              <a:gd name="connsiteX757" fmla="*/ 226575 w 749177"/>
              <a:gd name="connsiteY757" fmla="*/ 1599056 h 3791245"/>
              <a:gd name="connsiteX758" fmla="*/ 219506 w 749177"/>
              <a:gd name="connsiteY758" fmla="*/ 1595875 h 3791245"/>
              <a:gd name="connsiteX759" fmla="*/ 206179 w 749177"/>
              <a:gd name="connsiteY759" fmla="*/ 1590225 h 3791245"/>
              <a:gd name="connsiteX760" fmla="*/ 221322 w 749177"/>
              <a:gd name="connsiteY760" fmla="*/ 1614255 h 3791245"/>
              <a:gd name="connsiteX761" fmla="*/ 237487 w 749177"/>
              <a:gd name="connsiteY761" fmla="*/ 1620830 h 3791245"/>
              <a:gd name="connsiteX762" fmla="*/ 245526 w 749177"/>
              <a:gd name="connsiteY762" fmla="*/ 1624082 h 3791245"/>
              <a:gd name="connsiteX763" fmla="*/ 261426 w 749177"/>
              <a:gd name="connsiteY763" fmla="*/ 1631663 h 3791245"/>
              <a:gd name="connsiteX764" fmla="*/ 259787 w 749177"/>
              <a:gd name="connsiteY764" fmla="*/ 1636647 h 3791245"/>
              <a:gd name="connsiteX765" fmla="*/ 252489 w 749177"/>
              <a:gd name="connsiteY765" fmla="*/ 1634650 h 3791245"/>
              <a:gd name="connsiteX766" fmla="*/ 234314 w 749177"/>
              <a:gd name="connsiteY766" fmla="*/ 1627581 h 3791245"/>
              <a:gd name="connsiteX767" fmla="*/ 229220 w 749177"/>
              <a:gd name="connsiteY767" fmla="*/ 1625743 h 3791245"/>
              <a:gd name="connsiteX768" fmla="*/ 252453 w 749177"/>
              <a:gd name="connsiteY768" fmla="*/ 1655611 h 3791245"/>
              <a:gd name="connsiteX769" fmla="*/ 253529 w 749177"/>
              <a:gd name="connsiteY769" fmla="*/ 1655204 h 3791245"/>
              <a:gd name="connsiteX770" fmla="*/ 258570 w 749177"/>
              <a:gd name="connsiteY770" fmla="*/ 1655752 h 3791245"/>
              <a:gd name="connsiteX771" fmla="*/ 264652 w 749177"/>
              <a:gd name="connsiteY771" fmla="*/ 1657237 h 3791245"/>
              <a:gd name="connsiteX772" fmla="*/ 278420 w 749177"/>
              <a:gd name="connsiteY772" fmla="*/ 1662132 h 3791245"/>
              <a:gd name="connsiteX773" fmla="*/ 279407 w 749177"/>
              <a:gd name="connsiteY773" fmla="*/ 1662485 h 3791245"/>
              <a:gd name="connsiteX774" fmla="*/ 284572 w 749177"/>
              <a:gd name="connsiteY774" fmla="*/ 1664217 h 3791245"/>
              <a:gd name="connsiteX775" fmla="*/ 304774 w 749177"/>
              <a:gd name="connsiteY775" fmla="*/ 1671481 h 3791245"/>
              <a:gd name="connsiteX776" fmla="*/ 303434 w 749177"/>
              <a:gd name="connsiteY776" fmla="*/ 1675864 h 3791245"/>
              <a:gd name="connsiteX777" fmla="*/ 284378 w 749177"/>
              <a:gd name="connsiteY777" fmla="*/ 1670279 h 3791245"/>
              <a:gd name="connsiteX778" fmla="*/ 278261 w 749177"/>
              <a:gd name="connsiteY778" fmla="*/ 1668300 h 3791245"/>
              <a:gd name="connsiteX779" fmla="*/ 276181 w 749177"/>
              <a:gd name="connsiteY779" fmla="*/ 1667646 h 3791245"/>
              <a:gd name="connsiteX780" fmla="*/ 264529 w 749177"/>
              <a:gd name="connsiteY780" fmla="*/ 1664147 h 3791245"/>
              <a:gd name="connsiteX781" fmla="*/ 258412 w 749177"/>
              <a:gd name="connsiteY781" fmla="*/ 1661849 h 3791245"/>
              <a:gd name="connsiteX782" fmla="*/ 257301 w 749177"/>
              <a:gd name="connsiteY782" fmla="*/ 1661390 h 3791245"/>
              <a:gd name="connsiteX783" fmla="*/ 258394 w 749177"/>
              <a:gd name="connsiteY783" fmla="*/ 1662609 h 3791245"/>
              <a:gd name="connsiteX784" fmla="*/ 264423 w 749177"/>
              <a:gd name="connsiteY784" fmla="*/ 1669290 h 3791245"/>
              <a:gd name="connsiteX785" fmla="*/ 272673 w 749177"/>
              <a:gd name="connsiteY785" fmla="*/ 1678002 h 3791245"/>
              <a:gd name="connsiteX786" fmla="*/ 277997 w 749177"/>
              <a:gd name="connsiteY786" fmla="*/ 1678497 h 3791245"/>
              <a:gd name="connsiteX787" fmla="*/ 284043 w 749177"/>
              <a:gd name="connsiteY787" fmla="*/ 1680335 h 3791245"/>
              <a:gd name="connsiteX788" fmla="*/ 288785 w 749177"/>
              <a:gd name="connsiteY788" fmla="*/ 1682014 h 3791245"/>
              <a:gd name="connsiteX789" fmla="*/ 311067 w 749177"/>
              <a:gd name="connsiteY789" fmla="*/ 1690427 h 3791245"/>
              <a:gd name="connsiteX790" fmla="*/ 310591 w 749177"/>
              <a:gd name="connsiteY790" fmla="*/ 1692724 h 3791245"/>
              <a:gd name="connsiteX791" fmla="*/ 288521 w 749177"/>
              <a:gd name="connsiteY791" fmla="*/ 1687846 h 3791245"/>
              <a:gd name="connsiteX792" fmla="*/ 283832 w 749177"/>
              <a:gd name="connsiteY792" fmla="*/ 1686715 h 3791245"/>
              <a:gd name="connsiteX793" fmla="*/ 280623 w 749177"/>
              <a:gd name="connsiteY793" fmla="*/ 1685938 h 3791245"/>
              <a:gd name="connsiteX794" fmla="*/ 283761 w 749177"/>
              <a:gd name="connsiteY794" fmla="*/ 1688978 h 3791245"/>
              <a:gd name="connsiteX795" fmla="*/ 295872 w 749177"/>
              <a:gd name="connsiteY795" fmla="*/ 1700288 h 3791245"/>
              <a:gd name="connsiteX796" fmla="*/ 310997 w 749177"/>
              <a:gd name="connsiteY796" fmla="*/ 1712624 h 3791245"/>
              <a:gd name="connsiteX797" fmla="*/ 313641 w 749177"/>
              <a:gd name="connsiteY797" fmla="*/ 1709850 h 3791245"/>
              <a:gd name="connsiteX798" fmla="*/ 333314 w 749177"/>
              <a:gd name="connsiteY798" fmla="*/ 1717979 h 3791245"/>
              <a:gd name="connsiteX799" fmla="*/ 332063 w 749177"/>
              <a:gd name="connsiteY799" fmla="*/ 1720895 h 3791245"/>
              <a:gd name="connsiteX800" fmla="*/ 314769 w 749177"/>
              <a:gd name="connsiteY800" fmla="*/ 1715717 h 3791245"/>
              <a:gd name="connsiteX801" fmla="*/ 358417 w 749177"/>
              <a:gd name="connsiteY801" fmla="*/ 1746451 h 3791245"/>
              <a:gd name="connsiteX802" fmla="*/ 367284 w 749177"/>
              <a:gd name="connsiteY802" fmla="*/ 1748854 h 3791245"/>
              <a:gd name="connsiteX803" fmla="*/ 373907 w 749177"/>
              <a:gd name="connsiteY803" fmla="*/ 1751063 h 3791245"/>
              <a:gd name="connsiteX804" fmla="*/ 384392 w 749177"/>
              <a:gd name="connsiteY804" fmla="*/ 1755005 h 3791245"/>
              <a:gd name="connsiteX805" fmla="*/ 391577 w 749177"/>
              <a:gd name="connsiteY805" fmla="*/ 1758080 h 3791245"/>
              <a:gd name="connsiteX806" fmla="*/ 400605 w 749177"/>
              <a:gd name="connsiteY806" fmla="*/ 1762144 h 3791245"/>
              <a:gd name="connsiteX807" fmla="*/ 409838 w 749177"/>
              <a:gd name="connsiteY807" fmla="*/ 1766510 h 3791245"/>
              <a:gd name="connsiteX808" fmla="*/ 420447 w 749177"/>
              <a:gd name="connsiteY808" fmla="*/ 1771600 h 3791245"/>
              <a:gd name="connsiteX809" fmla="*/ 426722 w 749177"/>
              <a:gd name="connsiteY809" fmla="*/ 1774586 h 3791245"/>
              <a:gd name="connsiteX810" fmla="*/ 427720 w 749177"/>
              <a:gd name="connsiteY810" fmla="*/ 1776000 h 3791245"/>
              <a:gd name="connsiteX811" fmla="*/ 426421 w 749177"/>
              <a:gd name="connsiteY811" fmla="*/ 1778368 h 3791245"/>
              <a:gd name="connsiteX812" fmla="*/ 424984 w 749177"/>
              <a:gd name="connsiteY812" fmla="*/ 1778474 h 3791245"/>
              <a:gd name="connsiteX813" fmla="*/ 417614 w 749177"/>
              <a:gd name="connsiteY813" fmla="*/ 1776018 h 3791245"/>
              <a:gd name="connsiteX814" fmla="*/ 406281 w 749177"/>
              <a:gd name="connsiteY814" fmla="*/ 1772218 h 3791245"/>
              <a:gd name="connsiteX815" fmla="*/ 396395 w 749177"/>
              <a:gd name="connsiteY815" fmla="*/ 1768878 h 3791245"/>
              <a:gd name="connsiteX816" fmla="*/ 405364 w 749177"/>
              <a:gd name="connsiteY816" fmla="*/ 1773685 h 3791245"/>
              <a:gd name="connsiteX817" fmla="*/ 415594 w 749177"/>
              <a:gd name="connsiteY817" fmla="*/ 1779164 h 3791245"/>
              <a:gd name="connsiteX818" fmla="*/ 423595 w 749177"/>
              <a:gd name="connsiteY818" fmla="*/ 1783405 h 3791245"/>
              <a:gd name="connsiteX819" fmla="*/ 432996 w 749177"/>
              <a:gd name="connsiteY819" fmla="*/ 1788142 h 3791245"/>
              <a:gd name="connsiteX820" fmla="*/ 438503 w 749177"/>
              <a:gd name="connsiteY820" fmla="*/ 1790916 h 3791245"/>
              <a:gd name="connsiteX821" fmla="*/ 438593 w 749177"/>
              <a:gd name="connsiteY821" fmla="*/ 1790969 h 3791245"/>
              <a:gd name="connsiteX822" fmla="*/ 447175 w 749177"/>
              <a:gd name="connsiteY822" fmla="*/ 1795282 h 3791245"/>
              <a:gd name="connsiteX823" fmla="*/ 485299 w 749177"/>
              <a:gd name="connsiteY823" fmla="*/ 1813485 h 3791245"/>
              <a:gd name="connsiteX824" fmla="*/ 501418 w 749177"/>
              <a:gd name="connsiteY824" fmla="*/ 1821173 h 3791245"/>
              <a:gd name="connsiteX825" fmla="*/ 497710 w 749177"/>
              <a:gd name="connsiteY825" fmla="*/ 1814369 h 3791245"/>
              <a:gd name="connsiteX826" fmla="*/ 485611 w 749177"/>
              <a:gd name="connsiteY826" fmla="*/ 1808872 h 3791245"/>
              <a:gd name="connsiteX827" fmla="*/ 463195 w 749177"/>
              <a:gd name="connsiteY827" fmla="*/ 1798693 h 3791245"/>
              <a:gd name="connsiteX828" fmla="*/ 446623 w 749177"/>
              <a:gd name="connsiteY828" fmla="*/ 1790934 h 3791245"/>
              <a:gd name="connsiteX829" fmla="*/ 436187 w 749177"/>
              <a:gd name="connsiteY829" fmla="*/ 1784130 h 3791245"/>
              <a:gd name="connsiteX830" fmla="*/ 433617 w 749177"/>
              <a:gd name="connsiteY830" fmla="*/ 1782133 h 3791245"/>
              <a:gd name="connsiteX831" fmla="*/ 435653 w 749177"/>
              <a:gd name="connsiteY831" fmla="*/ 1778103 h 3791245"/>
              <a:gd name="connsiteX832" fmla="*/ 436758 w 749177"/>
              <a:gd name="connsiteY832" fmla="*/ 1778315 h 3791245"/>
              <a:gd name="connsiteX833" fmla="*/ 445181 w 749177"/>
              <a:gd name="connsiteY833" fmla="*/ 1780507 h 3791245"/>
              <a:gd name="connsiteX834" fmla="*/ 467035 w 749177"/>
              <a:gd name="connsiteY834" fmla="*/ 1790722 h 3791245"/>
              <a:gd name="connsiteX835" fmla="*/ 486191 w 749177"/>
              <a:gd name="connsiteY835" fmla="*/ 1800336 h 3791245"/>
              <a:gd name="connsiteX836" fmla="*/ 491524 w 749177"/>
              <a:gd name="connsiteY836" fmla="*/ 1803005 h 3791245"/>
              <a:gd name="connsiteX837" fmla="*/ 486611 w 749177"/>
              <a:gd name="connsiteY837" fmla="*/ 1794133 h 3791245"/>
              <a:gd name="connsiteX838" fmla="*/ 482188 w 749177"/>
              <a:gd name="connsiteY838" fmla="*/ 1786145 h 3791245"/>
              <a:gd name="connsiteX839" fmla="*/ 443499 w 749177"/>
              <a:gd name="connsiteY839" fmla="*/ 1768825 h 3791245"/>
              <a:gd name="connsiteX840" fmla="*/ 434733 w 749177"/>
              <a:gd name="connsiteY840" fmla="*/ 1764795 h 3791245"/>
              <a:gd name="connsiteX841" fmla="*/ 433672 w 749177"/>
              <a:gd name="connsiteY841" fmla="*/ 1764318 h 3791245"/>
              <a:gd name="connsiteX842" fmla="*/ 427040 w 749177"/>
              <a:gd name="connsiteY842" fmla="*/ 1761349 h 3791245"/>
              <a:gd name="connsiteX843" fmla="*/ 415908 w 749177"/>
              <a:gd name="connsiteY843" fmla="*/ 1756507 h 3791245"/>
              <a:gd name="connsiteX844" fmla="*/ 412897 w 749177"/>
              <a:gd name="connsiteY844" fmla="*/ 1755181 h 3791245"/>
              <a:gd name="connsiteX845" fmla="*/ 406945 w 749177"/>
              <a:gd name="connsiteY845" fmla="*/ 1752848 h 3791245"/>
              <a:gd name="connsiteX846" fmla="*/ 398910 w 749177"/>
              <a:gd name="connsiteY846" fmla="*/ 1749703 h 3791245"/>
              <a:gd name="connsiteX847" fmla="*/ 389976 w 749177"/>
              <a:gd name="connsiteY847" fmla="*/ 1746309 h 3791245"/>
              <a:gd name="connsiteX848" fmla="*/ 339872 w 749177"/>
              <a:gd name="connsiteY848" fmla="*/ 1726480 h 3791245"/>
              <a:gd name="connsiteX849" fmla="*/ 341070 w 749177"/>
              <a:gd name="connsiteY849" fmla="*/ 1721107 h 3791245"/>
              <a:gd name="connsiteX850" fmla="*/ 380094 w 749177"/>
              <a:gd name="connsiteY850" fmla="*/ 1731888 h 3791245"/>
              <a:gd name="connsiteX851" fmla="*/ 384157 w 749177"/>
              <a:gd name="connsiteY851" fmla="*/ 1733284 h 3791245"/>
              <a:gd name="connsiteX852" fmla="*/ 395996 w 749177"/>
              <a:gd name="connsiteY852" fmla="*/ 1737632 h 3791245"/>
              <a:gd name="connsiteX853" fmla="*/ 405276 w 749177"/>
              <a:gd name="connsiteY853" fmla="*/ 1741308 h 3791245"/>
              <a:gd name="connsiteX854" fmla="*/ 412773 w 749177"/>
              <a:gd name="connsiteY854" fmla="*/ 1744401 h 3791245"/>
              <a:gd name="connsiteX855" fmla="*/ 421006 w 749177"/>
              <a:gd name="connsiteY855" fmla="*/ 1748041 h 3791245"/>
              <a:gd name="connsiteX856" fmla="*/ 432884 w 749177"/>
              <a:gd name="connsiteY856" fmla="*/ 1753555 h 3791245"/>
              <a:gd name="connsiteX857" fmla="*/ 435956 w 749177"/>
              <a:gd name="connsiteY857" fmla="*/ 1755005 h 3791245"/>
              <a:gd name="connsiteX858" fmla="*/ 441789 w 749177"/>
              <a:gd name="connsiteY858" fmla="*/ 1756913 h 3791245"/>
              <a:gd name="connsiteX859" fmla="*/ 473016 w 749177"/>
              <a:gd name="connsiteY859" fmla="*/ 1769762 h 3791245"/>
              <a:gd name="connsiteX860" fmla="*/ 466280 w 749177"/>
              <a:gd name="connsiteY860" fmla="*/ 1757885 h 3791245"/>
              <a:gd name="connsiteX861" fmla="*/ 465966 w 749177"/>
              <a:gd name="connsiteY861" fmla="*/ 1757832 h 3791245"/>
              <a:gd name="connsiteX862" fmla="*/ 440412 w 749177"/>
              <a:gd name="connsiteY862" fmla="*/ 1747317 h 3791245"/>
              <a:gd name="connsiteX863" fmla="*/ 431472 w 749177"/>
              <a:gd name="connsiteY863" fmla="*/ 1743482 h 3791245"/>
              <a:gd name="connsiteX864" fmla="*/ 425370 w 749177"/>
              <a:gd name="connsiteY864" fmla="*/ 1740848 h 3791245"/>
              <a:gd name="connsiteX865" fmla="*/ 417558 w 749177"/>
              <a:gd name="connsiteY865" fmla="*/ 1737455 h 3791245"/>
              <a:gd name="connsiteX866" fmla="*/ 410053 w 749177"/>
              <a:gd name="connsiteY866" fmla="*/ 1734274 h 3791245"/>
              <a:gd name="connsiteX867" fmla="*/ 400984 w 749177"/>
              <a:gd name="connsiteY867" fmla="*/ 1730439 h 3791245"/>
              <a:gd name="connsiteX868" fmla="*/ 400855 w 749177"/>
              <a:gd name="connsiteY868" fmla="*/ 1730386 h 3791245"/>
              <a:gd name="connsiteX869" fmla="*/ 390181 w 749177"/>
              <a:gd name="connsiteY869" fmla="*/ 1726215 h 3791245"/>
              <a:gd name="connsiteX870" fmla="*/ 384771 w 749177"/>
              <a:gd name="connsiteY870" fmla="*/ 1724112 h 3791245"/>
              <a:gd name="connsiteX871" fmla="*/ 372828 w 749177"/>
              <a:gd name="connsiteY871" fmla="*/ 1719588 h 3791245"/>
              <a:gd name="connsiteX872" fmla="*/ 366561 w 749177"/>
              <a:gd name="connsiteY872" fmla="*/ 1717237 h 3791245"/>
              <a:gd name="connsiteX873" fmla="*/ 318454 w 749177"/>
              <a:gd name="connsiteY873" fmla="*/ 1697249 h 3791245"/>
              <a:gd name="connsiteX874" fmla="*/ 320199 w 749177"/>
              <a:gd name="connsiteY874" fmla="*/ 1692353 h 3791245"/>
              <a:gd name="connsiteX875" fmla="*/ 372456 w 749177"/>
              <a:gd name="connsiteY875" fmla="*/ 1707870 h 3791245"/>
              <a:gd name="connsiteX876" fmla="*/ 376501 w 749177"/>
              <a:gd name="connsiteY876" fmla="*/ 1709302 h 3791245"/>
              <a:gd name="connsiteX877" fmla="*/ 390398 w 749177"/>
              <a:gd name="connsiteY877" fmla="*/ 1714745 h 3791245"/>
              <a:gd name="connsiteX878" fmla="*/ 397206 w 749177"/>
              <a:gd name="connsiteY878" fmla="*/ 1717449 h 3791245"/>
              <a:gd name="connsiteX879" fmla="*/ 397959 w 749177"/>
              <a:gd name="connsiteY879" fmla="*/ 1717749 h 3791245"/>
              <a:gd name="connsiteX880" fmla="*/ 408229 w 749177"/>
              <a:gd name="connsiteY880" fmla="*/ 1719959 h 3791245"/>
              <a:gd name="connsiteX881" fmla="*/ 417364 w 749177"/>
              <a:gd name="connsiteY881" fmla="*/ 1722503 h 3791245"/>
              <a:gd name="connsiteX882" fmla="*/ 425778 w 749177"/>
              <a:gd name="connsiteY882" fmla="*/ 1725261 h 3791245"/>
              <a:gd name="connsiteX883" fmla="*/ 437789 w 749177"/>
              <a:gd name="connsiteY883" fmla="*/ 1729750 h 3791245"/>
              <a:gd name="connsiteX884" fmla="*/ 453618 w 749177"/>
              <a:gd name="connsiteY884" fmla="*/ 1736147 h 3791245"/>
              <a:gd name="connsiteX885" fmla="*/ 444012 w 749177"/>
              <a:gd name="connsiteY885" fmla="*/ 1720065 h 3791245"/>
              <a:gd name="connsiteX886" fmla="*/ 436094 w 749177"/>
              <a:gd name="connsiteY886" fmla="*/ 1719146 h 3791245"/>
              <a:gd name="connsiteX887" fmla="*/ 427429 w 749177"/>
              <a:gd name="connsiteY887" fmla="*/ 1716230 h 3791245"/>
              <a:gd name="connsiteX888" fmla="*/ 427119 w 749177"/>
              <a:gd name="connsiteY888" fmla="*/ 1716123 h 3791245"/>
              <a:gd name="connsiteX889" fmla="*/ 424122 w 749177"/>
              <a:gd name="connsiteY889" fmla="*/ 1715063 h 3791245"/>
              <a:gd name="connsiteX890" fmla="*/ 422000 w 749177"/>
              <a:gd name="connsiteY890" fmla="*/ 1714462 h 3791245"/>
              <a:gd name="connsiteX891" fmla="*/ 413316 w 749177"/>
              <a:gd name="connsiteY891" fmla="*/ 1712041 h 3791245"/>
              <a:gd name="connsiteX892" fmla="*/ 403529 w 749177"/>
              <a:gd name="connsiteY892" fmla="*/ 1708948 h 3791245"/>
              <a:gd name="connsiteX893" fmla="*/ 395632 w 749177"/>
              <a:gd name="connsiteY893" fmla="*/ 1706297 h 3791245"/>
              <a:gd name="connsiteX894" fmla="*/ 371513 w 749177"/>
              <a:gd name="connsiteY894" fmla="*/ 1697955 h 3791245"/>
              <a:gd name="connsiteX895" fmla="*/ 363141 w 749177"/>
              <a:gd name="connsiteY895" fmla="*/ 1695287 h 3791245"/>
              <a:gd name="connsiteX896" fmla="*/ 357289 w 749177"/>
              <a:gd name="connsiteY896" fmla="*/ 1693413 h 3791245"/>
              <a:gd name="connsiteX897" fmla="*/ 311790 w 749177"/>
              <a:gd name="connsiteY897" fmla="*/ 1676589 h 3791245"/>
              <a:gd name="connsiteX898" fmla="*/ 312830 w 749177"/>
              <a:gd name="connsiteY898" fmla="*/ 1673708 h 3791245"/>
              <a:gd name="connsiteX899" fmla="*/ 361255 w 749177"/>
              <a:gd name="connsiteY899" fmla="*/ 1686097 h 3791245"/>
              <a:gd name="connsiteX900" fmla="*/ 368571 w 749177"/>
              <a:gd name="connsiteY900" fmla="*/ 1688341 h 3791245"/>
              <a:gd name="connsiteX901" fmla="*/ 378793 w 749177"/>
              <a:gd name="connsiteY901" fmla="*/ 1691469 h 3791245"/>
              <a:gd name="connsiteX902" fmla="*/ 400918 w 749177"/>
              <a:gd name="connsiteY902" fmla="*/ 1697779 h 3791245"/>
              <a:gd name="connsiteX903" fmla="*/ 409366 w 749177"/>
              <a:gd name="connsiteY903" fmla="*/ 1700253 h 3791245"/>
              <a:gd name="connsiteX904" fmla="*/ 415047 w 749177"/>
              <a:gd name="connsiteY904" fmla="*/ 1701914 h 3791245"/>
              <a:gd name="connsiteX905" fmla="*/ 419072 w 749177"/>
              <a:gd name="connsiteY905" fmla="*/ 1702710 h 3791245"/>
              <a:gd name="connsiteX906" fmla="*/ 434225 w 749177"/>
              <a:gd name="connsiteY906" fmla="*/ 1707517 h 3791245"/>
              <a:gd name="connsiteX907" fmla="*/ 436792 w 749177"/>
              <a:gd name="connsiteY907" fmla="*/ 1708807 h 3791245"/>
              <a:gd name="connsiteX908" fmla="*/ 437506 w 749177"/>
              <a:gd name="connsiteY908" fmla="*/ 1710344 h 3791245"/>
              <a:gd name="connsiteX909" fmla="*/ 438188 w 749177"/>
              <a:gd name="connsiteY909" fmla="*/ 1710627 h 3791245"/>
              <a:gd name="connsiteX910" fmla="*/ 433545 w 749177"/>
              <a:gd name="connsiteY910" fmla="*/ 1703275 h 3791245"/>
              <a:gd name="connsiteX911" fmla="*/ 425058 w 749177"/>
              <a:gd name="connsiteY911" fmla="*/ 1689808 h 3791245"/>
              <a:gd name="connsiteX912" fmla="*/ 422668 w 749177"/>
              <a:gd name="connsiteY912" fmla="*/ 1689419 h 3791245"/>
              <a:gd name="connsiteX913" fmla="*/ 416331 w 749177"/>
              <a:gd name="connsiteY913" fmla="*/ 1688359 h 3791245"/>
              <a:gd name="connsiteX914" fmla="*/ 407552 w 749177"/>
              <a:gd name="connsiteY914" fmla="*/ 1686256 h 3791245"/>
              <a:gd name="connsiteX915" fmla="*/ 396404 w 749177"/>
              <a:gd name="connsiteY915" fmla="*/ 1682845 h 3791245"/>
              <a:gd name="connsiteX916" fmla="*/ 390532 w 749177"/>
              <a:gd name="connsiteY916" fmla="*/ 1680848 h 3791245"/>
              <a:gd name="connsiteX917" fmla="*/ 357394 w 749177"/>
              <a:gd name="connsiteY917" fmla="*/ 1668211 h 3791245"/>
              <a:gd name="connsiteX918" fmla="*/ 349708 w 749177"/>
              <a:gd name="connsiteY918" fmla="*/ 1665455 h 3791245"/>
              <a:gd name="connsiteX919" fmla="*/ 349074 w 749177"/>
              <a:gd name="connsiteY919" fmla="*/ 1665225 h 3791245"/>
              <a:gd name="connsiteX920" fmla="*/ 284942 w 749177"/>
              <a:gd name="connsiteY920" fmla="*/ 1645678 h 3791245"/>
              <a:gd name="connsiteX921" fmla="*/ 278861 w 749177"/>
              <a:gd name="connsiteY921" fmla="*/ 1643416 h 3791245"/>
              <a:gd name="connsiteX922" fmla="*/ 272655 w 749177"/>
              <a:gd name="connsiteY922" fmla="*/ 1640977 h 3791245"/>
              <a:gd name="connsiteX923" fmla="*/ 274647 w 749177"/>
              <a:gd name="connsiteY923" fmla="*/ 1635410 h 3791245"/>
              <a:gd name="connsiteX924" fmla="*/ 278931 w 749177"/>
              <a:gd name="connsiteY924" fmla="*/ 1636046 h 3791245"/>
              <a:gd name="connsiteX925" fmla="*/ 285119 w 749177"/>
              <a:gd name="connsiteY925" fmla="*/ 1637001 h 3791245"/>
              <a:gd name="connsiteX926" fmla="*/ 352106 w 749177"/>
              <a:gd name="connsiteY926" fmla="*/ 1656583 h 3791245"/>
              <a:gd name="connsiteX927" fmla="*/ 363864 w 749177"/>
              <a:gd name="connsiteY927" fmla="*/ 1660312 h 3791245"/>
              <a:gd name="connsiteX928" fmla="*/ 374709 w 749177"/>
              <a:gd name="connsiteY928" fmla="*/ 1663210 h 3791245"/>
              <a:gd name="connsiteX929" fmla="*/ 381189 w 749177"/>
              <a:gd name="connsiteY929" fmla="*/ 1665066 h 3791245"/>
              <a:gd name="connsiteX930" fmla="*/ 397045 w 749177"/>
              <a:gd name="connsiteY930" fmla="*/ 1670191 h 3791245"/>
              <a:gd name="connsiteX931" fmla="*/ 404056 w 749177"/>
              <a:gd name="connsiteY931" fmla="*/ 1672683 h 3791245"/>
              <a:gd name="connsiteX932" fmla="*/ 413163 w 749177"/>
              <a:gd name="connsiteY932" fmla="*/ 1676430 h 3791245"/>
              <a:gd name="connsiteX933" fmla="*/ 417713 w 749177"/>
              <a:gd name="connsiteY933" fmla="*/ 1678338 h 3791245"/>
              <a:gd name="connsiteX934" fmla="*/ 414774 w 749177"/>
              <a:gd name="connsiteY934" fmla="*/ 1673832 h 3791245"/>
              <a:gd name="connsiteX935" fmla="*/ 409200 w 749177"/>
              <a:gd name="connsiteY935" fmla="*/ 1665242 h 3791245"/>
              <a:gd name="connsiteX936" fmla="*/ 408022 w 749177"/>
              <a:gd name="connsiteY936" fmla="*/ 1663440 h 3791245"/>
              <a:gd name="connsiteX937" fmla="*/ 407220 w 749177"/>
              <a:gd name="connsiteY937" fmla="*/ 1663369 h 3791245"/>
              <a:gd name="connsiteX938" fmla="*/ 402618 w 749177"/>
              <a:gd name="connsiteY938" fmla="*/ 1661955 h 3791245"/>
              <a:gd name="connsiteX939" fmla="*/ 387613 w 749177"/>
              <a:gd name="connsiteY939" fmla="*/ 1657290 h 3791245"/>
              <a:gd name="connsiteX940" fmla="*/ 380300 w 749177"/>
              <a:gd name="connsiteY940" fmla="*/ 1654904 h 3791245"/>
              <a:gd name="connsiteX941" fmla="*/ 335412 w 749177"/>
              <a:gd name="connsiteY941" fmla="*/ 1639616 h 3791245"/>
              <a:gd name="connsiteX942" fmla="*/ 285260 w 749177"/>
              <a:gd name="connsiteY942" fmla="*/ 1621926 h 3791245"/>
              <a:gd name="connsiteX943" fmla="*/ 279072 w 749177"/>
              <a:gd name="connsiteY943" fmla="*/ 1618956 h 3791245"/>
              <a:gd name="connsiteX944" fmla="*/ 273343 w 749177"/>
              <a:gd name="connsiteY944" fmla="*/ 1615917 h 3791245"/>
              <a:gd name="connsiteX945" fmla="*/ 274894 w 749177"/>
              <a:gd name="connsiteY945" fmla="*/ 1611445 h 3791245"/>
              <a:gd name="connsiteX946" fmla="*/ 279125 w 749177"/>
              <a:gd name="connsiteY946" fmla="*/ 1612188 h 3791245"/>
              <a:gd name="connsiteX947" fmla="*/ 285313 w 749177"/>
              <a:gd name="connsiteY947" fmla="*/ 1613407 h 3791245"/>
              <a:gd name="connsiteX948" fmla="*/ 338532 w 749177"/>
              <a:gd name="connsiteY948" fmla="*/ 1631045 h 3791245"/>
              <a:gd name="connsiteX949" fmla="*/ 367054 w 749177"/>
              <a:gd name="connsiteY949" fmla="*/ 1640942 h 3791245"/>
              <a:gd name="connsiteX950" fmla="*/ 372214 w 749177"/>
              <a:gd name="connsiteY950" fmla="*/ 1642762 h 3791245"/>
              <a:gd name="connsiteX951" fmla="*/ 385388 w 749177"/>
              <a:gd name="connsiteY951" fmla="*/ 1647605 h 3791245"/>
              <a:gd name="connsiteX952" fmla="*/ 392660 w 749177"/>
              <a:gd name="connsiteY952" fmla="*/ 1650273 h 3791245"/>
              <a:gd name="connsiteX953" fmla="*/ 401592 w 749177"/>
              <a:gd name="connsiteY953" fmla="*/ 1653543 h 3791245"/>
              <a:gd name="connsiteX954" fmla="*/ 396104 w 749177"/>
              <a:gd name="connsiteY954" fmla="*/ 1645272 h 3791245"/>
              <a:gd name="connsiteX955" fmla="*/ 391461 w 749177"/>
              <a:gd name="connsiteY955" fmla="*/ 1638255 h 3791245"/>
              <a:gd name="connsiteX956" fmla="*/ 387859 w 749177"/>
              <a:gd name="connsiteY956" fmla="*/ 1632812 h 3791245"/>
              <a:gd name="connsiteX957" fmla="*/ 386874 w 749177"/>
              <a:gd name="connsiteY957" fmla="*/ 1632989 h 3791245"/>
              <a:gd name="connsiteX958" fmla="*/ 382768 w 749177"/>
              <a:gd name="connsiteY958" fmla="*/ 1632088 h 3791245"/>
              <a:gd name="connsiteX959" fmla="*/ 374249 w 749177"/>
              <a:gd name="connsiteY959" fmla="*/ 1630143 h 3791245"/>
              <a:gd name="connsiteX960" fmla="*/ 300349 w 749177"/>
              <a:gd name="connsiteY960" fmla="*/ 1605419 h 3791245"/>
              <a:gd name="connsiteX961" fmla="*/ 285348 w 749177"/>
              <a:gd name="connsiteY961" fmla="*/ 1600559 h 3791245"/>
              <a:gd name="connsiteX962" fmla="*/ 279213 w 749177"/>
              <a:gd name="connsiteY962" fmla="*/ 1598615 h 3791245"/>
              <a:gd name="connsiteX963" fmla="*/ 264793 w 749177"/>
              <a:gd name="connsiteY963" fmla="*/ 1594055 h 3791245"/>
              <a:gd name="connsiteX964" fmla="*/ 259029 w 749177"/>
              <a:gd name="connsiteY964" fmla="*/ 1592181 h 3791245"/>
              <a:gd name="connsiteX965" fmla="*/ 252753 w 749177"/>
              <a:gd name="connsiteY965" fmla="*/ 1590062 h 3791245"/>
              <a:gd name="connsiteX966" fmla="*/ 238950 w 749177"/>
              <a:gd name="connsiteY966" fmla="*/ 1585091 h 3791245"/>
              <a:gd name="connsiteX967" fmla="*/ 214147 w 749177"/>
              <a:gd name="connsiteY967" fmla="*/ 1574293 h 3791245"/>
              <a:gd name="connsiteX968" fmla="*/ 214782 w 749177"/>
              <a:gd name="connsiteY968" fmla="*/ 1571702 h 3791245"/>
              <a:gd name="connsiteX969" fmla="*/ 231405 w 749177"/>
              <a:gd name="connsiteY969" fmla="*/ 1575167 h 3791245"/>
              <a:gd name="connsiteX970" fmla="*/ 242617 w 749177"/>
              <a:gd name="connsiteY970" fmla="*/ 1578105 h 3791245"/>
              <a:gd name="connsiteX971" fmla="*/ 259046 w 749177"/>
              <a:gd name="connsiteY971" fmla="*/ 1583064 h 3791245"/>
              <a:gd name="connsiteX972" fmla="*/ 264758 w 749177"/>
              <a:gd name="connsiteY972" fmla="*/ 1584953 h 3791245"/>
              <a:gd name="connsiteX973" fmla="*/ 279107 w 749177"/>
              <a:gd name="connsiteY973" fmla="*/ 1589803 h 3791245"/>
              <a:gd name="connsiteX974" fmla="*/ 285295 w 749177"/>
              <a:gd name="connsiteY974" fmla="*/ 1591916 h 3791245"/>
              <a:gd name="connsiteX975" fmla="*/ 302112 w 749177"/>
              <a:gd name="connsiteY975" fmla="*/ 1597536 h 3791245"/>
              <a:gd name="connsiteX976" fmla="*/ 379548 w 749177"/>
              <a:gd name="connsiteY976" fmla="*/ 1622862 h 3791245"/>
              <a:gd name="connsiteX977" fmla="*/ 381788 w 749177"/>
              <a:gd name="connsiteY977" fmla="*/ 1623746 h 3791245"/>
              <a:gd name="connsiteX978" fmla="*/ 380413 w 749177"/>
              <a:gd name="connsiteY978" fmla="*/ 1621696 h 3791245"/>
              <a:gd name="connsiteX979" fmla="*/ 368200 w 749177"/>
              <a:gd name="connsiteY979" fmla="*/ 1603545 h 3791245"/>
              <a:gd name="connsiteX980" fmla="*/ 367054 w 749177"/>
              <a:gd name="connsiteY980" fmla="*/ 1601866 h 3791245"/>
              <a:gd name="connsiteX981" fmla="*/ 364304 w 749177"/>
              <a:gd name="connsiteY981" fmla="*/ 1601159 h 3791245"/>
              <a:gd name="connsiteX982" fmla="*/ 285189 w 749177"/>
              <a:gd name="connsiteY982" fmla="*/ 1574593 h 3791245"/>
              <a:gd name="connsiteX983" fmla="*/ 278896 w 749177"/>
              <a:gd name="connsiteY983" fmla="*/ 1572271 h 3791245"/>
              <a:gd name="connsiteX984" fmla="*/ 267913 w 749177"/>
              <a:gd name="connsiteY984" fmla="*/ 1568303 h 3791245"/>
              <a:gd name="connsiteX985" fmla="*/ 265163 w 749177"/>
              <a:gd name="connsiteY985" fmla="*/ 1567381 h 3791245"/>
              <a:gd name="connsiteX986" fmla="*/ 247782 w 749177"/>
              <a:gd name="connsiteY986" fmla="*/ 1561535 h 3791245"/>
              <a:gd name="connsiteX987" fmla="*/ 224724 w 749177"/>
              <a:gd name="connsiteY987" fmla="*/ 1553990 h 3791245"/>
              <a:gd name="connsiteX988" fmla="*/ 213689 w 749177"/>
              <a:gd name="connsiteY988" fmla="*/ 1550179 h 3791245"/>
              <a:gd name="connsiteX989" fmla="*/ 178204 w 749177"/>
              <a:gd name="connsiteY989" fmla="*/ 1536483 h 3791245"/>
              <a:gd name="connsiteX990" fmla="*/ 518059 w 749177"/>
              <a:gd name="connsiteY990" fmla="*/ 1529429 h 3791245"/>
              <a:gd name="connsiteX991" fmla="*/ 536529 w 749177"/>
              <a:gd name="connsiteY991" fmla="*/ 1571963 h 3791245"/>
              <a:gd name="connsiteX992" fmla="*/ 550249 w 749177"/>
              <a:gd name="connsiteY992" fmla="*/ 1595327 h 3791245"/>
              <a:gd name="connsiteX993" fmla="*/ 546422 w 749177"/>
              <a:gd name="connsiteY993" fmla="*/ 1599922 h 3791245"/>
              <a:gd name="connsiteX994" fmla="*/ 554111 w 749177"/>
              <a:gd name="connsiteY994" fmla="*/ 1626132 h 3791245"/>
              <a:gd name="connsiteX995" fmla="*/ 580698 w 749177"/>
              <a:gd name="connsiteY995" fmla="*/ 1661902 h 3791245"/>
              <a:gd name="connsiteX996" fmla="*/ 602539 w 749177"/>
              <a:gd name="connsiteY996" fmla="*/ 1695640 h 3791245"/>
              <a:gd name="connsiteX997" fmla="*/ 602633 w 749177"/>
              <a:gd name="connsiteY997" fmla="*/ 1694262 h 3791245"/>
              <a:gd name="connsiteX998" fmla="*/ 603131 w 749177"/>
              <a:gd name="connsiteY998" fmla="*/ 1683004 h 3791245"/>
              <a:gd name="connsiteX999" fmla="*/ 581392 w 749177"/>
              <a:gd name="connsiteY999" fmla="*/ 1649637 h 3791245"/>
              <a:gd name="connsiteX1000" fmla="*/ 555401 w 749177"/>
              <a:gd name="connsiteY1000" fmla="*/ 1611056 h 3791245"/>
              <a:gd name="connsiteX1001" fmla="*/ 557416 w 749177"/>
              <a:gd name="connsiteY1001" fmla="*/ 1609130 h 3791245"/>
              <a:gd name="connsiteX1002" fmla="*/ 557420 w 749177"/>
              <a:gd name="connsiteY1002" fmla="*/ 1609130 h 3791245"/>
              <a:gd name="connsiteX1003" fmla="*/ 586346 w 749177"/>
              <a:gd name="connsiteY1003" fmla="*/ 1642038 h 3791245"/>
              <a:gd name="connsiteX1004" fmla="*/ 603669 w 749177"/>
              <a:gd name="connsiteY1004" fmla="*/ 1670862 h 3791245"/>
              <a:gd name="connsiteX1005" fmla="*/ 604397 w 749177"/>
              <a:gd name="connsiteY1005" fmla="*/ 1650697 h 3791245"/>
              <a:gd name="connsiteX1006" fmla="*/ 558869 w 749177"/>
              <a:gd name="connsiteY1006" fmla="*/ 1585515 h 3791245"/>
              <a:gd name="connsiteX1007" fmla="*/ 518059 w 749177"/>
              <a:gd name="connsiteY1007" fmla="*/ 1529429 h 3791245"/>
              <a:gd name="connsiteX1008" fmla="*/ 491549 w 749177"/>
              <a:gd name="connsiteY1008" fmla="*/ 1516918 h 3791245"/>
              <a:gd name="connsiteX1009" fmla="*/ 497075 w 749177"/>
              <a:gd name="connsiteY1009" fmla="*/ 1519103 h 3791245"/>
              <a:gd name="connsiteX1010" fmla="*/ 497900 w 749177"/>
              <a:gd name="connsiteY1010" fmla="*/ 1528070 h 3791245"/>
              <a:gd name="connsiteX1011" fmla="*/ 497514 w 749177"/>
              <a:gd name="connsiteY1011" fmla="*/ 1534273 h 3791245"/>
              <a:gd name="connsiteX1012" fmla="*/ 496135 w 749177"/>
              <a:gd name="connsiteY1012" fmla="*/ 1541348 h 3791245"/>
              <a:gd name="connsiteX1013" fmla="*/ 490420 w 749177"/>
              <a:gd name="connsiteY1013" fmla="*/ 1540644 h 3791245"/>
              <a:gd name="connsiteX1014" fmla="*/ 490683 w 749177"/>
              <a:gd name="connsiteY1014" fmla="*/ 1526722 h 3791245"/>
              <a:gd name="connsiteX1015" fmla="*/ 490674 w 749177"/>
              <a:gd name="connsiteY1015" fmla="*/ 1526174 h 3791245"/>
              <a:gd name="connsiteX1016" fmla="*/ 490089 w 749177"/>
              <a:gd name="connsiteY1016" fmla="*/ 1519612 h 3791245"/>
              <a:gd name="connsiteX1017" fmla="*/ 490087 w 749177"/>
              <a:gd name="connsiteY1017" fmla="*/ 1519610 h 3791245"/>
              <a:gd name="connsiteX1018" fmla="*/ 491549 w 749177"/>
              <a:gd name="connsiteY1018" fmla="*/ 1516918 h 3791245"/>
              <a:gd name="connsiteX1019" fmla="*/ 168614 w 749177"/>
              <a:gd name="connsiteY1019" fmla="*/ 1514796 h 3791245"/>
              <a:gd name="connsiteX1020" fmla="*/ 174396 w 749177"/>
              <a:gd name="connsiteY1020" fmla="*/ 1528197 h 3791245"/>
              <a:gd name="connsiteX1021" fmla="*/ 240837 w 749177"/>
              <a:gd name="connsiteY1021" fmla="*/ 1550095 h 3791245"/>
              <a:gd name="connsiteX1022" fmla="*/ 253740 w 749177"/>
              <a:gd name="connsiteY1022" fmla="*/ 1554958 h 3791245"/>
              <a:gd name="connsiteX1023" fmla="*/ 259064 w 749177"/>
              <a:gd name="connsiteY1023" fmla="*/ 1556952 h 3791245"/>
              <a:gd name="connsiteX1024" fmla="*/ 265569 w 749177"/>
              <a:gd name="connsiteY1024" fmla="*/ 1559304 h 3791245"/>
              <a:gd name="connsiteX1025" fmla="*/ 270681 w 749177"/>
              <a:gd name="connsiteY1025" fmla="*/ 1561149 h 3791245"/>
              <a:gd name="connsiteX1026" fmla="*/ 278808 w 749177"/>
              <a:gd name="connsiteY1026" fmla="*/ 1563899 h 3791245"/>
              <a:gd name="connsiteX1027" fmla="*/ 285030 w 749177"/>
              <a:gd name="connsiteY1027" fmla="*/ 1566004 h 3791245"/>
              <a:gd name="connsiteX1028" fmla="*/ 361484 w 749177"/>
              <a:gd name="connsiteY1028" fmla="*/ 1593666 h 3791245"/>
              <a:gd name="connsiteX1029" fmla="*/ 348510 w 749177"/>
              <a:gd name="connsiteY1029" fmla="*/ 1574618 h 3791245"/>
              <a:gd name="connsiteX1030" fmla="*/ 348439 w 749177"/>
              <a:gd name="connsiteY1030" fmla="*/ 1574618 h 3791245"/>
              <a:gd name="connsiteX1031" fmla="*/ 284872 w 749177"/>
              <a:gd name="connsiteY1031" fmla="*/ 1558161 h 3791245"/>
              <a:gd name="connsiteX1032" fmla="*/ 278702 w 749177"/>
              <a:gd name="connsiteY1032" fmla="*/ 1556388 h 3791245"/>
              <a:gd name="connsiteX1033" fmla="*/ 265904 w 749177"/>
              <a:gd name="connsiteY1033" fmla="*/ 1552450 h 3791245"/>
              <a:gd name="connsiteX1034" fmla="*/ 259046 w 749177"/>
              <a:gd name="connsiteY1034" fmla="*/ 1550342 h 3791245"/>
              <a:gd name="connsiteX1035" fmla="*/ 248857 w 749177"/>
              <a:gd name="connsiteY1035" fmla="*/ 1546965 h 3791245"/>
              <a:gd name="connsiteX1036" fmla="*/ 234808 w 749177"/>
              <a:gd name="connsiteY1036" fmla="*/ 1542225 h 3791245"/>
              <a:gd name="connsiteX1037" fmla="*/ 168614 w 749177"/>
              <a:gd name="connsiteY1037" fmla="*/ 1514796 h 3791245"/>
              <a:gd name="connsiteX1038" fmla="*/ 160628 w 749177"/>
              <a:gd name="connsiteY1038" fmla="*/ 1495308 h 3791245"/>
              <a:gd name="connsiteX1039" fmla="*/ 164454 w 749177"/>
              <a:gd name="connsiteY1039" fmla="*/ 1505125 h 3791245"/>
              <a:gd name="connsiteX1040" fmla="*/ 165917 w 749177"/>
              <a:gd name="connsiteY1040" fmla="*/ 1508529 h 3791245"/>
              <a:gd name="connsiteX1041" fmla="*/ 222415 w 749177"/>
              <a:gd name="connsiteY1041" fmla="*/ 1526711 h 3791245"/>
              <a:gd name="connsiteX1042" fmla="*/ 239321 w 749177"/>
              <a:gd name="connsiteY1042" fmla="*/ 1532333 h 3791245"/>
              <a:gd name="connsiteX1043" fmla="*/ 259011 w 749177"/>
              <a:gd name="connsiteY1043" fmla="*/ 1538867 h 3791245"/>
              <a:gd name="connsiteX1044" fmla="*/ 266115 w 749177"/>
              <a:gd name="connsiteY1044" fmla="*/ 1541214 h 3791245"/>
              <a:gd name="connsiteX1045" fmla="*/ 278349 w 749177"/>
              <a:gd name="connsiteY1045" fmla="*/ 1545252 h 3791245"/>
              <a:gd name="connsiteX1046" fmla="*/ 284678 w 749177"/>
              <a:gd name="connsiteY1046" fmla="*/ 1547341 h 3791245"/>
              <a:gd name="connsiteX1047" fmla="*/ 342322 w 749177"/>
              <a:gd name="connsiteY1047" fmla="*/ 1565573 h 3791245"/>
              <a:gd name="connsiteX1048" fmla="*/ 326492 w 749177"/>
              <a:gd name="connsiteY1048" fmla="*/ 1542520 h 3791245"/>
              <a:gd name="connsiteX1049" fmla="*/ 326069 w 749177"/>
              <a:gd name="connsiteY1049" fmla="*/ 1542518 h 3791245"/>
              <a:gd name="connsiteX1050" fmla="*/ 284237 w 749177"/>
              <a:gd name="connsiteY1050" fmla="*/ 1533225 h 3791245"/>
              <a:gd name="connsiteX1051" fmla="*/ 277909 w 749177"/>
              <a:gd name="connsiteY1051" fmla="*/ 1531681 h 3791245"/>
              <a:gd name="connsiteX1052" fmla="*/ 265886 w 749177"/>
              <a:gd name="connsiteY1052" fmla="*/ 1528742 h 3791245"/>
              <a:gd name="connsiteX1053" fmla="*/ 250990 w 749177"/>
              <a:gd name="connsiteY1053" fmla="*/ 1524857 h 3791245"/>
              <a:gd name="connsiteX1054" fmla="*/ 227897 w 749177"/>
              <a:gd name="connsiteY1054" fmla="*/ 1518417 h 3791245"/>
              <a:gd name="connsiteX1055" fmla="*/ 216192 w 749177"/>
              <a:gd name="connsiteY1055" fmla="*/ 1514898 h 3791245"/>
              <a:gd name="connsiteX1056" fmla="*/ 160628 w 749177"/>
              <a:gd name="connsiteY1056" fmla="*/ 1495308 h 3791245"/>
              <a:gd name="connsiteX1057" fmla="*/ 478725 w 749177"/>
              <a:gd name="connsiteY1057" fmla="*/ 1488234 h 3791245"/>
              <a:gd name="connsiteX1058" fmla="*/ 480555 w 749177"/>
              <a:gd name="connsiteY1058" fmla="*/ 1499290 h 3791245"/>
              <a:gd name="connsiteX1059" fmla="*/ 476900 w 749177"/>
              <a:gd name="connsiteY1059" fmla="*/ 1502116 h 3791245"/>
              <a:gd name="connsiteX1060" fmla="*/ 475561 w 749177"/>
              <a:gd name="connsiteY1060" fmla="*/ 1501307 h 3791245"/>
              <a:gd name="connsiteX1061" fmla="*/ 474683 w 749177"/>
              <a:gd name="connsiteY1061" fmla="*/ 1499504 h 3791245"/>
              <a:gd name="connsiteX1062" fmla="*/ 475607 w 749177"/>
              <a:gd name="connsiteY1062" fmla="*/ 1488271 h 3791245"/>
              <a:gd name="connsiteX1063" fmla="*/ 478725 w 749177"/>
              <a:gd name="connsiteY1063" fmla="*/ 1488232 h 3791245"/>
              <a:gd name="connsiteX1064" fmla="*/ 478727 w 749177"/>
              <a:gd name="connsiteY1064" fmla="*/ 1488234 h 3791245"/>
              <a:gd name="connsiteX1065" fmla="*/ 478725 w 749177"/>
              <a:gd name="connsiteY1065" fmla="*/ 1488234 h 3791245"/>
              <a:gd name="connsiteX1066" fmla="*/ 143547 w 749177"/>
              <a:gd name="connsiteY1066" fmla="*/ 1479526 h 3791245"/>
              <a:gd name="connsiteX1067" fmla="*/ 103530 w 749177"/>
              <a:gd name="connsiteY1067" fmla="*/ 1738268 h 3791245"/>
              <a:gd name="connsiteX1068" fmla="*/ 103548 w 749177"/>
              <a:gd name="connsiteY1068" fmla="*/ 1738250 h 3791245"/>
              <a:gd name="connsiteX1069" fmla="*/ 111216 w 749177"/>
              <a:gd name="connsiteY1069" fmla="*/ 1745054 h 3791245"/>
              <a:gd name="connsiteX1070" fmla="*/ 119889 w 749177"/>
              <a:gd name="connsiteY1070" fmla="*/ 1756153 h 3791245"/>
              <a:gd name="connsiteX1071" fmla="*/ 118426 w 749177"/>
              <a:gd name="connsiteY1071" fmla="*/ 1757779 h 3791245"/>
              <a:gd name="connsiteX1072" fmla="*/ 106598 w 749177"/>
              <a:gd name="connsiteY1072" fmla="*/ 1749632 h 3791245"/>
              <a:gd name="connsiteX1073" fmla="*/ 102438 w 749177"/>
              <a:gd name="connsiteY1073" fmla="*/ 1746097 h 3791245"/>
              <a:gd name="connsiteX1074" fmla="*/ 86043 w 749177"/>
              <a:gd name="connsiteY1074" fmla="*/ 1874811 h 3791245"/>
              <a:gd name="connsiteX1075" fmla="*/ 95280 w 749177"/>
              <a:gd name="connsiteY1075" fmla="*/ 1892254 h 3791245"/>
              <a:gd name="connsiteX1076" fmla="*/ 93729 w 749177"/>
              <a:gd name="connsiteY1076" fmla="*/ 1893050 h 3791245"/>
              <a:gd name="connsiteX1077" fmla="*/ 85409 w 749177"/>
              <a:gd name="connsiteY1077" fmla="*/ 1881173 h 3791245"/>
              <a:gd name="connsiteX1078" fmla="*/ 78252 w 749177"/>
              <a:gd name="connsiteY1078" fmla="*/ 1964608 h 3791245"/>
              <a:gd name="connsiteX1079" fmla="*/ 92389 w 749177"/>
              <a:gd name="connsiteY1079" fmla="*/ 1988432 h 3791245"/>
              <a:gd name="connsiteX1080" fmla="*/ 89569 w 749177"/>
              <a:gd name="connsiteY1080" fmla="*/ 1990040 h 3791245"/>
              <a:gd name="connsiteX1081" fmla="*/ 77829 w 749177"/>
              <a:gd name="connsiteY1081" fmla="*/ 1971183 h 3791245"/>
              <a:gd name="connsiteX1082" fmla="*/ 76612 w 749177"/>
              <a:gd name="connsiteY1082" fmla="*/ 1989793 h 3791245"/>
              <a:gd name="connsiteX1083" fmla="*/ 74497 w 749177"/>
              <a:gd name="connsiteY1083" fmla="*/ 2058771 h 3791245"/>
              <a:gd name="connsiteX1084" fmla="*/ 96373 w 749177"/>
              <a:gd name="connsiteY1084" fmla="*/ 2090318 h 3791245"/>
              <a:gd name="connsiteX1085" fmla="*/ 93764 w 749177"/>
              <a:gd name="connsiteY1085" fmla="*/ 2092209 h 3791245"/>
              <a:gd name="connsiteX1086" fmla="*/ 74391 w 749177"/>
              <a:gd name="connsiteY1086" fmla="*/ 2066689 h 3791245"/>
              <a:gd name="connsiteX1087" fmla="*/ 90239 w 749177"/>
              <a:gd name="connsiteY1087" fmla="*/ 2287727 h 3791245"/>
              <a:gd name="connsiteX1088" fmla="*/ 94046 w 749177"/>
              <a:gd name="connsiteY1088" fmla="*/ 2287710 h 3791245"/>
              <a:gd name="connsiteX1089" fmla="*/ 103178 w 749177"/>
              <a:gd name="connsiteY1089" fmla="*/ 2296758 h 3791245"/>
              <a:gd name="connsiteX1090" fmla="*/ 115694 w 749177"/>
              <a:gd name="connsiteY1090" fmla="*/ 2309271 h 3791245"/>
              <a:gd name="connsiteX1091" fmla="*/ 110388 w 749177"/>
              <a:gd name="connsiteY1091" fmla="*/ 2313866 h 3791245"/>
              <a:gd name="connsiteX1092" fmla="*/ 91579 w 749177"/>
              <a:gd name="connsiteY1092" fmla="*/ 2295981 h 3791245"/>
              <a:gd name="connsiteX1093" fmla="*/ 112679 w 749177"/>
              <a:gd name="connsiteY1093" fmla="*/ 2392034 h 3791245"/>
              <a:gd name="connsiteX1094" fmla="*/ 140268 w 749177"/>
              <a:gd name="connsiteY1094" fmla="*/ 2475611 h 3791245"/>
              <a:gd name="connsiteX1095" fmla="*/ 140497 w 749177"/>
              <a:gd name="connsiteY1095" fmla="*/ 2475646 h 3791245"/>
              <a:gd name="connsiteX1096" fmla="*/ 169883 w 749177"/>
              <a:gd name="connsiteY1096" fmla="*/ 2498798 h 3791245"/>
              <a:gd name="connsiteX1097" fmla="*/ 203500 w 749177"/>
              <a:gd name="connsiteY1097" fmla="*/ 2524795 h 3791245"/>
              <a:gd name="connsiteX1098" fmla="*/ 202548 w 749177"/>
              <a:gd name="connsiteY1098" fmla="*/ 2526262 h 3791245"/>
              <a:gd name="connsiteX1099" fmla="*/ 145274 w 749177"/>
              <a:gd name="connsiteY1099" fmla="*/ 2488000 h 3791245"/>
              <a:gd name="connsiteX1100" fmla="*/ 147178 w 749177"/>
              <a:gd name="connsiteY1100" fmla="*/ 2492754 h 3791245"/>
              <a:gd name="connsiteX1101" fmla="*/ 159236 w 749177"/>
              <a:gd name="connsiteY1101" fmla="*/ 2500919 h 3791245"/>
              <a:gd name="connsiteX1102" fmla="*/ 173162 w 749177"/>
              <a:gd name="connsiteY1102" fmla="*/ 2515128 h 3791245"/>
              <a:gd name="connsiteX1103" fmla="*/ 171152 w 749177"/>
              <a:gd name="connsiteY1103" fmla="*/ 2517160 h 3791245"/>
              <a:gd name="connsiteX1104" fmla="*/ 155481 w 749177"/>
              <a:gd name="connsiteY1104" fmla="*/ 2507970 h 3791245"/>
              <a:gd name="connsiteX1105" fmla="*/ 153595 w 749177"/>
              <a:gd name="connsiteY1105" fmla="*/ 2506663 h 3791245"/>
              <a:gd name="connsiteX1106" fmla="*/ 161845 w 749177"/>
              <a:gd name="connsiteY1106" fmla="*/ 2524548 h 3791245"/>
              <a:gd name="connsiteX1107" fmla="*/ 162938 w 749177"/>
              <a:gd name="connsiteY1107" fmla="*/ 2524707 h 3791245"/>
              <a:gd name="connsiteX1108" fmla="*/ 215152 w 749177"/>
              <a:gd name="connsiteY1108" fmla="*/ 2568519 h 3791245"/>
              <a:gd name="connsiteX1109" fmla="*/ 212103 w 749177"/>
              <a:gd name="connsiteY1109" fmla="*/ 2571099 h 3791245"/>
              <a:gd name="connsiteX1110" fmla="*/ 177498 w 749177"/>
              <a:gd name="connsiteY1110" fmla="*/ 2544837 h 3791245"/>
              <a:gd name="connsiteX1111" fmla="*/ 169848 w 749177"/>
              <a:gd name="connsiteY1111" fmla="*/ 2539764 h 3791245"/>
              <a:gd name="connsiteX1112" fmla="*/ 184585 w 749177"/>
              <a:gd name="connsiteY1112" fmla="*/ 2565461 h 3791245"/>
              <a:gd name="connsiteX1113" fmla="*/ 184620 w 749177"/>
              <a:gd name="connsiteY1113" fmla="*/ 2565461 h 3791245"/>
              <a:gd name="connsiteX1114" fmla="*/ 259787 w 749177"/>
              <a:gd name="connsiteY1114" fmla="*/ 2630958 h 3791245"/>
              <a:gd name="connsiteX1115" fmla="*/ 276763 w 749177"/>
              <a:gd name="connsiteY1115" fmla="*/ 2650045 h 3791245"/>
              <a:gd name="connsiteX1116" fmla="*/ 284361 w 749177"/>
              <a:gd name="connsiteY1116" fmla="*/ 2658599 h 3791245"/>
              <a:gd name="connsiteX1117" fmla="*/ 285753 w 749177"/>
              <a:gd name="connsiteY1117" fmla="*/ 2658352 h 3791245"/>
              <a:gd name="connsiteX1118" fmla="*/ 277539 w 749177"/>
              <a:gd name="connsiteY1118" fmla="*/ 2646033 h 3791245"/>
              <a:gd name="connsiteX1119" fmla="*/ 219859 w 749177"/>
              <a:gd name="connsiteY1119" fmla="*/ 2582021 h 3791245"/>
              <a:gd name="connsiteX1120" fmla="*/ 222856 w 749177"/>
              <a:gd name="connsiteY1120" fmla="*/ 2576631 h 3791245"/>
              <a:gd name="connsiteX1121" fmla="*/ 273960 w 749177"/>
              <a:gd name="connsiteY1121" fmla="*/ 2624808 h 3791245"/>
              <a:gd name="connsiteX1122" fmla="*/ 276340 w 749177"/>
              <a:gd name="connsiteY1122" fmla="*/ 2627918 h 3791245"/>
              <a:gd name="connsiteX1123" fmla="*/ 277239 w 749177"/>
              <a:gd name="connsiteY1123" fmla="*/ 2625745 h 3791245"/>
              <a:gd name="connsiteX1124" fmla="*/ 177269 w 749177"/>
              <a:gd name="connsiteY1124" fmla="*/ 2525626 h 3791245"/>
              <a:gd name="connsiteX1125" fmla="*/ 181236 w 749177"/>
              <a:gd name="connsiteY1125" fmla="*/ 2519829 h 3791245"/>
              <a:gd name="connsiteX1126" fmla="*/ 240572 w 749177"/>
              <a:gd name="connsiteY1126" fmla="*/ 2565691 h 3791245"/>
              <a:gd name="connsiteX1127" fmla="*/ 275599 w 749177"/>
              <a:gd name="connsiteY1127" fmla="*/ 2596761 h 3791245"/>
              <a:gd name="connsiteX1128" fmla="*/ 275106 w 749177"/>
              <a:gd name="connsiteY1128" fmla="*/ 2595753 h 3791245"/>
              <a:gd name="connsiteX1129" fmla="*/ 154546 w 749177"/>
              <a:gd name="connsiteY1129" fmla="*/ 2480948 h 3791245"/>
              <a:gd name="connsiteX1130" fmla="*/ 158601 w 749177"/>
              <a:gd name="connsiteY1130" fmla="*/ 2474815 h 3791245"/>
              <a:gd name="connsiteX1131" fmla="*/ 159394 w 749177"/>
              <a:gd name="connsiteY1131" fmla="*/ 2475346 h 3791245"/>
              <a:gd name="connsiteX1132" fmla="*/ 159623 w 749177"/>
              <a:gd name="connsiteY1132" fmla="*/ 2475505 h 3791245"/>
              <a:gd name="connsiteX1133" fmla="*/ 272038 w 749177"/>
              <a:gd name="connsiteY1133" fmla="*/ 2568554 h 3791245"/>
              <a:gd name="connsiteX1134" fmla="*/ 268213 w 749177"/>
              <a:gd name="connsiteY1134" fmla="*/ 2561803 h 3791245"/>
              <a:gd name="connsiteX1135" fmla="*/ 242970 w 749177"/>
              <a:gd name="connsiteY1135" fmla="*/ 2536283 h 3791245"/>
              <a:gd name="connsiteX1136" fmla="*/ 208542 w 749177"/>
              <a:gd name="connsiteY1136" fmla="*/ 2504930 h 3791245"/>
              <a:gd name="connsiteX1137" fmla="*/ 137518 w 749177"/>
              <a:gd name="connsiteY1137" fmla="*/ 2448995 h 3791245"/>
              <a:gd name="connsiteX1138" fmla="*/ 141220 w 749177"/>
              <a:gd name="connsiteY1138" fmla="*/ 2443499 h 3791245"/>
              <a:gd name="connsiteX1139" fmla="*/ 210939 w 749177"/>
              <a:gd name="connsiteY1139" fmla="*/ 2500477 h 3791245"/>
              <a:gd name="connsiteX1140" fmla="*/ 229308 w 749177"/>
              <a:gd name="connsiteY1140" fmla="*/ 2513767 h 3791245"/>
              <a:gd name="connsiteX1141" fmla="*/ 135896 w 749177"/>
              <a:gd name="connsiteY1141" fmla="*/ 2428794 h 3791245"/>
              <a:gd name="connsiteX1142" fmla="*/ 141149 w 749177"/>
              <a:gd name="connsiteY1142" fmla="*/ 2422538 h 3791245"/>
              <a:gd name="connsiteX1143" fmla="*/ 249439 w 749177"/>
              <a:gd name="connsiteY1143" fmla="*/ 2510869 h 3791245"/>
              <a:gd name="connsiteX1144" fmla="*/ 245490 w 749177"/>
              <a:gd name="connsiteY1144" fmla="*/ 2504754 h 3791245"/>
              <a:gd name="connsiteX1145" fmla="*/ 115941 w 749177"/>
              <a:gd name="connsiteY1145" fmla="*/ 2388058 h 3791245"/>
              <a:gd name="connsiteX1146" fmla="*/ 120295 w 749177"/>
              <a:gd name="connsiteY1146" fmla="*/ 2381236 h 3791245"/>
              <a:gd name="connsiteX1147" fmla="*/ 202442 w 749177"/>
              <a:gd name="connsiteY1147" fmla="*/ 2442579 h 3791245"/>
              <a:gd name="connsiteX1148" fmla="*/ 108396 w 749177"/>
              <a:gd name="connsiteY1148" fmla="*/ 2352323 h 3791245"/>
              <a:gd name="connsiteX1149" fmla="*/ 113843 w 749177"/>
              <a:gd name="connsiteY1149" fmla="*/ 2346402 h 3791245"/>
              <a:gd name="connsiteX1150" fmla="*/ 254851 w 749177"/>
              <a:gd name="connsiteY1150" fmla="*/ 2485950 h 3791245"/>
              <a:gd name="connsiteX1151" fmla="*/ 253881 w 749177"/>
              <a:gd name="connsiteY1151" fmla="*/ 2483175 h 3791245"/>
              <a:gd name="connsiteX1152" fmla="*/ 119643 w 749177"/>
              <a:gd name="connsiteY1152" fmla="*/ 2322826 h 3791245"/>
              <a:gd name="connsiteX1153" fmla="*/ 124667 w 749177"/>
              <a:gd name="connsiteY1153" fmla="*/ 2317542 h 3791245"/>
              <a:gd name="connsiteX1154" fmla="*/ 242441 w 749177"/>
              <a:gd name="connsiteY1154" fmla="*/ 2441873 h 3791245"/>
              <a:gd name="connsiteX1155" fmla="*/ 121652 w 749177"/>
              <a:gd name="connsiteY1155" fmla="*/ 2288805 h 3791245"/>
              <a:gd name="connsiteX1156" fmla="*/ 127135 w 749177"/>
              <a:gd name="connsiteY1156" fmla="*/ 2282443 h 3791245"/>
              <a:gd name="connsiteX1157" fmla="*/ 127998 w 749177"/>
              <a:gd name="connsiteY1157" fmla="*/ 2283185 h 3791245"/>
              <a:gd name="connsiteX1158" fmla="*/ 128034 w 749177"/>
              <a:gd name="connsiteY1158" fmla="*/ 2283238 h 3791245"/>
              <a:gd name="connsiteX1159" fmla="*/ 244468 w 749177"/>
              <a:gd name="connsiteY1159" fmla="*/ 2418897 h 3791245"/>
              <a:gd name="connsiteX1160" fmla="*/ 139122 w 749177"/>
              <a:gd name="connsiteY1160" fmla="*/ 2266767 h 3791245"/>
              <a:gd name="connsiteX1161" fmla="*/ 108237 w 749177"/>
              <a:gd name="connsiteY1161" fmla="*/ 2237871 h 3791245"/>
              <a:gd name="connsiteX1162" fmla="*/ 113772 w 749177"/>
              <a:gd name="connsiteY1162" fmla="*/ 2232180 h 3791245"/>
              <a:gd name="connsiteX1163" fmla="*/ 170465 w 749177"/>
              <a:gd name="connsiteY1163" fmla="*/ 2286490 h 3791245"/>
              <a:gd name="connsiteX1164" fmla="*/ 210622 w 749177"/>
              <a:gd name="connsiteY1164" fmla="*/ 2331451 h 3791245"/>
              <a:gd name="connsiteX1165" fmla="*/ 237029 w 749177"/>
              <a:gd name="connsiteY1165" fmla="*/ 2367045 h 3791245"/>
              <a:gd name="connsiteX1166" fmla="*/ 235971 w 749177"/>
              <a:gd name="connsiteY1166" fmla="*/ 2362414 h 3791245"/>
              <a:gd name="connsiteX1167" fmla="*/ 228638 w 749177"/>
              <a:gd name="connsiteY1167" fmla="*/ 2343557 h 3791245"/>
              <a:gd name="connsiteX1168" fmla="*/ 178591 w 749177"/>
              <a:gd name="connsiteY1168" fmla="*/ 2271415 h 3791245"/>
              <a:gd name="connsiteX1169" fmla="*/ 122833 w 749177"/>
              <a:gd name="connsiteY1169" fmla="*/ 2203409 h 3791245"/>
              <a:gd name="connsiteX1170" fmla="*/ 128069 w 749177"/>
              <a:gd name="connsiteY1170" fmla="*/ 2198637 h 3791245"/>
              <a:gd name="connsiteX1171" fmla="*/ 131542 w 749177"/>
              <a:gd name="connsiteY1171" fmla="*/ 2202419 h 3791245"/>
              <a:gd name="connsiteX1172" fmla="*/ 133234 w 749177"/>
              <a:gd name="connsiteY1172" fmla="*/ 2203196 h 3791245"/>
              <a:gd name="connsiteX1173" fmla="*/ 201438 w 749177"/>
              <a:gd name="connsiteY1173" fmla="*/ 2284387 h 3791245"/>
              <a:gd name="connsiteX1174" fmla="*/ 210252 w 749177"/>
              <a:gd name="connsiteY1174" fmla="*/ 2295061 h 3791245"/>
              <a:gd name="connsiteX1175" fmla="*/ 238245 w 749177"/>
              <a:gd name="connsiteY1175" fmla="*/ 2332016 h 3791245"/>
              <a:gd name="connsiteX1176" fmla="*/ 239303 w 749177"/>
              <a:gd name="connsiteY1176" fmla="*/ 2332158 h 3791245"/>
              <a:gd name="connsiteX1177" fmla="*/ 209335 w 749177"/>
              <a:gd name="connsiteY1177" fmla="*/ 2277353 h 3791245"/>
              <a:gd name="connsiteX1178" fmla="*/ 153471 w 749177"/>
              <a:gd name="connsiteY1178" fmla="*/ 2204398 h 3791245"/>
              <a:gd name="connsiteX1179" fmla="*/ 157490 w 749177"/>
              <a:gd name="connsiteY1179" fmla="*/ 2200740 h 3791245"/>
              <a:gd name="connsiteX1180" fmla="*/ 223367 w 749177"/>
              <a:gd name="connsiteY1180" fmla="*/ 2278608 h 3791245"/>
              <a:gd name="connsiteX1181" fmla="*/ 234138 w 749177"/>
              <a:gd name="connsiteY1181" fmla="*/ 2295804 h 3791245"/>
              <a:gd name="connsiteX1182" fmla="*/ 211292 w 749177"/>
              <a:gd name="connsiteY1182" fmla="*/ 2243491 h 3791245"/>
              <a:gd name="connsiteX1183" fmla="*/ 166181 w 749177"/>
              <a:gd name="connsiteY1183" fmla="*/ 2175008 h 3791245"/>
              <a:gd name="connsiteX1184" fmla="*/ 172263 w 749177"/>
              <a:gd name="connsiteY1184" fmla="*/ 2169600 h 3791245"/>
              <a:gd name="connsiteX1185" fmla="*/ 224724 w 749177"/>
              <a:gd name="connsiteY1185" fmla="*/ 2243103 h 3791245"/>
              <a:gd name="connsiteX1186" fmla="*/ 242229 w 749177"/>
              <a:gd name="connsiteY1186" fmla="*/ 2284652 h 3791245"/>
              <a:gd name="connsiteX1187" fmla="*/ 241965 w 749177"/>
              <a:gd name="connsiteY1187" fmla="*/ 2280958 h 3791245"/>
              <a:gd name="connsiteX1188" fmla="*/ 241383 w 749177"/>
              <a:gd name="connsiteY1188" fmla="*/ 2280199 h 3791245"/>
              <a:gd name="connsiteX1189" fmla="*/ 210692 w 749177"/>
              <a:gd name="connsiteY1189" fmla="*/ 2191444 h 3791245"/>
              <a:gd name="connsiteX1190" fmla="*/ 155375 w 749177"/>
              <a:gd name="connsiteY1190" fmla="*/ 2114724 h 3791245"/>
              <a:gd name="connsiteX1191" fmla="*/ 160840 w 749177"/>
              <a:gd name="connsiteY1191" fmla="*/ 2108380 h 3791245"/>
              <a:gd name="connsiteX1192" fmla="*/ 225923 w 749177"/>
              <a:gd name="connsiteY1192" fmla="*/ 2196834 h 3791245"/>
              <a:gd name="connsiteX1193" fmla="*/ 209388 w 749177"/>
              <a:gd name="connsiteY1193" fmla="*/ 2147278 h 3791245"/>
              <a:gd name="connsiteX1194" fmla="*/ 154317 w 749177"/>
              <a:gd name="connsiteY1194" fmla="*/ 2061970 h 3791245"/>
              <a:gd name="connsiteX1195" fmla="*/ 158354 w 749177"/>
              <a:gd name="connsiteY1195" fmla="*/ 2058117 h 3791245"/>
              <a:gd name="connsiteX1196" fmla="*/ 232886 w 749177"/>
              <a:gd name="connsiteY1196" fmla="*/ 2171650 h 3791245"/>
              <a:gd name="connsiteX1197" fmla="*/ 232498 w 749177"/>
              <a:gd name="connsiteY1197" fmla="*/ 2165111 h 3791245"/>
              <a:gd name="connsiteX1198" fmla="*/ 206179 w 749177"/>
              <a:gd name="connsiteY1198" fmla="*/ 2098394 h 3791245"/>
              <a:gd name="connsiteX1199" fmla="*/ 137853 w 749177"/>
              <a:gd name="connsiteY1199" fmla="*/ 1999778 h 3791245"/>
              <a:gd name="connsiteX1200" fmla="*/ 143582 w 749177"/>
              <a:gd name="connsiteY1200" fmla="*/ 1995713 h 3791245"/>
              <a:gd name="connsiteX1201" fmla="*/ 223490 w 749177"/>
              <a:gd name="connsiteY1201" fmla="*/ 2108062 h 3791245"/>
              <a:gd name="connsiteX1202" fmla="*/ 210022 w 749177"/>
              <a:gd name="connsiteY1202" fmla="*/ 2077628 h 3791245"/>
              <a:gd name="connsiteX1203" fmla="*/ 179684 w 749177"/>
              <a:gd name="connsiteY1203" fmla="*/ 2028073 h 3791245"/>
              <a:gd name="connsiteX1204" fmla="*/ 184708 w 749177"/>
              <a:gd name="connsiteY1204" fmla="*/ 2024662 h 3791245"/>
              <a:gd name="connsiteX1205" fmla="*/ 218801 w 749177"/>
              <a:gd name="connsiteY1205" fmla="*/ 2073864 h 3791245"/>
              <a:gd name="connsiteX1206" fmla="*/ 225817 w 749177"/>
              <a:gd name="connsiteY1206" fmla="*/ 2087684 h 3791245"/>
              <a:gd name="connsiteX1207" fmla="*/ 213160 w 749177"/>
              <a:gd name="connsiteY1207" fmla="*/ 2052974 h 3791245"/>
              <a:gd name="connsiteX1208" fmla="*/ 138399 w 749177"/>
              <a:gd name="connsiteY1208" fmla="*/ 1955913 h 3791245"/>
              <a:gd name="connsiteX1209" fmla="*/ 143018 w 749177"/>
              <a:gd name="connsiteY1209" fmla="*/ 1952326 h 3791245"/>
              <a:gd name="connsiteX1210" fmla="*/ 228250 w 749177"/>
              <a:gd name="connsiteY1210" fmla="*/ 2060415 h 3791245"/>
              <a:gd name="connsiteX1211" fmla="*/ 233503 w 749177"/>
              <a:gd name="connsiteY1211" fmla="*/ 2075455 h 3791245"/>
              <a:gd name="connsiteX1212" fmla="*/ 233398 w 749177"/>
              <a:gd name="connsiteY1212" fmla="*/ 2072150 h 3791245"/>
              <a:gd name="connsiteX1213" fmla="*/ 213002 w 749177"/>
              <a:gd name="connsiteY1213" fmla="*/ 2009109 h 3791245"/>
              <a:gd name="connsiteX1214" fmla="*/ 139192 w 749177"/>
              <a:gd name="connsiteY1214" fmla="*/ 1917669 h 3791245"/>
              <a:gd name="connsiteX1215" fmla="*/ 143353 w 749177"/>
              <a:gd name="connsiteY1215" fmla="*/ 1913851 h 3791245"/>
              <a:gd name="connsiteX1216" fmla="*/ 225782 w 749177"/>
              <a:gd name="connsiteY1216" fmla="*/ 2013917 h 3791245"/>
              <a:gd name="connsiteX1217" fmla="*/ 233027 w 749177"/>
              <a:gd name="connsiteY1217" fmla="*/ 2029893 h 3791245"/>
              <a:gd name="connsiteX1218" fmla="*/ 221410 w 749177"/>
              <a:gd name="connsiteY1218" fmla="*/ 1981981 h 3791245"/>
              <a:gd name="connsiteX1219" fmla="*/ 172404 w 749177"/>
              <a:gd name="connsiteY1219" fmla="*/ 1919188 h 3791245"/>
              <a:gd name="connsiteX1220" fmla="*/ 179332 w 749177"/>
              <a:gd name="connsiteY1220" fmla="*/ 1914275 h 3791245"/>
              <a:gd name="connsiteX1221" fmla="*/ 232252 w 749177"/>
              <a:gd name="connsiteY1221" fmla="*/ 1985357 h 3791245"/>
              <a:gd name="connsiteX1222" fmla="*/ 240343 w 749177"/>
              <a:gd name="connsiteY1222" fmla="*/ 2019272 h 3791245"/>
              <a:gd name="connsiteX1223" fmla="*/ 242018 w 749177"/>
              <a:gd name="connsiteY1223" fmla="*/ 1985710 h 3791245"/>
              <a:gd name="connsiteX1224" fmla="*/ 159147 w 749177"/>
              <a:gd name="connsiteY1224" fmla="*/ 1869032 h 3791245"/>
              <a:gd name="connsiteX1225" fmla="*/ 162215 w 749177"/>
              <a:gd name="connsiteY1225" fmla="*/ 1865868 h 3791245"/>
              <a:gd name="connsiteX1226" fmla="*/ 219930 w 749177"/>
              <a:gd name="connsiteY1226" fmla="*/ 1931224 h 3791245"/>
              <a:gd name="connsiteX1227" fmla="*/ 243163 w 749177"/>
              <a:gd name="connsiteY1227" fmla="*/ 1964255 h 3791245"/>
              <a:gd name="connsiteX1228" fmla="*/ 243992 w 749177"/>
              <a:gd name="connsiteY1228" fmla="*/ 1949869 h 3791245"/>
              <a:gd name="connsiteX1229" fmla="*/ 205897 w 749177"/>
              <a:gd name="connsiteY1229" fmla="*/ 1891600 h 3791245"/>
              <a:gd name="connsiteX1230" fmla="*/ 164647 w 749177"/>
              <a:gd name="connsiteY1230" fmla="*/ 1842469 h 3791245"/>
              <a:gd name="connsiteX1231" fmla="*/ 166974 w 749177"/>
              <a:gd name="connsiteY1231" fmla="*/ 1840384 h 3791245"/>
              <a:gd name="connsiteX1232" fmla="*/ 244944 w 749177"/>
              <a:gd name="connsiteY1232" fmla="*/ 1933963 h 3791245"/>
              <a:gd name="connsiteX1233" fmla="*/ 246143 w 749177"/>
              <a:gd name="connsiteY1233" fmla="*/ 1913869 h 3791245"/>
              <a:gd name="connsiteX1234" fmla="*/ 214712 w 749177"/>
              <a:gd name="connsiteY1234" fmla="*/ 1866982 h 3791245"/>
              <a:gd name="connsiteX1235" fmla="*/ 179385 w 749177"/>
              <a:gd name="connsiteY1235" fmla="*/ 1822021 h 3791245"/>
              <a:gd name="connsiteX1236" fmla="*/ 181711 w 749177"/>
              <a:gd name="connsiteY1236" fmla="*/ 1820024 h 3791245"/>
              <a:gd name="connsiteX1237" fmla="*/ 246971 w 749177"/>
              <a:gd name="connsiteY1237" fmla="*/ 1900278 h 3791245"/>
              <a:gd name="connsiteX1238" fmla="*/ 248223 w 749177"/>
              <a:gd name="connsiteY1238" fmla="*/ 1879618 h 3791245"/>
              <a:gd name="connsiteX1239" fmla="*/ 217232 w 749177"/>
              <a:gd name="connsiteY1239" fmla="*/ 1834781 h 3791245"/>
              <a:gd name="connsiteX1240" fmla="*/ 183122 w 749177"/>
              <a:gd name="connsiteY1240" fmla="*/ 1795794 h 3791245"/>
              <a:gd name="connsiteX1241" fmla="*/ 185572 w 749177"/>
              <a:gd name="connsiteY1241" fmla="*/ 1793037 h 3791245"/>
              <a:gd name="connsiteX1242" fmla="*/ 249104 w 749177"/>
              <a:gd name="connsiteY1242" fmla="*/ 1864896 h 3791245"/>
              <a:gd name="connsiteX1243" fmla="*/ 250109 w 749177"/>
              <a:gd name="connsiteY1243" fmla="*/ 1847877 h 3791245"/>
              <a:gd name="connsiteX1244" fmla="*/ 217532 w 749177"/>
              <a:gd name="connsiteY1244" fmla="*/ 1802492 h 3791245"/>
              <a:gd name="connsiteX1245" fmla="*/ 179966 w 749177"/>
              <a:gd name="connsiteY1245" fmla="*/ 1756418 h 3791245"/>
              <a:gd name="connsiteX1246" fmla="*/ 182787 w 749177"/>
              <a:gd name="connsiteY1246" fmla="*/ 1753714 h 3791245"/>
              <a:gd name="connsiteX1247" fmla="*/ 250885 w 749177"/>
              <a:gd name="connsiteY1247" fmla="*/ 1834622 h 3791245"/>
              <a:gd name="connsiteX1248" fmla="*/ 251449 w 749177"/>
              <a:gd name="connsiteY1248" fmla="*/ 1824814 h 3791245"/>
              <a:gd name="connsiteX1249" fmla="*/ 193434 w 749177"/>
              <a:gd name="connsiteY1249" fmla="*/ 1737119 h 3791245"/>
              <a:gd name="connsiteX1250" fmla="*/ 196889 w 749177"/>
              <a:gd name="connsiteY1250" fmla="*/ 1734663 h 3791245"/>
              <a:gd name="connsiteX1251" fmla="*/ 229784 w 749177"/>
              <a:gd name="connsiteY1251" fmla="*/ 1775594 h 3791245"/>
              <a:gd name="connsiteX1252" fmla="*/ 252295 w 749177"/>
              <a:gd name="connsiteY1252" fmla="*/ 1809703 h 3791245"/>
              <a:gd name="connsiteX1253" fmla="*/ 253670 w 749177"/>
              <a:gd name="connsiteY1253" fmla="*/ 1782363 h 3791245"/>
              <a:gd name="connsiteX1254" fmla="*/ 199763 w 749177"/>
              <a:gd name="connsiteY1254" fmla="*/ 1709850 h 3791245"/>
              <a:gd name="connsiteX1255" fmla="*/ 202090 w 749177"/>
              <a:gd name="connsiteY1255" fmla="*/ 1707764 h 3791245"/>
              <a:gd name="connsiteX1256" fmla="*/ 254375 w 749177"/>
              <a:gd name="connsiteY1256" fmla="*/ 1768684 h 3791245"/>
              <a:gd name="connsiteX1257" fmla="*/ 255010 w 749177"/>
              <a:gd name="connsiteY1257" fmla="*/ 1754616 h 3791245"/>
              <a:gd name="connsiteX1258" fmla="*/ 186824 w 749177"/>
              <a:gd name="connsiteY1258" fmla="*/ 1664889 h 3791245"/>
              <a:gd name="connsiteX1259" fmla="*/ 189609 w 749177"/>
              <a:gd name="connsiteY1259" fmla="*/ 1661938 h 3791245"/>
              <a:gd name="connsiteX1260" fmla="*/ 234156 w 749177"/>
              <a:gd name="connsiteY1260" fmla="*/ 1711122 h 3791245"/>
              <a:gd name="connsiteX1261" fmla="*/ 255680 w 749177"/>
              <a:gd name="connsiteY1261" fmla="*/ 1739841 h 3791245"/>
              <a:gd name="connsiteX1262" fmla="*/ 256314 w 749177"/>
              <a:gd name="connsiteY1262" fmla="*/ 1724554 h 3791245"/>
              <a:gd name="connsiteX1263" fmla="*/ 256279 w 749177"/>
              <a:gd name="connsiteY1263" fmla="*/ 1724518 h 3791245"/>
              <a:gd name="connsiteX1264" fmla="*/ 225359 w 749177"/>
              <a:gd name="connsiteY1264" fmla="*/ 1673566 h 3791245"/>
              <a:gd name="connsiteX1265" fmla="*/ 193840 w 749177"/>
              <a:gd name="connsiteY1265" fmla="*/ 1631381 h 3791245"/>
              <a:gd name="connsiteX1266" fmla="*/ 196131 w 749177"/>
              <a:gd name="connsiteY1266" fmla="*/ 1628871 h 3791245"/>
              <a:gd name="connsiteX1267" fmla="*/ 256896 w 749177"/>
              <a:gd name="connsiteY1267" fmla="*/ 1710627 h 3791245"/>
              <a:gd name="connsiteX1268" fmla="*/ 257548 w 749177"/>
              <a:gd name="connsiteY1268" fmla="*/ 1689490 h 3791245"/>
              <a:gd name="connsiteX1269" fmla="*/ 226082 w 749177"/>
              <a:gd name="connsiteY1269" fmla="*/ 1641295 h 3791245"/>
              <a:gd name="connsiteX1270" fmla="*/ 188904 w 749177"/>
              <a:gd name="connsiteY1270" fmla="*/ 1596653 h 3791245"/>
              <a:gd name="connsiteX1271" fmla="*/ 191460 w 749177"/>
              <a:gd name="connsiteY1271" fmla="*/ 1593896 h 3791245"/>
              <a:gd name="connsiteX1272" fmla="*/ 202513 w 749177"/>
              <a:gd name="connsiteY1272" fmla="*/ 1603174 h 3791245"/>
              <a:gd name="connsiteX1273" fmla="*/ 189662 w 749177"/>
              <a:gd name="connsiteY1273" fmla="*/ 1581295 h 3791245"/>
              <a:gd name="connsiteX1274" fmla="*/ 189486 w 749177"/>
              <a:gd name="connsiteY1274" fmla="*/ 1581176 h 3791245"/>
              <a:gd name="connsiteX1275" fmla="*/ 188763 w 749177"/>
              <a:gd name="connsiteY1275" fmla="*/ 1579630 h 3791245"/>
              <a:gd name="connsiteX1276" fmla="*/ 143547 w 749177"/>
              <a:gd name="connsiteY1276" fmla="*/ 1479526 h 3791245"/>
              <a:gd name="connsiteX1277" fmla="*/ 508782 w 749177"/>
              <a:gd name="connsiteY1277" fmla="*/ 1476348 h 3791245"/>
              <a:gd name="connsiteX1278" fmla="*/ 523153 w 749177"/>
              <a:gd name="connsiteY1278" fmla="*/ 1496964 h 3791245"/>
              <a:gd name="connsiteX1279" fmla="*/ 520283 w 749177"/>
              <a:gd name="connsiteY1279" fmla="*/ 1498996 h 3791245"/>
              <a:gd name="connsiteX1280" fmla="*/ 505708 w 749177"/>
              <a:gd name="connsiteY1280" fmla="*/ 1478359 h 3791245"/>
              <a:gd name="connsiteX1281" fmla="*/ 508782 w 749177"/>
              <a:gd name="connsiteY1281" fmla="*/ 1476348 h 3791245"/>
              <a:gd name="connsiteX1282" fmla="*/ 152272 w 749177"/>
              <a:gd name="connsiteY1282" fmla="*/ 1472725 h 3791245"/>
              <a:gd name="connsiteX1283" fmla="*/ 157808 w 749177"/>
              <a:gd name="connsiteY1283" fmla="*/ 1488078 h 3791245"/>
              <a:gd name="connsiteX1284" fmla="*/ 243798 w 749177"/>
              <a:gd name="connsiteY1284" fmla="*/ 1513697 h 3791245"/>
              <a:gd name="connsiteX1285" fmla="*/ 243798 w 749177"/>
              <a:gd name="connsiteY1285" fmla="*/ 1513695 h 3791245"/>
              <a:gd name="connsiteX1286" fmla="*/ 257143 w 749177"/>
              <a:gd name="connsiteY1286" fmla="*/ 1517484 h 3791245"/>
              <a:gd name="connsiteX1287" fmla="*/ 258941 w 749177"/>
              <a:gd name="connsiteY1287" fmla="*/ 1517993 h 3791245"/>
              <a:gd name="connsiteX1288" fmla="*/ 265710 w 749177"/>
              <a:gd name="connsiteY1288" fmla="*/ 1519820 h 3791245"/>
              <a:gd name="connsiteX1289" fmla="*/ 277627 w 749177"/>
              <a:gd name="connsiteY1289" fmla="*/ 1523035 h 3791245"/>
              <a:gd name="connsiteX1290" fmla="*/ 283955 w 749177"/>
              <a:gd name="connsiteY1290" fmla="*/ 1524658 h 3791245"/>
              <a:gd name="connsiteX1291" fmla="*/ 320199 w 749177"/>
              <a:gd name="connsiteY1291" fmla="*/ 1533356 h 3791245"/>
              <a:gd name="connsiteX1292" fmla="*/ 309375 w 749177"/>
              <a:gd name="connsiteY1292" fmla="*/ 1517618 h 3791245"/>
              <a:gd name="connsiteX1293" fmla="*/ 307295 w 749177"/>
              <a:gd name="connsiteY1293" fmla="*/ 1518325 h 3791245"/>
              <a:gd name="connsiteX1294" fmla="*/ 283532 w 749177"/>
              <a:gd name="connsiteY1294" fmla="*/ 1513108 h 3791245"/>
              <a:gd name="connsiteX1295" fmla="*/ 277203 w 749177"/>
              <a:gd name="connsiteY1295" fmla="*/ 1511374 h 3791245"/>
              <a:gd name="connsiteX1296" fmla="*/ 265498 w 749177"/>
              <a:gd name="connsiteY1296" fmla="*/ 1507912 h 3791245"/>
              <a:gd name="connsiteX1297" fmla="*/ 258906 w 749177"/>
              <a:gd name="connsiteY1297" fmla="*/ 1505845 h 3791245"/>
              <a:gd name="connsiteX1298" fmla="*/ 248399 w 749177"/>
              <a:gd name="connsiteY1298" fmla="*/ 1502467 h 3791245"/>
              <a:gd name="connsiteX1299" fmla="*/ 231317 w 749177"/>
              <a:gd name="connsiteY1299" fmla="*/ 1496958 h 3791245"/>
              <a:gd name="connsiteX1300" fmla="*/ 221534 w 749177"/>
              <a:gd name="connsiteY1300" fmla="*/ 1493936 h 3791245"/>
              <a:gd name="connsiteX1301" fmla="*/ 152272 w 749177"/>
              <a:gd name="connsiteY1301" fmla="*/ 1472725 h 3791245"/>
              <a:gd name="connsiteX1302" fmla="*/ 466294 w 749177"/>
              <a:gd name="connsiteY1302" fmla="*/ 1470965 h 3791245"/>
              <a:gd name="connsiteX1303" fmla="*/ 466763 w 749177"/>
              <a:gd name="connsiteY1303" fmla="*/ 1487853 h 3791245"/>
              <a:gd name="connsiteX1304" fmla="*/ 464158 w 749177"/>
              <a:gd name="connsiteY1304" fmla="*/ 1504409 h 3791245"/>
              <a:gd name="connsiteX1305" fmla="*/ 461143 w 749177"/>
              <a:gd name="connsiteY1305" fmla="*/ 1504204 h 3791245"/>
              <a:gd name="connsiteX1306" fmla="*/ 460389 w 749177"/>
              <a:gd name="connsiteY1306" fmla="*/ 1486567 h 3791245"/>
              <a:gd name="connsiteX1307" fmla="*/ 462462 w 749177"/>
              <a:gd name="connsiteY1307" fmla="*/ 1471012 h 3791245"/>
              <a:gd name="connsiteX1308" fmla="*/ 462460 w 749177"/>
              <a:gd name="connsiteY1308" fmla="*/ 1471011 h 3791245"/>
              <a:gd name="connsiteX1309" fmla="*/ 466294 w 749177"/>
              <a:gd name="connsiteY1309" fmla="*/ 1470965 h 3791245"/>
              <a:gd name="connsiteX1310" fmla="*/ 423610 w 749177"/>
              <a:gd name="connsiteY1310" fmla="*/ 1443252 h 3791245"/>
              <a:gd name="connsiteX1311" fmla="*/ 423610 w 749177"/>
              <a:gd name="connsiteY1311" fmla="*/ 1443252 h 3791245"/>
              <a:gd name="connsiteX1312" fmla="*/ 423610 w 749177"/>
              <a:gd name="connsiteY1312" fmla="*/ 1443254 h 3791245"/>
              <a:gd name="connsiteX1313" fmla="*/ 140603 w 749177"/>
              <a:gd name="connsiteY1313" fmla="*/ 1439091 h 3791245"/>
              <a:gd name="connsiteX1314" fmla="*/ 146755 w 749177"/>
              <a:gd name="connsiteY1314" fmla="*/ 1457139 h 3791245"/>
              <a:gd name="connsiteX1315" fmla="*/ 149822 w 749177"/>
              <a:gd name="connsiteY1315" fmla="*/ 1465896 h 3791245"/>
              <a:gd name="connsiteX1316" fmla="*/ 223737 w 749177"/>
              <a:gd name="connsiteY1316" fmla="*/ 1486989 h 3791245"/>
              <a:gd name="connsiteX1317" fmla="*/ 232446 w 749177"/>
              <a:gd name="connsiteY1317" fmla="*/ 1489628 h 3791245"/>
              <a:gd name="connsiteX1318" fmla="*/ 240678 w 749177"/>
              <a:gd name="connsiteY1318" fmla="*/ 1491955 h 3791245"/>
              <a:gd name="connsiteX1319" fmla="*/ 258888 w 749177"/>
              <a:gd name="connsiteY1319" fmla="*/ 1497064 h 3791245"/>
              <a:gd name="connsiteX1320" fmla="*/ 265322 w 749177"/>
              <a:gd name="connsiteY1320" fmla="*/ 1498853 h 3791245"/>
              <a:gd name="connsiteX1321" fmla="*/ 276728 w 749177"/>
              <a:gd name="connsiteY1321" fmla="*/ 1502237 h 3791245"/>
              <a:gd name="connsiteX1322" fmla="*/ 283127 w 749177"/>
              <a:gd name="connsiteY1322" fmla="*/ 1504204 h 3791245"/>
              <a:gd name="connsiteX1323" fmla="*/ 305726 w 749177"/>
              <a:gd name="connsiteY1323" fmla="*/ 1512308 h 3791245"/>
              <a:gd name="connsiteX1324" fmla="*/ 288821 w 749177"/>
              <a:gd name="connsiteY1324" fmla="*/ 1487653 h 3791245"/>
              <a:gd name="connsiteX1325" fmla="*/ 282280 w 749177"/>
              <a:gd name="connsiteY1325" fmla="*/ 1485872 h 3791245"/>
              <a:gd name="connsiteX1326" fmla="*/ 275776 w 749177"/>
              <a:gd name="connsiteY1326" fmla="*/ 1484105 h 3791245"/>
              <a:gd name="connsiteX1327" fmla="*/ 264652 w 749177"/>
              <a:gd name="connsiteY1327" fmla="*/ 1481081 h 3791245"/>
              <a:gd name="connsiteX1328" fmla="*/ 250250 w 749177"/>
              <a:gd name="connsiteY1328" fmla="*/ 1477149 h 3791245"/>
              <a:gd name="connsiteX1329" fmla="*/ 148800 w 749177"/>
              <a:gd name="connsiteY1329" fmla="*/ 1442762 h 3791245"/>
              <a:gd name="connsiteX1330" fmla="*/ 140603 w 749177"/>
              <a:gd name="connsiteY1330" fmla="*/ 1439091 h 3791245"/>
              <a:gd name="connsiteX1331" fmla="*/ 428186 w 749177"/>
              <a:gd name="connsiteY1331" fmla="*/ 1426742 h 3791245"/>
              <a:gd name="connsiteX1332" fmla="*/ 430084 w 749177"/>
              <a:gd name="connsiteY1332" fmla="*/ 1443332 h 3791245"/>
              <a:gd name="connsiteX1333" fmla="*/ 423610 w 749177"/>
              <a:gd name="connsiteY1333" fmla="*/ 1443252 h 3791245"/>
              <a:gd name="connsiteX1334" fmla="*/ 425023 w 749177"/>
              <a:gd name="connsiteY1334" fmla="*/ 1426861 h 3791245"/>
              <a:gd name="connsiteX1335" fmla="*/ 428186 w 749177"/>
              <a:gd name="connsiteY1335" fmla="*/ 1426742 h 3791245"/>
              <a:gd name="connsiteX1336" fmla="*/ 498805 w 749177"/>
              <a:gd name="connsiteY1336" fmla="*/ 1421261 h 3791245"/>
              <a:gd name="connsiteX1337" fmla="*/ 512513 w 749177"/>
              <a:gd name="connsiteY1337" fmla="*/ 1440217 h 3791245"/>
              <a:gd name="connsiteX1338" fmla="*/ 522149 w 749177"/>
              <a:gd name="connsiteY1338" fmla="*/ 1461817 h 3791245"/>
              <a:gd name="connsiteX1339" fmla="*/ 517888 w 749177"/>
              <a:gd name="connsiteY1339" fmla="*/ 1463842 h 3791245"/>
              <a:gd name="connsiteX1340" fmla="*/ 505575 w 749177"/>
              <a:gd name="connsiteY1340" fmla="*/ 1442571 h 3791245"/>
              <a:gd name="connsiteX1341" fmla="*/ 495740 w 749177"/>
              <a:gd name="connsiteY1341" fmla="*/ 1423058 h 3791245"/>
              <a:gd name="connsiteX1342" fmla="*/ 498804 w 749177"/>
              <a:gd name="connsiteY1342" fmla="*/ 1421262 h 3791245"/>
              <a:gd name="connsiteX1343" fmla="*/ 394173 w 749177"/>
              <a:gd name="connsiteY1343" fmla="*/ 1414846 h 3791245"/>
              <a:gd name="connsiteX1344" fmla="*/ 394674 w 749177"/>
              <a:gd name="connsiteY1344" fmla="*/ 1429878 h 3791245"/>
              <a:gd name="connsiteX1345" fmla="*/ 390103 w 749177"/>
              <a:gd name="connsiteY1345" fmla="*/ 1429681 h 3791245"/>
              <a:gd name="connsiteX1346" fmla="*/ 390880 w 749177"/>
              <a:gd name="connsiteY1346" fmla="*/ 1415009 h 3791245"/>
              <a:gd name="connsiteX1347" fmla="*/ 394173 w 749177"/>
              <a:gd name="connsiteY1347" fmla="*/ 1414846 h 3791245"/>
              <a:gd name="connsiteX1348" fmla="*/ 511977 w 749177"/>
              <a:gd name="connsiteY1348" fmla="*/ 1402129 h 3791245"/>
              <a:gd name="connsiteX1349" fmla="*/ 523364 w 749177"/>
              <a:gd name="connsiteY1349" fmla="*/ 1413848 h 3791245"/>
              <a:gd name="connsiteX1350" fmla="*/ 520399 w 749177"/>
              <a:gd name="connsiteY1350" fmla="*/ 1416909 h 3791245"/>
              <a:gd name="connsiteX1351" fmla="*/ 509351 w 749177"/>
              <a:gd name="connsiteY1351" fmla="*/ 1404741 h 3791245"/>
              <a:gd name="connsiteX1352" fmla="*/ 511977 w 749177"/>
              <a:gd name="connsiteY1352" fmla="*/ 1402129 h 3791245"/>
              <a:gd name="connsiteX1353" fmla="*/ 114707 w 749177"/>
              <a:gd name="connsiteY1353" fmla="*/ 1356197 h 3791245"/>
              <a:gd name="connsiteX1354" fmla="*/ 119290 w 749177"/>
              <a:gd name="connsiteY1354" fmla="*/ 1371587 h 3791245"/>
              <a:gd name="connsiteX1355" fmla="*/ 119290 w 749177"/>
              <a:gd name="connsiteY1355" fmla="*/ 1371590 h 3791245"/>
              <a:gd name="connsiteX1356" fmla="*/ 146490 w 749177"/>
              <a:gd name="connsiteY1356" fmla="*/ 1379676 h 3791245"/>
              <a:gd name="connsiteX1357" fmla="*/ 147883 w 749177"/>
              <a:gd name="connsiteY1357" fmla="*/ 1380098 h 3791245"/>
              <a:gd name="connsiteX1358" fmla="*/ 156574 w 749177"/>
              <a:gd name="connsiteY1358" fmla="*/ 1382611 h 3791245"/>
              <a:gd name="connsiteX1359" fmla="*/ 181941 w 749177"/>
              <a:gd name="connsiteY1359" fmla="*/ 1393521 h 3791245"/>
              <a:gd name="connsiteX1360" fmla="*/ 181165 w 749177"/>
              <a:gd name="connsiteY1360" fmla="*/ 1396538 h 3791245"/>
              <a:gd name="connsiteX1361" fmla="*/ 155622 w 749177"/>
              <a:gd name="connsiteY1361" fmla="*/ 1390511 h 3791245"/>
              <a:gd name="connsiteX1362" fmla="*/ 146966 w 749177"/>
              <a:gd name="connsiteY1362" fmla="*/ 1387141 h 3791245"/>
              <a:gd name="connsiteX1363" fmla="*/ 143758 w 749177"/>
              <a:gd name="connsiteY1363" fmla="*/ 1385957 h 3791245"/>
              <a:gd name="connsiteX1364" fmla="*/ 121123 w 749177"/>
              <a:gd name="connsiteY1364" fmla="*/ 1377548 h 3791245"/>
              <a:gd name="connsiteX1365" fmla="*/ 126394 w 749177"/>
              <a:gd name="connsiteY1365" fmla="*/ 1394767 h 3791245"/>
              <a:gd name="connsiteX1366" fmla="*/ 145221 w 749177"/>
              <a:gd name="connsiteY1366" fmla="*/ 1400565 h 3791245"/>
              <a:gd name="connsiteX1367" fmla="*/ 154053 w 749177"/>
              <a:gd name="connsiteY1367" fmla="*/ 1403384 h 3791245"/>
              <a:gd name="connsiteX1368" fmla="*/ 164365 w 749177"/>
              <a:gd name="connsiteY1368" fmla="*/ 1406682 h 3791245"/>
              <a:gd name="connsiteX1369" fmla="*/ 203870 w 749177"/>
              <a:gd name="connsiteY1369" fmla="*/ 1420013 h 3791245"/>
              <a:gd name="connsiteX1370" fmla="*/ 203042 w 749177"/>
              <a:gd name="connsiteY1370" fmla="*/ 1423555 h 3791245"/>
              <a:gd name="connsiteX1371" fmla="*/ 152836 w 749177"/>
              <a:gd name="connsiteY1371" fmla="*/ 1412590 h 3791245"/>
              <a:gd name="connsiteX1372" fmla="*/ 144005 w 749177"/>
              <a:gd name="connsiteY1372" fmla="*/ 1409397 h 3791245"/>
              <a:gd name="connsiteX1373" fmla="*/ 129038 w 749177"/>
              <a:gd name="connsiteY1373" fmla="*/ 1403315 h 3791245"/>
              <a:gd name="connsiteX1374" fmla="*/ 132599 w 749177"/>
              <a:gd name="connsiteY1374" fmla="*/ 1414817 h 3791245"/>
              <a:gd name="connsiteX1375" fmla="*/ 142912 w 749177"/>
              <a:gd name="connsiteY1375" fmla="*/ 1417339 h 3791245"/>
              <a:gd name="connsiteX1376" fmla="*/ 151902 w 749177"/>
              <a:gd name="connsiteY1376" fmla="*/ 1419622 h 3791245"/>
              <a:gd name="connsiteX1377" fmla="*/ 221710 w 749177"/>
              <a:gd name="connsiteY1377" fmla="*/ 1442126 h 3791245"/>
              <a:gd name="connsiteX1378" fmla="*/ 236870 w 749177"/>
              <a:gd name="connsiteY1378" fmla="*/ 1448937 h 3791245"/>
              <a:gd name="connsiteX1379" fmla="*/ 236112 w 749177"/>
              <a:gd name="connsiteY1379" fmla="*/ 1451696 h 3791245"/>
              <a:gd name="connsiteX1380" fmla="*/ 227968 w 749177"/>
              <a:gd name="connsiteY1380" fmla="*/ 1450731 h 3791245"/>
              <a:gd name="connsiteX1381" fmla="*/ 150651 w 749177"/>
              <a:gd name="connsiteY1381" fmla="*/ 1428980 h 3791245"/>
              <a:gd name="connsiteX1382" fmla="*/ 141801 w 749177"/>
              <a:gd name="connsiteY1382" fmla="*/ 1425310 h 3791245"/>
              <a:gd name="connsiteX1383" fmla="*/ 135050 w 749177"/>
              <a:gd name="connsiteY1383" fmla="*/ 1422422 h 3791245"/>
              <a:gd name="connsiteX1384" fmla="*/ 138117 w 749177"/>
              <a:gd name="connsiteY1384" fmla="*/ 1431849 h 3791245"/>
              <a:gd name="connsiteX1385" fmla="*/ 138575 w 749177"/>
              <a:gd name="connsiteY1385" fmla="*/ 1431785 h 3791245"/>
              <a:gd name="connsiteX1386" fmla="*/ 140796 w 749177"/>
              <a:gd name="connsiteY1386" fmla="*/ 1432400 h 3791245"/>
              <a:gd name="connsiteX1387" fmla="*/ 149857 w 749177"/>
              <a:gd name="connsiteY1387" fmla="*/ 1434894 h 3791245"/>
              <a:gd name="connsiteX1388" fmla="*/ 241612 w 749177"/>
              <a:gd name="connsiteY1388" fmla="*/ 1466080 h 3791245"/>
              <a:gd name="connsiteX1389" fmla="*/ 256120 w 749177"/>
              <a:gd name="connsiteY1389" fmla="*/ 1471355 h 3791245"/>
              <a:gd name="connsiteX1390" fmla="*/ 258835 w 749177"/>
              <a:gd name="connsiteY1390" fmla="*/ 1472327 h 3791245"/>
              <a:gd name="connsiteX1391" fmla="*/ 264388 w 749177"/>
              <a:gd name="connsiteY1391" fmla="*/ 1474331 h 3791245"/>
              <a:gd name="connsiteX1392" fmla="*/ 275458 w 749177"/>
              <a:gd name="connsiteY1392" fmla="*/ 1478177 h 3791245"/>
              <a:gd name="connsiteX1393" fmla="*/ 281946 w 749177"/>
              <a:gd name="connsiteY1393" fmla="*/ 1480413 h 3791245"/>
              <a:gd name="connsiteX1394" fmla="*/ 284466 w 749177"/>
              <a:gd name="connsiteY1394" fmla="*/ 1481281 h 3791245"/>
              <a:gd name="connsiteX1395" fmla="*/ 281769 w 749177"/>
              <a:gd name="connsiteY1395" fmla="*/ 1477301 h 3791245"/>
              <a:gd name="connsiteX1396" fmla="*/ 274806 w 749177"/>
              <a:gd name="connsiteY1396" fmla="*/ 1467062 h 3791245"/>
              <a:gd name="connsiteX1397" fmla="*/ 270998 w 749177"/>
              <a:gd name="connsiteY1397" fmla="*/ 1461432 h 3791245"/>
              <a:gd name="connsiteX1398" fmla="*/ 270522 w 749177"/>
              <a:gd name="connsiteY1398" fmla="*/ 1461428 h 3791245"/>
              <a:gd name="connsiteX1399" fmla="*/ 263824 w 749177"/>
              <a:gd name="connsiteY1399" fmla="*/ 1459956 h 3791245"/>
              <a:gd name="connsiteX1400" fmla="*/ 258641 w 749177"/>
              <a:gd name="connsiteY1400" fmla="*/ 1458820 h 3791245"/>
              <a:gd name="connsiteX1401" fmla="*/ 256191 w 749177"/>
              <a:gd name="connsiteY1401" fmla="*/ 1458279 h 3791245"/>
              <a:gd name="connsiteX1402" fmla="*/ 242035 w 749177"/>
              <a:gd name="connsiteY1402" fmla="*/ 1453721 h 3791245"/>
              <a:gd name="connsiteX1403" fmla="*/ 240431 w 749177"/>
              <a:gd name="connsiteY1403" fmla="*/ 1453251 h 3791245"/>
              <a:gd name="connsiteX1404" fmla="*/ 239920 w 749177"/>
              <a:gd name="connsiteY1404" fmla="*/ 1451190 h 3791245"/>
              <a:gd name="connsiteX1405" fmla="*/ 240925 w 749177"/>
              <a:gd name="connsiteY1405" fmla="*/ 1450879 h 3791245"/>
              <a:gd name="connsiteX1406" fmla="*/ 256702 w 749177"/>
              <a:gd name="connsiteY1406" fmla="*/ 1452441 h 3791245"/>
              <a:gd name="connsiteX1407" fmla="*/ 257566 w 749177"/>
              <a:gd name="connsiteY1407" fmla="*/ 1452556 h 3791245"/>
              <a:gd name="connsiteX1408" fmla="*/ 263524 w 749177"/>
              <a:gd name="connsiteY1408" fmla="*/ 1453702 h 3791245"/>
              <a:gd name="connsiteX1409" fmla="*/ 266080 w 749177"/>
              <a:gd name="connsiteY1409" fmla="*/ 1454191 h 3791245"/>
              <a:gd name="connsiteX1410" fmla="*/ 263330 w 749177"/>
              <a:gd name="connsiteY1410" fmla="*/ 1450091 h 3791245"/>
              <a:gd name="connsiteX1411" fmla="*/ 253141 w 749177"/>
              <a:gd name="connsiteY1411" fmla="*/ 1434931 h 3791245"/>
              <a:gd name="connsiteX1412" fmla="*/ 250849 w 749177"/>
              <a:gd name="connsiteY1412" fmla="*/ 1434701 h 3791245"/>
              <a:gd name="connsiteX1413" fmla="*/ 243181 w 749177"/>
              <a:gd name="connsiteY1413" fmla="*/ 1432181 h 3791245"/>
              <a:gd name="connsiteX1414" fmla="*/ 207396 w 749177"/>
              <a:gd name="connsiteY1414" fmla="*/ 1423392 h 3791245"/>
              <a:gd name="connsiteX1415" fmla="*/ 207748 w 749177"/>
              <a:gd name="connsiteY1415" fmla="*/ 1421289 h 3791245"/>
              <a:gd name="connsiteX1416" fmla="*/ 236042 w 749177"/>
              <a:gd name="connsiteY1416" fmla="*/ 1423369 h 3791245"/>
              <a:gd name="connsiteX1417" fmla="*/ 247447 w 749177"/>
              <a:gd name="connsiteY1417" fmla="*/ 1426423 h 3791245"/>
              <a:gd name="connsiteX1418" fmla="*/ 242000 w 749177"/>
              <a:gd name="connsiteY1418" fmla="*/ 1418189 h 3791245"/>
              <a:gd name="connsiteX1419" fmla="*/ 236430 w 749177"/>
              <a:gd name="connsiteY1419" fmla="*/ 1409755 h 3791245"/>
              <a:gd name="connsiteX1420" fmla="*/ 235513 w 749177"/>
              <a:gd name="connsiteY1420" fmla="*/ 1410648 h 3791245"/>
              <a:gd name="connsiteX1421" fmla="*/ 235196 w 749177"/>
              <a:gd name="connsiteY1421" fmla="*/ 1410830 h 3791245"/>
              <a:gd name="connsiteX1422" fmla="*/ 226487 w 749177"/>
              <a:gd name="connsiteY1422" fmla="*/ 1411166 h 3791245"/>
              <a:gd name="connsiteX1423" fmla="*/ 210886 w 749177"/>
              <a:gd name="connsiteY1423" fmla="*/ 1406869 h 3791245"/>
              <a:gd name="connsiteX1424" fmla="*/ 184832 w 749177"/>
              <a:gd name="connsiteY1424" fmla="*/ 1397589 h 3791245"/>
              <a:gd name="connsiteX1425" fmla="*/ 185184 w 749177"/>
              <a:gd name="connsiteY1425" fmla="*/ 1396068 h 3791245"/>
              <a:gd name="connsiteX1426" fmla="*/ 213037 w 749177"/>
              <a:gd name="connsiteY1426" fmla="*/ 1400058 h 3791245"/>
              <a:gd name="connsiteX1427" fmla="*/ 234191 w 749177"/>
              <a:gd name="connsiteY1427" fmla="*/ 1406364 h 3791245"/>
              <a:gd name="connsiteX1428" fmla="*/ 222168 w 749177"/>
              <a:gd name="connsiteY1428" fmla="*/ 1387888 h 3791245"/>
              <a:gd name="connsiteX1429" fmla="*/ 220582 w 749177"/>
              <a:gd name="connsiteY1429" fmla="*/ 1388477 h 3791245"/>
              <a:gd name="connsiteX1430" fmla="*/ 168385 w 749177"/>
              <a:gd name="connsiteY1430" fmla="*/ 1374248 h 3791245"/>
              <a:gd name="connsiteX1431" fmla="*/ 157966 w 749177"/>
              <a:gd name="connsiteY1431" fmla="*/ 1371101 h 3791245"/>
              <a:gd name="connsiteX1432" fmla="*/ 149346 w 749177"/>
              <a:gd name="connsiteY1432" fmla="*/ 1368473 h 3791245"/>
              <a:gd name="connsiteX1433" fmla="*/ 114707 w 749177"/>
              <a:gd name="connsiteY1433" fmla="*/ 1356197 h 3791245"/>
              <a:gd name="connsiteX1434" fmla="*/ 749177 w 749177"/>
              <a:gd name="connsiteY1434" fmla="*/ 1354965 h 3791245"/>
              <a:gd name="connsiteX1435" fmla="*/ 749177 w 749177"/>
              <a:gd name="connsiteY1435" fmla="*/ 1361721 h 3791245"/>
              <a:gd name="connsiteX1436" fmla="*/ 734062 w 749177"/>
              <a:gd name="connsiteY1436" fmla="*/ 1381499 h 3791245"/>
              <a:gd name="connsiteX1437" fmla="*/ 731745 w 749177"/>
              <a:gd name="connsiteY1437" fmla="*/ 1379707 h 3791245"/>
              <a:gd name="connsiteX1438" fmla="*/ 473174 w 749177"/>
              <a:gd name="connsiteY1438" fmla="*/ 1349580 h 3791245"/>
              <a:gd name="connsiteX1439" fmla="*/ 477923 w 749177"/>
              <a:gd name="connsiteY1439" fmla="*/ 1350313 h 3791245"/>
              <a:gd name="connsiteX1440" fmla="*/ 501222 w 749177"/>
              <a:gd name="connsiteY1440" fmla="*/ 1387465 h 3791245"/>
              <a:gd name="connsiteX1441" fmla="*/ 497755 w 749177"/>
              <a:gd name="connsiteY1441" fmla="*/ 1389798 h 3791245"/>
              <a:gd name="connsiteX1442" fmla="*/ 472345 w 749177"/>
              <a:gd name="connsiteY1442" fmla="*/ 1353872 h 3791245"/>
              <a:gd name="connsiteX1443" fmla="*/ 473174 w 749177"/>
              <a:gd name="connsiteY1443" fmla="*/ 1349580 h 3791245"/>
              <a:gd name="connsiteX1444" fmla="*/ 375416 w 749177"/>
              <a:gd name="connsiteY1444" fmla="*/ 1349027 h 3791245"/>
              <a:gd name="connsiteX1445" fmla="*/ 377124 w 749177"/>
              <a:gd name="connsiteY1445" fmla="*/ 1363064 h 3791245"/>
              <a:gd name="connsiteX1446" fmla="*/ 372484 w 749177"/>
              <a:gd name="connsiteY1446" fmla="*/ 1362980 h 3791245"/>
              <a:gd name="connsiteX1447" fmla="*/ 372486 w 749177"/>
              <a:gd name="connsiteY1447" fmla="*/ 1362980 h 3791245"/>
              <a:gd name="connsiteX1448" fmla="*/ 373299 w 749177"/>
              <a:gd name="connsiteY1448" fmla="*/ 1349173 h 3791245"/>
              <a:gd name="connsiteX1449" fmla="*/ 375416 w 749177"/>
              <a:gd name="connsiteY1449" fmla="*/ 1349027 h 3791245"/>
              <a:gd name="connsiteX1450" fmla="*/ 710432 w 749177"/>
              <a:gd name="connsiteY1450" fmla="*/ 1345754 h 3791245"/>
              <a:gd name="connsiteX1451" fmla="*/ 712877 w 749177"/>
              <a:gd name="connsiteY1451" fmla="*/ 1347975 h 3791245"/>
              <a:gd name="connsiteX1452" fmla="*/ 708828 w 749177"/>
              <a:gd name="connsiteY1452" fmla="*/ 1358363 h 3791245"/>
              <a:gd name="connsiteX1453" fmla="*/ 705579 w 749177"/>
              <a:gd name="connsiteY1453" fmla="*/ 1358303 h 3791245"/>
              <a:gd name="connsiteX1454" fmla="*/ 710432 w 749177"/>
              <a:gd name="connsiteY1454" fmla="*/ 1345754 h 3791245"/>
              <a:gd name="connsiteX1455" fmla="*/ 107303 w 749177"/>
              <a:gd name="connsiteY1455" fmla="*/ 1331391 h 3791245"/>
              <a:gd name="connsiteX1456" fmla="*/ 113226 w 749177"/>
              <a:gd name="connsiteY1456" fmla="*/ 1351229 h 3791245"/>
              <a:gd name="connsiteX1457" fmla="*/ 113226 w 749177"/>
              <a:gd name="connsiteY1457" fmla="*/ 1351227 h 3791245"/>
              <a:gd name="connsiteX1458" fmla="*/ 150280 w 749177"/>
              <a:gd name="connsiteY1458" fmla="*/ 1360779 h 3791245"/>
              <a:gd name="connsiteX1459" fmla="*/ 158865 w 749177"/>
              <a:gd name="connsiteY1459" fmla="*/ 1363464 h 3791245"/>
              <a:gd name="connsiteX1460" fmla="*/ 169760 w 749177"/>
              <a:gd name="connsiteY1460" fmla="*/ 1366909 h 3791245"/>
              <a:gd name="connsiteX1461" fmla="*/ 219612 w 749177"/>
              <a:gd name="connsiteY1461" fmla="*/ 1383965 h 3791245"/>
              <a:gd name="connsiteX1462" fmla="*/ 208894 w 749177"/>
              <a:gd name="connsiteY1462" fmla="*/ 1367188 h 3791245"/>
              <a:gd name="connsiteX1463" fmla="*/ 206550 w 749177"/>
              <a:gd name="connsiteY1463" fmla="*/ 1367453 h 3791245"/>
              <a:gd name="connsiteX1464" fmla="*/ 159905 w 749177"/>
              <a:gd name="connsiteY1464" fmla="*/ 1353862 h 3791245"/>
              <a:gd name="connsiteX1465" fmla="*/ 151462 w 749177"/>
              <a:gd name="connsiteY1465" fmla="*/ 1351012 h 3791245"/>
              <a:gd name="connsiteX1466" fmla="*/ 107303 w 749177"/>
              <a:gd name="connsiteY1466" fmla="*/ 1331391 h 3791245"/>
              <a:gd name="connsiteX1467" fmla="*/ 517862 w 749177"/>
              <a:gd name="connsiteY1467" fmla="*/ 1319388 h 3791245"/>
              <a:gd name="connsiteX1468" fmla="*/ 517864 w 749177"/>
              <a:gd name="connsiteY1468" fmla="*/ 1319388 h 3791245"/>
              <a:gd name="connsiteX1469" fmla="*/ 527126 w 749177"/>
              <a:gd name="connsiteY1469" fmla="*/ 1328916 h 3791245"/>
              <a:gd name="connsiteX1470" fmla="*/ 531644 w 749177"/>
              <a:gd name="connsiteY1470" fmla="*/ 1342560 h 3791245"/>
              <a:gd name="connsiteX1471" fmla="*/ 527473 w 749177"/>
              <a:gd name="connsiteY1471" fmla="*/ 1343951 h 3791245"/>
              <a:gd name="connsiteX1472" fmla="*/ 520855 w 749177"/>
              <a:gd name="connsiteY1472" fmla="*/ 1331608 h 3791245"/>
              <a:gd name="connsiteX1473" fmla="*/ 515648 w 749177"/>
              <a:gd name="connsiteY1473" fmla="*/ 1321454 h 3791245"/>
              <a:gd name="connsiteX1474" fmla="*/ 517862 w 749177"/>
              <a:gd name="connsiteY1474" fmla="*/ 1319388 h 3791245"/>
              <a:gd name="connsiteX1475" fmla="*/ 740161 w 749177"/>
              <a:gd name="connsiteY1475" fmla="*/ 1310993 h 3791245"/>
              <a:gd name="connsiteX1476" fmla="*/ 742957 w 749177"/>
              <a:gd name="connsiteY1476" fmla="*/ 1314638 h 3791245"/>
              <a:gd name="connsiteX1477" fmla="*/ 742959 w 749177"/>
              <a:gd name="connsiteY1477" fmla="*/ 1314639 h 3791245"/>
              <a:gd name="connsiteX1478" fmla="*/ 736997 w 749177"/>
              <a:gd name="connsiteY1478" fmla="*/ 1321064 h 3791245"/>
              <a:gd name="connsiteX1479" fmla="*/ 728131 w 749177"/>
              <a:gd name="connsiteY1479" fmla="*/ 1326507 h 3791245"/>
              <a:gd name="connsiteX1480" fmla="*/ 726073 w 749177"/>
              <a:gd name="connsiteY1480" fmla="*/ 1324280 h 3791245"/>
              <a:gd name="connsiteX1481" fmla="*/ 740161 w 749177"/>
              <a:gd name="connsiteY1481" fmla="*/ 1310993 h 3791245"/>
              <a:gd name="connsiteX1482" fmla="*/ 100375 w 749177"/>
              <a:gd name="connsiteY1482" fmla="*/ 1308163 h 3791245"/>
              <a:gd name="connsiteX1483" fmla="*/ 105593 w 749177"/>
              <a:gd name="connsiteY1483" fmla="*/ 1325642 h 3791245"/>
              <a:gd name="connsiteX1484" fmla="*/ 105593 w 749177"/>
              <a:gd name="connsiteY1484" fmla="*/ 1325643 h 3791245"/>
              <a:gd name="connsiteX1485" fmla="*/ 152625 w 749177"/>
              <a:gd name="connsiteY1485" fmla="*/ 1340993 h 3791245"/>
              <a:gd name="connsiteX1486" fmla="*/ 160946 w 749177"/>
              <a:gd name="connsiteY1486" fmla="*/ 1344119 h 3791245"/>
              <a:gd name="connsiteX1487" fmla="*/ 204135 w 749177"/>
              <a:gd name="connsiteY1487" fmla="*/ 1359751 h 3791245"/>
              <a:gd name="connsiteX1488" fmla="*/ 192994 w 749177"/>
              <a:gd name="connsiteY1488" fmla="*/ 1341929 h 3791245"/>
              <a:gd name="connsiteX1489" fmla="*/ 162303 w 749177"/>
              <a:gd name="connsiteY1489" fmla="*/ 1331679 h 3791245"/>
              <a:gd name="connsiteX1490" fmla="*/ 153965 w 749177"/>
              <a:gd name="connsiteY1490" fmla="*/ 1328899 h 3791245"/>
              <a:gd name="connsiteX1491" fmla="*/ 100375 w 749177"/>
              <a:gd name="connsiteY1491" fmla="*/ 1308163 h 3791245"/>
              <a:gd name="connsiteX1492" fmla="*/ 94558 w 749177"/>
              <a:gd name="connsiteY1492" fmla="*/ 1288668 h 3791245"/>
              <a:gd name="connsiteX1493" fmla="*/ 98965 w 749177"/>
              <a:gd name="connsiteY1493" fmla="*/ 1303430 h 3791245"/>
              <a:gd name="connsiteX1494" fmla="*/ 98965 w 749177"/>
              <a:gd name="connsiteY1494" fmla="*/ 1303428 h 3791245"/>
              <a:gd name="connsiteX1495" fmla="*/ 154829 w 749177"/>
              <a:gd name="connsiteY1495" fmla="*/ 1321031 h 3791245"/>
              <a:gd name="connsiteX1496" fmla="*/ 163043 w 749177"/>
              <a:gd name="connsiteY1496" fmla="*/ 1324116 h 3791245"/>
              <a:gd name="connsiteX1497" fmla="*/ 187688 w 749177"/>
              <a:gd name="connsiteY1497" fmla="*/ 1333427 h 3791245"/>
              <a:gd name="connsiteX1498" fmla="*/ 175154 w 749177"/>
              <a:gd name="connsiteY1498" fmla="*/ 1312792 h 3791245"/>
              <a:gd name="connsiteX1499" fmla="*/ 172756 w 749177"/>
              <a:gd name="connsiteY1499" fmla="*/ 1313776 h 3791245"/>
              <a:gd name="connsiteX1500" fmla="*/ 164189 w 749177"/>
              <a:gd name="connsiteY1500" fmla="*/ 1311701 h 3791245"/>
              <a:gd name="connsiteX1501" fmla="*/ 156027 w 749177"/>
              <a:gd name="connsiteY1501" fmla="*/ 1309237 h 3791245"/>
              <a:gd name="connsiteX1502" fmla="*/ 128915 w 749177"/>
              <a:gd name="connsiteY1502" fmla="*/ 1299560 h 3791245"/>
              <a:gd name="connsiteX1503" fmla="*/ 94558 w 749177"/>
              <a:gd name="connsiteY1503" fmla="*/ 1288668 h 3791245"/>
              <a:gd name="connsiteX1504" fmla="*/ 326474 w 749177"/>
              <a:gd name="connsiteY1504" fmla="*/ 1288450 h 3791245"/>
              <a:gd name="connsiteX1505" fmla="*/ 329312 w 749177"/>
              <a:gd name="connsiteY1505" fmla="*/ 1306491 h 3791245"/>
              <a:gd name="connsiteX1506" fmla="*/ 326968 w 749177"/>
              <a:gd name="connsiteY1506" fmla="*/ 1324007 h 3791245"/>
              <a:gd name="connsiteX1507" fmla="*/ 326968 w 749177"/>
              <a:gd name="connsiteY1507" fmla="*/ 1324005 h 3791245"/>
              <a:gd name="connsiteX1508" fmla="*/ 323918 w 749177"/>
              <a:gd name="connsiteY1508" fmla="*/ 1323724 h 3791245"/>
              <a:gd name="connsiteX1509" fmla="*/ 323371 w 749177"/>
              <a:gd name="connsiteY1509" fmla="*/ 1304601 h 3791245"/>
              <a:gd name="connsiteX1510" fmla="*/ 323125 w 749177"/>
              <a:gd name="connsiteY1510" fmla="*/ 1288720 h 3791245"/>
              <a:gd name="connsiteX1511" fmla="*/ 326474 w 749177"/>
              <a:gd name="connsiteY1511" fmla="*/ 1288450 h 3791245"/>
              <a:gd name="connsiteX1512" fmla="*/ 714796 w 749177"/>
              <a:gd name="connsiteY1512" fmla="*/ 1279837 h 3791245"/>
              <a:gd name="connsiteX1513" fmla="*/ 715226 w 749177"/>
              <a:gd name="connsiteY1513" fmla="*/ 1283652 h 3791245"/>
              <a:gd name="connsiteX1514" fmla="*/ 697250 w 749177"/>
              <a:gd name="connsiteY1514" fmla="*/ 1306775 h 3791245"/>
              <a:gd name="connsiteX1515" fmla="*/ 696314 w 749177"/>
              <a:gd name="connsiteY1515" fmla="*/ 1306065 h 3791245"/>
              <a:gd name="connsiteX1516" fmla="*/ 710995 w 749177"/>
              <a:gd name="connsiteY1516" fmla="*/ 1281176 h 3791245"/>
              <a:gd name="connsiteX1517" fmla="*/ 714796 w 749177"/>
              <a:gd name="connsiteY1517" fmla="*/ 1279837 h 3791245"/>
              <a:gd name="connsiteX1518" fmla="*/ 749177 w 749177"/>
              <a:gd name="connsiteY1518" fmla="*/ 1267103 h 3791245"/>
              <a:gd name="connsiteX1519" fmla="*/ 749177 w 749177"/>
              <a:gd name="connsiteY1519" fmla="*/ 1276294 h 3791245"/>
              <a:gd name="connsiteX1520" fmla="*/ 743426 w 749177"/>
              <a:gd name="connsiteY1520" fmla="*/ 1280559 h 3791245"/>
              <a:gd name="connsiteX1521" fmla="*/ 740672 w 749177"/>
              <a:gd name="connsiteY1521" fmla="*/ 1277388 h 3791245"/>
              <a:gd name="connsiteX1522" fmla="*/ 745604 w 749177"/>
              <a:gd name="connsiteY1522" fmla="*/ 1269641 h 3791245"/>
              <a:gd name="connsiteX1523" fmla="*/ 686418 w 749177"/>
              <a:gd name="connsiteY1523" fmla="*/ 1265990 h 3791245"/>
              <a:gd name="connsiteX1524" fmla="*/ 690651 w 749177"/>
              <a:gd name="connsiteY1524" fmla="*/ 1268464 h 3791245"/>
              <a:gd name="connsiteX1525" fmla="*/ 678464 w 749177"/>
              <a:gd name="connsiteY1525" fmla="*/ 1284204 h 3791245"/>
              <a:gd name="connsiteX1526" fmla="*/ 675841 w 749177"/>
              <a:gd name="connsiteY1526" fmla="*/ 1281509 h 3791245"/>
              <a:gd name="connsiteX1527" fmla="*/ 675839 w 749177"/>
              <a:gd name="connsiteY1527" fmla="*/ 1281507 h 3791245"/>
              <a:gd name="connsiteX1528" fmla="*/ 686418 w 749177"/>
              <a:gd name="connsiteY1528" fmla="*/ 1265990 h 3791245"/>
              <a:gd name="connsiteX1529" fmla="*/ 87383 w 749177"/>
              <a:gd name="connsiteY1529" fmla="*/ 1263978 h 3791245"/>
              <a:gd name="connsiteX1530" fmla="*/ 91455 w 749177"/>
              <a:gd name="connsiteY1530" fmla="*/ 1278258 h 3791245"/>
              <a:gd name="connsiteX1531" fmla="*/ 91455 w 749177"/>
              <a:gd name="connsiteY1531" fmla="*/ 1278260 h 3791245"/>
              <a:gd name="connsiteX1532" fmla="*/ 91896 w 749177"/>
              <a:gd name="connsiteY1532" fmla="*/ 1279744 h 3791245"/>
              <a:gd name="connsiteX1533" fmla="*/ 131171 w 749177"/>
              <a:gd name="connsiteY1533" fmla="*/ 1290414 h 3791245"/>
              <a:gd name="connsiteX1534" fmla="*/ 156944 w 749177"/>
              <a:gd name="connsiteY1534" fmla="*/ 1299848 h 3791245"/>
              <a:gd name="connsiteX1535" fmla="*/ 164930 w 749177"/>
              <a:gd name="connsiteY1535" fmla="*/ 1303603 h 3791245"/>
              <a:gd name="connsiteX1536" fmla="*/ 171875 w 749177"/>
              <a:gd name="connsiteY1536" fmla="*/ 1307378 h 3791245"/>
              <a:gd name="connsiteX1537" fmla="*/ 165582 w 749177"/>
              <a:gd name="connsiteY1537" fmla="*/ 1296659 h 3791245"/>
              <a:gd name="connsiteX1538" fmla="*/ 160152 w 749177"/>
              <a:gd name="connsiteY1538" fmla="*/ 1287418 h 3791245"/>
              <a:gd name="connsiteX1539" fmla="*/ 158107 w 749177"/>
              <a:gd name="connsiteY1539" fmla="*/ 1287480 h 3791245"/>
              <a:gd name="connsiteX1540" fmla="*/ 157861 w 749177"/>
              <a:gd name="connsiteY1540" fmla="*/ 1287445 h 3791245"/>
              <a:gd name="connsiteX1541" fmla="*/ 87383 w 749177"/>
              <a:gd name="connsiteY1541" fmla="*/ 1263978 h 3791245"/>
              <a:gd name="connsiteX1542" fmla="*/ 733668 w 749177"/>
              <a:gd name="connsiteY1542" fmla="*/ 1251768 h 3791245"/>
              <a:gd name="connsiteX1543" fmla="*/ 735625 w 749177"/>
              <a:gd name="connsiteY1543" fmla="*/ 1254078 h 3791245"/>
              <a:gd name="connsiteX1544" fmla="*/ 728725 w 749177"/>
              <a:gd name="connsiteY1544" fmla="*/ 1263317 h 3791245"/>
              <a:gd name="connsiteX1545" fmla="*/ 723692 w 749177"/>
              <a:gd name="connsiteY1545" fmla="*/ 1271892 h 3791245"/>
              <a:gd name="connsiteX1546" fmla="*/ 723692 w 749177"/>
              <a:gd name="connsiteY1546" fmla="*/ 1271890 h 3791245"/>
              <a:gd name="connsiteX1547" fmla="*/ 720789 w 749177"/>
              <a:gd name="connsiteY1547" fmla="*/ 1271236 h 3791245"/>
              <a:gd name="connsiteX1548" fmla="*/ 733668 w 749177"/>
              <a:gd name="connsiteY1548" fmla="*/ 1251768 h 3791245"/>
              <a:gd name="connsiteX1549" fmla="*/ 81336 w 749177"/>
              <a:gd name="connsiteY1549" fmla="*/ 1242633 h 3791245"/>
              <a:gd name="connsiteX1550" fmla="*/ 85479 w 749177"/>
              <a:gd name="connsiteY1550" fmla="*/ 1257314 h 3791245"/>
              <a:gd name="connsiteX1551" fmla="*/ 154952 w 749177"/>
              <a:gd name="connsiteY1551" fmla="*/ 1278474 h 3791245"/>
              <a:gd name="connsiteX1552" fmla="*/ 144111 w 749177"/>
              <a:gd name="connsiteY1552" fmla="*/ 1259272 h 3791245"/>
              <a:gd name="connsiteX1553" fmla="*/ 140144 w 749177"/>
              <a:gd name="connsiteY1553" fmla="*/ 1261714 h 3791245"/>
              <a:gd name="connsiteX1554" fmla="*/ 81336 w 749177"/>
              <a:gd name="connsiteY1554" fmla="*/ 1242633 h 3791245"/>
              <a:gd name="connsiteX1555" fmla="*/ 270617 w 749177"/>
              <a:gd name="connsiteY1555" fmla="*/ 1235616 h 3791245"/>
              <a:gd name="connsiteX1556" fmla="*/ 275282 w 749177"/>
              <a:gd name="connsiteY1556" fmla="*/ 1239267 h 3791245"/>
              <a:gd name="connsiteX1557" fmla="*/ 276587 w 749177"/>
              <a:gd name="connsiteY1557" fmla="*/ 1249290 h 3791245"/>
              <a:gd name="connsiteX1558" fmla="*/ 269394 w 749177"/>
              <a:gd name="connsiteY1558" fmla="*/ 1250732 h 3791245"/>
              <a:gd name="connsiteX1559" fmla="*/ 267208 w 749177"/>
              <a:gd name="connsiteY1559" fmla="*/ 1239651 h 3791245"/>
              <a:gd name="connsiteX1560" fmla="*/ 270617 w 749177"/>
              <a:gd name="connsiteY1560" fmla="*/ 1235616 h 3791245"/>
              <a:gd name="connsiteX1561" fmla="*/ 715464 w 749177"/>
              <a:gd name="connsiteY1561" fmla="*/ 1229030 h 3791245"/>
              <a:gd name="connsiteX1562" fmla="*/ 715465 w 749177"/>
              <a:gd name="connsiteY1562" fmla="*/ 1229031 h 3791245"/>
              <a:gd name="connsiteX1563" fmla="*/ 715463 w 749177"/>
              <a:gd name="connsiteY1563" fmla="*/ 1229031 h 3791245"/>
              <a:gd name="connsiteX1564" fmla="*/ 76401 w 749177"/>
              <a:gd name="connsiteY1564" fmla="*/ 1224876 h 3791245"/>
              <a:gd name="connsiteX1565" fmla="*/ 79785 w 749177"/>
              <a:gd name="connsiteY1565" fmla="*/ 1237092 h 3791245"/>
              <a:gd name="connsiteX1566" fmla="*/ 79785 w 749177"/>
              <a:gd name="connsiteY1566" fmla="*/ 1237094 h 3791245"/>
              <a:gd name="connsiteX1567" fmla="*/ 141237 w 749177"/>
              <a:gd name="connsiteY1567" fmla="*/ 1254164 h 3791245"/>
              <a:gd name="connsiteX1568" fmla="*/ 133234 w 749177"/>
              <a:gd name="connsiteY1568" fmla="*/ 1239405 h 3791245"/>
              <a:gd name="connsiteX1569" fmla="*/ 130978 w 749177"/>
              <a:gd name="connsiteY1569" fmla="*/ 1240425 h 3791245"/>
              <a:gd name="connsiteX1570" fmla="*/ 102014 w 749177"/>
              <a:gd name="connsiteY1570" fmla="*/ 1233017 h 3791245"/>
              <a:gd name="connsiteX1571" fmla="*/ 76401 w 749177"/>
              <a:gd name="connsiteY1571" fmla="*/ 1224876 h 3791245"/>
              <a:gd name="connsiteX1572" fmla="*/ 720181 w 749177"/>
              <a:gd name="connsiteY1572" fmla="*/ 1219017 h 3791245"/>
              <a:gd name="connsiteX1573" fmla="*/ 722790 w 749177"/>
              <a:gd name="connsiteY1573" fmla="*/ 1221115 h 3791245"/>
              <a:gd name="connsiteX1574" fmla="*/ 715464 w 749177"/>
              <a:gd name="connsiteY1574" fmla="*/ 1229030 h 3791245"/>
              <a:gd name="connsiteX1575" fmla="*/ 713309 w 749177"/>
              <a:gd name="connsiteY1575" fmla="*/ 1226763 h 3791245"/>
              <a:gd name="connsiteX1576" fmla="*/ 720181 w 749177"/>
              <a:gd name="connsiteY1576" fmla="*/ 1219017 h 3791245"/>
              <a:gd name="connsiteX1577" fmla="*/ 661497 w 749177"/>
              <a:gd name="connsiteY1577" fmla="*/ 1218192 h 3791245"/>
              <a:gd name="connsiteX1578" fmla="*/ 663792 w 749177"/>
              <a:gd name="connsiteY1578" fmla="*/ 1219461 h 3791245"/>
              <a:gd name="connsiteX1579" fmla="*/ 660947 w 749177"/>
              <a:gd name="connsiteY1579" fmla="*/ 1229446 h 3791245"/>
              <a:gd name="connsiteX1580" fmla="*/ 654890 w 749177"/>
              <a:gd name="connsiteY1580" fmla="*/ 1237106 h 3791245"/>
              <a:gd name="connsiteX1581" fmla="*/ 652399 w 749177"/>
              <a:gd name="connsiteY1581" fmla="*/ 1236086 h 3791245"/>
              <a:gd name="connsiteX1582" fmla="*/ 654380 w 749177"/>
              <a:gd name="connsiteY1582" fmla="*/ 1227387 h 3791245"/>
              <a:gd name="connsiteX1583" fmla="*/ 661497 w 749177"/>
              <a:gd name="connsiteY1583" fmla="*/ 1218192 h 3791245"/>
              <a:gd name="connsiteX1584" fmla="*/ 71288 w 749177"/>
              <a:gd name="connsiteY1584" fmla="*/ 1206213 h 3791245"/>
              <a:gd name="connsiteX1585" fmla="*/ 74655 w 749177"/>
              <a:gd name="connsiteY1585" fmla="*/ 1218585 h 3791245"/>
              <a:gd name="connsiteX1586" fmla="*/ 74655 w 749177"/>
              <a:gd name="connsiteY1586" fmla="*/ 1218581 h 3791245"/>
              <a:gd name="connsiteX1587" fmla="*/ 99088 w 749177"/>
              <a:gd name="connsiteY1587" fmla="*/ 1224597 h 3791245"/>
              <a:gd name="connsiteX1588" fmla="*/ 130466 w 749177"/>
              <a:gd name="connsiteY1588" fmla="*/ 1234300 h 3791245"/>
              <a:gd name="connsiteX1589" fmla="*/ 124684 w 749177"/>
              <a:gd name="connsiteY1589" fmla="*/ 1223288 h 3791245"/>
              <a:gd name="connsiteX1590" fmla="*/ 94875 w 749177"/>
              <a:gd name="connsiteY1590" fmla="*/ 1214741 h 3791245"/>
              <a:gd name="connsiteX1591" fmla="*/ 71288 w 749177"/>
              <a:gd name="connsiteY1591" fmla="*/ 1206213 h 3791245"/>
              <a:gd name="connsiteX1592" fmla="*/ 226135 w 749177"/>
              <a:gd name="connsiteY1592" fmla="*/ 1202829 h 3791245"/>
              <a:gd name="connsiteX1593" fmla="*/ 229061 w 749177"/>
              <a:gd name="connsiteY1593" fmla="*/ 1202979 h 3791245"/>
              <a:gd name="connsiteX1594" fmla="*/ 229149 w 749177"/>
              <a:gd name="connsiteY1594" fmla="*/ 1203053 h 3791245"/>
              <a:gd name="connsiteX1595" fmla="*/ 231388 w 749177"/>
              <a:gd name="connsiteY1595" fmla="*/ 1219124 h 3791245"/>
              <a:gd name="connsiteX1596" fmla="*/ 231405 w 749177"/>
              <a:gd name="connsiteY1596" fmla="*/ 1225304 h 3791245"/>
              <a:gd name="connsiteX1597" fmla="*/ 231423 w 749177"/>
              <a:gd name="connsiteY1597" fmla="*/ 1225304 h 3791245"/>
              <a:gd name="connsiteX1598" fmla="*/ 229801 w 749177"/>
              <a:gd name="connsiteY1598" fmla="*/ 1238817 h 3791245"/>
              <a:gd name="connsiteX1599" fmla="*/ 229625 w 749177"/>
              <a:gd name="connsiteY1599" fmla="*/ 1239043 h 3791245"/>
              <a:gd name="connsiteX1600" fmla="*/ 226787 w 749177"/>
              <a:gd name="connsiteY1600" fmla="*/ 1238781 h 3791245"/>
              <a:gd name="connsiteX1601" fmla="*/ 225976 w 749177"/>
              <a:gd name="connsiteY1601" fmla="*/ 1235940 h 3791245"/>
              <a:gd name="connsiteX1602" fmla="*/ 224477 w 749177"/>
              <a:gd name="connsiteY1602" fmla="*/ 1220594 h 3791245"/>
              <a:gd name="connsiteX1603" fmla="*/ 224090 w 749177"/>
              <a:gd name="connsiteY1603" fmla="*/ 1216105 h 3791245"/>
              <a:gd name="connsiteX1604" fmla="*/ 224918 w 749177"/>
              <a:gd name="connsiteY1604" fmla="*/ 1204983 h 3791245"/>
              <a:gd name="connsiteX1605" fmla="*/ 226135 w 749177"/>
              <a:gd name="connsiteY1605" fmla="*/ 1202829 h 3791245"/>
              <a:gd name="connsiteX1606" fmla="*/ 698524 w 749177"/>
              <a:gd name="connsiteY1606" fmla="*/ 1201425 h 3791245"/>
              <a:gd name="connsiteX1607" fmla="*/ 700737 w 749177"/>
              <a:gd name="connsiteY1607" fmla="*/ 1203594 h 3791245"/>
              <a:gd name="connsiteX1608" fmla="*/ 693347 w 749177"/>
              <a:gd name="connsiteY1608" fmla="*/ 1215972 h 3791245"/>
              <a:gd name="connsiteX1609" fmla="*/ 686119 w 749177"/>
              <a:gd name="connsiteY1609" fmla="*/ 1224489 h 3791245"/>
              <a:gd name="connsiteX1610" fmla="*/ 686119 w 749177"/>
              <a:gd name="connsiteY1610" fmla="*/ 1224491 h 3791245"/>
              <a:gd name="connsiteX1611" fmla="*/ 683724 w 749177"/>
              <a:gd name="connsiteY1611" fmla="*/ 1223246 h 3791245"/>
              <a:gd name="connsiteX1612" fmla="*/ 688519 w 749177"/>
              <a:gd name="connsiteY1612" fmla="*/ 1212165 h 3791245"/>
              <a:gd name="connsiteX1613" fmla="*/ 698524 w 749177"/>
              <a:gd name="connsiteY1613" fmla="*/ 1201425 h 3791245"/>
              <a:gd name="connsiteX1614" fmla="*/ 65824 w 749177"/>
              <a:gd name="connsiteY1614" fmla="*/ 1185852 h 3791245"/>
              <a:gd name="connsiteX1615" fmla="*/ 69438 w 749177"/>
              <a:gd name="connsiteY1615" fmla="*/ 1199376 h 3791245"/>
              <a:gd name="connsiteX1616" fmla="*/ 69438 w 749177"/>
              <a:gd name="connsiteY1616" fmla="*/ 1199374 h 3791245"/>
              <a:gd name="connsiteX1617" fmla="*/ 96655 w 749177"/>
              <a:gd name="connsiteY1617" fmla="*/ 1207659 h 3791245"/>
              <a:gd name="connsiteX1618" fmla="*/ 121018 w 749177"/>
              <a:gd name="connsiteY1618" fmla="*/ 1216269 h 3791245"/>
              <a:gd name="connsiteX1619" fmla="*/ 111763 w 749177"/>
              <a:gd name="connsiteY1619" fmla="*/ 1197992 h 3791245"/>
              <a:gd name="connsiteX1620" fmla="*/ 110723 w 749177"/>
              <a:gd name="connsiteY1620" fmla="*/ 1198575 h 3791245"/>
              <a:gd name="connsiteX1621" fmla="*/ 87947 w 749177"/>
              <a:gd name="connsiteY1621" fmla="*/ 1193353 h 3791245"/>
              <a:gd name="connsiteX1622" fmla="*/ 65824 w 749177"/>
              <a:gd name="connsiteY1622" fmla="*/ 1185852 h 3791245"/>
              <a:gd name="connsiteX1623" fmla="*/ 212762 w 749177"/>
              <a:gd name="connsiteY1623" fmla="*/ 1177165 h 3791245"/>
              <a:gd name="connsiteX1624" fmla="*/ 216104 w 749177"/>
              <a:gd name="connsiteY1624" fmla="*/ 1180940 h 3791245"/>
              <a:gd name="connsiteX1625" fmla="*/ 212949 w 749177"/>
              <a:gd name="connsiteY1625" fmla="*/ 1189328 h 3791245"/>
              <a:gd name="connsiteX1626" fmla="*/ 209300 w 749177"/>
              <a:gd name="connsiteY1626" fmla="*/ 1180020 h 3791245"/>
              <a:gd name="connsiteX1627" fmla="*/ 212762 w 749177"/>
              <a:gd name="connsiteY1627" fmla="*/ 1177165 h 3791245"/>
              <a:gd name="connsiteX1628" fmla="*/ 60623 w 749177"/>
              <a:gd name="connsiteY1628" fmla="*/ 1166113 h 3791245"/>
              <a:gd name="connsiteX1629" fmla="*/ 64079 w 749177"/>
              <a:gd name="connsiteY1629" fmla="*/ 1179310 h 3791245"/>
              <a:gd name="connsiteX1630" fmla="*/ 64079 w 749177"/>
              <a:gd name="connsiteY1630" fmla="*/ 1179308 h 3791245"/>
              <a:gd name="connsiteX1631" fmla="*/ 87982 w 749177"/>
              <a:gd name="connsiteY1631" fmla="*/ 1185629 h 3791245"/>
              <a:gd name="connsiteX1632" fmla="*/ 109436 w 749177"/>
              <a:gd name="connsiteY1632" fmla="*/ 1193349 h 3791245"/>
              <a:gd name="connsiteX1633" fmla="*/ 102191 w 749177"/>
              <a:gd name="connsiteY1633" fmla="*/ 1178371 h 3791245"/>
              <a:gd name="connsiteX1634" fmla="*/ 99758 w 749177"/>
              <a:gd name="connsiteY1634" fmla="*/ 1178801 h 3791245"/>
              <a:gd name="connsiteX1635" fmla="*/ 75114 w 749177"/>
              <a:gd name="connsiteY1635" fmla="*/ 1171549 h 3791245"/>
              <a:gd name="connsiteX1636" fmla="*/ 60623 w 749177"/>
              <a:gd name="connsiteY1636" fmla="*/ 1166113 h 3791245"/>
              <a:gd name="connsiteX1637" fmla="*/ 749177 w 749177"/>
              <a:gd name="connsiteY1637" fmla="*/ 1165494 h 3791245"/>
              <a:gd name="connsiteX1638" fmla="*/ 749177 w 749177"/>
              <a:gd name="connsiteY1638" fmla="*/ 1180547 h 3791245"/>
              <a:gd name="connsiteX1639" fmla="*/ 731364 w 749177"/>
              <a:gd name="connsiteY1639" fmla="*/ 1207452 h 3791245"/>
              <a:gd name="connsiteX1640" fmla="*/ 727853 w 749177"/>
              <a:gd name="connsiteY1640" fmla="*/ 1204837 h 3791245"/>
              <a:gd name="connsiteX1641" fmla="*/ 743591 w 749177"/>
              <a:gd name="connsiteY1641" fmla="*/ 1175543 h 3791245"/>
              <a:gd name="connsiteX1642" fmla="*/ 692044 w 749177"/>
              <a:gd name="connsiteY1642" fmla="*/ 1154054 h 3791245"/>
              <a:gd name="connsiteX1643" fmla="*/ 694782 w 749177"/>
              <a:gd name="connsiteY1643" fmla="*/ 1155680 h 3791245"/>
              <a:gd name="connsiteX1644" fmla="*/ 688947 w 749177"/>
              <a:gd name="connsiteY1644" fmla="*/ 1172189 h 3791245"/>
              <a:gd name="connsiteX1645" fmla="*/ 677244 w 749177"/>
              <a:gd name="connsiteY1645" fmla="*/ 1191187 h 3791245"/>
              <a:gd name="connsiteX1646" fmla="*/ 677244 w 749177"/>
              <a:gd name="connsiteY1646" fmla="*/ 1191186 h 3791245"/>
              <a:gd name="connsiteX1647" fmla="*/ 674871 w 749177"/>
              <a:gd name="connsiteY1647" fmla="*/ 1189720 h 3791245"/>
              <a:gd name="connsiteX1648" fmla="*/ 682638 w 749177"/>
              <a:gd name="connsiteY1648" fmla="*/ 1168613 h 3791245"/>
              <a:gd name="connsiteX1649" fmla="*/ 692044 w 749177"/>
              <a:gd name="connsiteY1649" fmla="*/ 1154054 h 3791245"/>
              <a:gd name="connsiteX1650" fmla="*/ 55546 w 749177"/>
              <a:gd name="connsiteY1650" fmla="*/ 1145976 h 3791245"/>
              <a:gd name="connsiteX1651" fmla="*/ 58949 w 749177"/>
              <a:gd name="connsiteY1651" fmla="*/ 1159692 h 3791245"/>
              <a:gd name="connsiteX1652" fmla="*/ 58949 w 749177"/>
              <a:gd name="connsiteY1652" fmla="*/ 1159696 h 3791245"/>
              <a:gd name="connsiteX1653" fmla="*/ 77458 w 749177"/>
              <a:gd name="connsiteY1653" fmla="*/ 1165159 h 3791245"/>
              <a:gd name="connsiteX1654" fmla="*/ 98101 w 749177"/>
              <a:gd name="connsiteY1654" fmla="*/ 1170768 h 3791245"/>
              <a:gd name="connsiteX1655" fmla="*/ 98224 w 749177"/>
              <a:gd name="connsiteY1655" fmla="*/ 1170331 h 3791245"/>
              <a:gd name="connsiteX1656" fmla="*/ 98313 w 749177"/>
              <a:gd name="connsiteY1656" fmla="*/ 1170217 h 3791245"/>
              <a:gd name="connsiteX1657" fmla="*/ 92936 w 749177"/>
              <a:gd name="connsiteY1657" fmla="*/ 1158215 h 3791245"/>
              <a:gd name="connsiteX1658" fmla="*/ 73510 w 749177"/>
              <a:gd name="connsiteY1658" fmla="*/ 1154171 h 3791245"/>
              <a:gd name="connsiteX1659" fmla="*/ 55546 w 749177"/>
              <a:gd name="connsiteY1659" fmla="*/ 1145976 h 3791245"/>
              <a:gd name="connsiteX1660" fmla="*/ 182806 w 749177"/>
              <a:gd name="connsiteY1660" fmla="*/ 1142974 h 3791245"/>
              <a:gd name="connsiteX1661" fmla="*/ 186700 w 749177"/>
              <a:gd name="connsiteY1661" fmla="*/ 1146565 h 3791245"/>
              <a:gd name="connsiteX1662" fmla="*/ 186611 w 749177"/>
              <a:gd name="connsiteY1662" fmla="*/ 1149454 h 3791245"/>
              <a:gd name="connsiteX1663" fmla="*/ 180406 w 749177"/>
              <a:gd name="connsiteY1663" fmla="*/ 1149758 h 3791245"/>
              <a:gd name="connsiteX1664" fmla="*/ 179719 w 749177"/>
              <a:gd name="connsiteY1664" fmla="*/ 1147070 h 3791245"/>
              <a:gd name="connsiteX1665" fmla="*/ 182806 w 749177"/>
              <a:gd name="connsiteY1665" fmla="*/ 1142974 h 3791245"/>
              <a:gd name="connsiteX1666" fmla="*/ 666164 w 749177"/>
              <a:gd name="connsiteY1666" fmla="*/ 1133839 h 3791245"/>
              <a:gd name="connsiteX1667" fmla="*/ 668775 w 749177"/>
              <a:gd name="connsiteY1667" fmla="*/ 1134960 h 3791245"/>
              <a:gd name="connsiteX1668" fmla="*/ 665914 w 749177"/>
              <a:gd name="connsiteY1668" fmla="*/ 1146756 h 3791245"/>
              <a:gd name="connsiteX1669" fmla="*/ 658840 w 749177"/>
              <a:gd name="connsiteY1669" fmla="*/ 1159006 h 3791245"/>
              <a:gd name="connsiteX1670" fmla="*/ 655117 w 749177"/>
              <a:gd name="connsiteY1670" fmla="*/ 1156922 h 3791245"/>
              <a:gd name="connsiteX1671" fmla="*/ 659844 w 749177"/>
              <a:gd name="connsiteY1671" fmla="*/ 1142713 h 3791245"/>
              <a:gd name="connsiteX1672" fmla="*/ 666164 w 749177"/>
              <a:gd name="connsiteY1672" fmla="*/ 1133839 h 3791245"/>
              <a:gd name="connsiteX1673" fmla="*/ 51210 w 749177"/>
              <a:gd name="connsiteY1673" fmla="*/ 1128222 h 3791245"/>
              <a:gd name="connsiteX1674" fmla="*/ 53819 w 749177"/>
              <a:gd name="connsiteY1674" fmla="*/ 1138963 h 3791245"/>
              <a:gd name="connsiteX1675" fmla="*/ 53819 w 749177"/>
              <a:gd name="connsiteY1675" fmla="*/ 1138965 h 3791245"/>
              <a:gd name="connsiteX1676" fmla="*/ 75590 w 749177"/>
              <a:gd name="connsiteY1676" fmla="*/ 1147319 h 3791245"/>
              <a:gd name="connsiteX1677" fmla="*/ 89974 w 749177"/>
              <a:gd name="connsiteY1677" fmla="*/ 1151587 h 3791245"/>
              <a:gd name="connsiteX1678" fmla="*/ 85620 w 749177"/>
              <a:gd name="connsiteY1678" fmla="*/ 1141448 h 3791245"/>
              <a:gd name="connsiteX1679" fmla="*/ 82535 w 749177"/>
              <a:gd name="connsiteY1679" fmla="*/ 1142040 h 3791245"/>
              <a:gd name="connsiteX1680" fmla="*/ 51210 w 749177"/>
              <a:gd name="connsiteY1680" fmla="*/ 1128222 h 3791245"/>
              <a:gd name="connsiteX1681" fmla="*/ 491495 w 749177"/>
              <a:gd name="connsiteY1681" fmla="*/ 1125906 h 3791245"/>
              <a:gd name="connsiteX1682" fmla="*/ 503815 w 749177"/>
              <a:gd name="connsiteY1682" fmla="*/ 1136010 h 3791245"/>
              <a:gd name="connsiteX1683" fmla="*/ 510297 w 749177"/>
              <a:gd name="connsiteY1683" fmla="*/ 1148455 h 3791245"/>
              <a:gd name="connsiteX1684" fmla="*/ 507539 w 749177"/>
              <a:gd name="connsiteY1684" fmla="*/ 1150139 h 3791245"/>
              <a:gd name="connsiteX1685" fmla="*/ 498929 w 749177"/>
              <a:gd name="connsiteY1685" fmla="*/ 1141840 h 3791245"/>
              <a:gd name="connsiteX1686" fmla="*/ 488786 w 749177"/>
              <a:gd name="connsiteY1686" fmla="*/ 1129684 h 3791245"/>
              <a:gd name="connsiteX1687" fmla="*/ 488784 w 749177"/>
              <a:gd name="connsiteY1687" fmla="*/ 1129683 h 3791245"/>
              <a:gd name="connsiteX1688" fmla="*/ 491495 w 749177"/>
              <a:gd name="connsiteY1688" fmla="*/ 1125906 h 3791245"/>
              <a:gd name="connsiteX1689" fmla="*/ 159922 w 749177"/>
              <a:gd name="connsiteY1689" fmla="*/ 1125512 h 3791245"/>
              <a:gd name="connsiteX1690" fmla="*/ 163466 w 749177"/>
              <a:gd name="connsiteY1690" fmla="*/ 1125862 h 3791245"/>
              <a:gd name="connsiteX1691" fmla="*/ 161826 w 749177"/>
              <a:gd name="connsiteY1691" fmla="*/ 1140444 h 3791245"/>
              <a:gd name="connsiteX1692" fmla="*/ 158688 w 749177"/>
              <a:gd name="connsiteY1692" fmla="*/ 1139977 h 3791245"/>
              <a:gd name="connsiteX1693" fmla="*/ 158688 w 749177"/>
              <a:gd name="connsiteY1693" fmla="*/ 1139975 h 3791245"/>
              <a:gd name="connsiteX1694" fmla="*/ 159922 w 749177"/>
              <a:gd name="connsiteY1694" fmla="*/ 1125512 h 3791245"/>
              <a:gd name="connsiteX1695" fmla="*/ 497216 w 749177"/>
              <a:gd name="connsiteY1695" fmla="*/ 1098362 h 3791245"/>
              <a:gd name="connsiteX1696" fmla="*/ 497218 w 749177"/>
              <a:gd name="connsiteY1696" fmla="*/ 1098364 h 3791245"/>
              <a:gd name="connsiteX1697" fmla="*/ 497216 w 749177"/>
              <a:gd name="connsiteY1697" fmla="*/ 1098366 h 3791245"/>
              <a:gd name="connsiteX1698" fmla="*/ 499185 w 749177"/>
              <a:gd name="connsiteY1698" fmla="*/ 1095955 h 3791245"/>
              <a:gd name="connsiteX1699" fmla="*/ 514238 w 749177"/>
              <a:gd name="connsiteY1699" fmla="*/ 1108367 h 3791245"/>
              <a:gd name="connsiteX1700" fmla="*/ 524941 w 749177"/>
              <a:gd name="connsiteY1700" fmla="*/ 1125399 h 3791245"/>
              <a:gd name="connsiteX1701" fmla="*/ 522193 w 749177"/>
              <a:gd name="connsiteY1701" fmla="*/ 1127606 h 3791245"/>
              <a:gd name="connsiteX1702" fmla="*/ 508468 w 749177"/>
              <a:gd name="connsiteY1702" fmla="*/ 1113014 h 3791245"/>
              <a:gd name="connsiteX1703" fmla="*/ 497218 w 749177"/>
              <a:gd name="connsiteY1703" fmla="*/ 1098364 h 3791245"/>
              <a:gd name="connsiteX1704" fmla="*/ 639484 w 749177"/>
              <a:gd name="connsiteY1704" fmla="*/ 1085848 h 3791245"/>
              <a:gd name="connsiteX1705" fmla="*/ 641905 w 749177"/>
              <a:gd name="connsiteY1705" fmla="*/ 1088370 h 3791245"/>
              <a:gd name="connsiteX1706" fmla="*/ 633200 w 749177"/>
              <a:gd name="connsiteY1706" fmla="*/ 1097222 h 3791245"/>
              <a:gd name="connsiteX1707" fmla="*/ 630878 w 749177"/>
              <a:gd name="connsiteY1707" fmla="*/ 1094971 h 3791245"/>
              <a:gd name="connsiteX1708" fmla="*/ 639484 w 749177"/>
              <a:gd name="connsiteY1708" fmla="*/ 1085848 h 3791245"/>
              <a:gd name="connsiteX1709" fmla="*/ 661212 w 749177"/>
              <a:gd name="connsiteY1709" fmla="*/ 1054796 h 3791245"/>
              <a:gd name="connsiteX1710" fmla="*/ 663760 w 749177"/>
              <a:gd name="connsiteY1710" fmla="*/ 1059425 h 3791245"/>
              <a:gd name="connsiteX1711" fmla="*/ 656647 w 749177"/>
              <a:gd name="connsiteY1711" fmla="*/ 1069132 h 3791245"/>
              <a:gd name="connsiteX1712" fmla="*/ 651955 w 749177"/>
              <a:gd name="connsiteY1712" fmla="*/ 1064253 h 3791245"/>
              <a:gd name="connsiteX1713" fmla="*/ 656078 w 749177"/>
              <a:gd name="connsiteY1713" fmla="*/ 1057394 h 3791245"/>
              <a:gd name="connsiteX1714" fmla="*/ 661212 w 749177"/>
              <a:gd name="connsiteY1714" fmla="*/ 1054796 h 3791245"/>
              <a:gd name="connsiteX1715" fmla="*/ 103795 w 749177"/>
              <a:gd name="connsiteY1715" fmla="*/ 1038551 h 3791245"/>
              <a:gd name="connsiteX1716" fmla="*/ 96285 w 749177"/>
              <a:gd name="connsiteY1716" fmla="*/ 1072518 h 3791245"/>
              <a:gd name="connsiteX1717" fmla="*/ 89710 w 749177"/>
              <a:gd name="connsiteY1717" fmla="*/ 1097262 h 3791245"/>
              <a:gd name="connsiteX1718" fmla="*/ 97678 w 749177"/>
              <a:gd name="connsiteY1718" fmla="*/ 1114878 h 3791245"/>
              <a:gd name="connsiteX1719" fmla="*/ 101732 w 749177"/>
              <a:gd name="connsiteY1719" fmla="*/ 1092972 h 3791245"/>
              <a:gd name="connsiteX1720" fmla="*/ 109894 w 749177"/>
              <a:gd name="connsiteY1720" fmla="*/ 1057843 h 3791245"/>
              <a:gd name="connsiteX1721" fmla="*/ 114636 w 749177"/>
              <a:gd name="connsiteY1721" fmla="*/ 1058819 h 3791245"/>
              <a:gd name="connsiteX1722" fmla="*/ 109313 w 749177"/>
              <a:gd name="connsiteY1722" fmla="*/ 1094443 h 3791245"/>
              <a:gd name="connsiteX1723" fmla="*/ 102649 w 749177"/>
              <a:gd name="connsiteY1723" fmla="*/ 1125456 h 3791245"/>
              <a:gd name="connsiteX1724" fmla="*/ 109330 w 749177"/>
              <a:gd name="connsiteY1724" fmla="*/ 1139681 h 3791245"/>
              <a:gd name="connsiteX1725" fmla="*/ 112679 w 749177"/>
              <a:gd name="connsiteY1725" fmla="*/ 1114290 h 3791245"/>
              <a:gd name="connsiteX1726" fmla="*/ 121687 w 749177"/>
              <a:gd name="connsiteY1726" fmla="*/ 1077934 h 3791245"/>
              <a:gd name="connsiteX1727" fmla="*/ 126800 w 749177"/>
              <a:gd name="connsiteY1727" fmla="*/ 1079705 h 3791245"/>
              <a:gd name="connsiteX1728" fmla="*/ 121159 w 749177"/>
              <a:gd name="connsiteY1728" fmla="*/ 1118182 h 3791245"/>
              <a:gd name="connsiteX1729" fmla="*/ 116311 w 749177"/>
              <a:gd name="connsiteY1729" fmla="*/ 1153627 h 3791245"/>
              <a:gd name="connsiteX1730" fmla="*/ 124473 w 749177"/>
              <a:gd name="connsiteY1730" fmla="*/ 1169752 h 3791245"/>
              <a:gd name="connsiteX1731" fmla="*/ 126764 w 749177"/>
              <a:gd name="connsiteY1731" fmla="*/ 1141954 h 3791245"/>
              <a:gd name="connsiteX1732" fmla="*/ 132264 w 749177"/>
              <a:gd name="connsiteY1732" fmla="*/ 1096675 h 3791245"/>
              <a:gd name="connsiteX1733" fmla="*/ 138046 w 749177"/>
              <a:gd name="connsiteY1733" fmla="*/ 1097251 h 3791245"/>
              <a:gd name="connsiteX1734" fmla="*/ 135103 w 749177"/>
              <a:gd name="connsiteY1734" fmla="*/ 1136494 h 3791245"/>
              <a:gd name="connsiteX1735" fmla="*/ 129920 w 749177"/>
              <a:gd name="connsiteY1735" fmla="*/ 1180140 h 3791245"/>
              <a:gd name="connsiteX1736" fmla="*/ 134821 w 749177"/>
              <a:gd name="connsiteY1736" fmla="*/ 1189505 h 3791245"/>
              <a:gd name="connsiteX1737" fmla="*/ 138452 w 749177"/>
              <a:gd name="connsiteY1737" fmla="*/ 1165745 h 3791245"/>
              <a:gd name="connsiteX1738" fmla="*/ 144869 w 749177"/>
              <a:gd name="connsiteY1738" fmla="*/ 1131431 h 3791245"/>
              <a:gd name="connsiteX1739" fmla="*/ 149928 w 749177"/>
              <a:gd name="connsiteY1739" fmla="*/ 1131967 h 3791245"/>
              <a:gd name="connsiteX1740" fmla="*/ 145715 w 749177"/>
              <a:gd name="connsiteY1740" fmla="*/ 1167216 h 3791245"/>
              <a:gd name="connsiteX1741" fmla="*/ 139809 w 749177"/>
              <a:gd name="connsiteY1741" fmla="*/ 1197138 h 3791245"/>
              <a:gd name="connsiteX1742" fmla="*/ 139316 w 749177"/>
              <a:gd name="connsiteY1742" fmla="*/ 1197679 h 3791245"/>
              <a:gd name="connsiteX1743" fmla="*/ 150651 w 749177"/>
              <a:gd name="connsiteY1743" fmla="*/ 1218418 h 3791245"/>
              <a:gd name="connsiteX1744" fmla="*/ 154423 w 749177"/>
              <a:gd name="connsiteY1744" fmla="*/ 1186061 h 3791245"/>
              <a:gd name="connsiteX1745" fmla="*/ 161915 w 749177"/>
              <a:gd name="connsiteY1745" fmla="*/ 1147091 h 3791245"/>
              <a:gd name="connsiteX1746" fmla="*/ 164542 w 749177"/>
              <a:gd name="connsiteY1746" fmla="*/ 1147515 h 3791245"/>
              <a:gd name="connsiteX1747" fmla="*/ 165000 w 749177"/>
              <a:gd name="connsiteY1747" fmla="*/ 1150675 h 3791245"/>
              <a:gd name="connsiteX1748" fmla="*/ 164753 w 749177"/>
              <a:gd name="connsiteY1748" fmla="*/ 1167834 h 3791245"/>
              <a:gd name="connsiteX1749" fmla="*/ 161862 w 749177"/>
              <a:gd name="connsiteY1749" fmla="*/ 1187236 h 3791245"/>
              <a:gd name="connsiteX1750" fmla="*/ 155111 w 749177"/>
              <a:gd name="connsiteY1750" fmla="*/ 1226260 h 3791245"/>
              <a:gd name="connsiteX1751" fmla="*/ 161897 w 749177"/>
              <a:gd name="connsiteY1751" fmla="*/ 1238241 h 3791245"/>
              <a:gd name="connsiteX1752" fmla="*/ 165123 w 749177"/>
              <a:gd name="connsiteY1752" fmla="*/ 1243923 h 3791245"/>
              <a:gd name="connsiteX1753" fmla="*/ 170782 w 749177"/>
              <a:gd name="connsiteY1753" fmla="*/ 1204840 h 3791245"/>
              <a:gd name="connsiteX1754" fmla="*/ 171522 w 749177"/>
              <a:gd name="connsiteY1754" fmla="*/ 1199660 h 3791245"/>
              <a:gd name="connsiteX1755" fmla="*/ 178962 w 749177"/>
              <a:gd name="connsiteY1755" fmla="*/ 1157881 h 3791245"/>
              <a:gd name="connsiteX1756" fmla="*/ 183615 w 749177"/>
              <a:gd name="connsiteY1756" fmla="*/ 1158961 h 3791245"/>
              <a:gd name="connsiteX1757" fmla="*/ 178644 w 749177"/>
              <a:gd name="connsiteY1757" fmla="*/ 1202771 h 3791245"/>
              <a:gd name="connsiteX1758" fmla="*/ 170941 w 749177"/>
              <a:gd name="connsiteY1758" fmla="*/ 1253001 h 3791245"/>
              <a:gd name="connsiteX1759" fmla="*/ 170747 w 749177"/>
              <a:gd name="connsiteY1759" fmla="*/ 1253413 h 3791245"/>
              <a:gd name="connsiteX1760" fmla="*/ 182893 w 749177"/>
              <a:gd name="connsiteY1760" fmla="*/ 1273626 h 3791245"/>
              <a:gd name="connsiteX1761" fmla="*/ 188463 w 749177"/>
              <a:gd name="connsiteY1761" fmla="*/ 1230189 h 3791245"/>
              <a:gd name="connsiteX1762" fmla="*/ 194457 w 749177"/>
              <a:gd name="connsiteY1762" fmla="*/ 1175918 h 3791245"/>
              <a:gd name="connsiteX1763" fmla="*/ 194474 w 749177"/>
              <a:gd name="connsiteY1763" fmla="*/ 1175881 h 3791245"/>
              <a:gd name="connsiteX1764" fmla="*/ 194739 w 749177"/>
              <a:gd name="connsiteY1764" fmla="*/ 1169900 h 3791245"/>
              <a:gd name="connsiteX1765" fmla="*/ 198758 w 749177"/>
              <a:gd name="connsiteY1765" fmla="*/ 1168506 h 3791245"/>
              <a:gd name="connsiteX1766" fmla="*/ 202566 w 749177"/>
              <a:gd name="connsiteY1766" fmla="*/ 1180679 h 3791245"/>
              <a:gd name="connsiteX1767" fmla="*/ 199093 w 749177"/>
              <a:gd name="connsiteY1767" fmla="*/ 1189763 h 3791245"/>
              <a:gd name="connsiteX1768" fmla="*/ 198723 w 749177"/>
              <a:gd name="connsiteY1768" fmla="*/ 1200019 h 3791245"/>
              <a:gd name="connsiteX1769" fmla="*/ 196449 w 749177"/>
              <a:gd name="connsiteY1769" fmla="*/ 1230074 h 3791245"/>
              <a:gd name="connsiteX1770" fmla="*/ 189292 w 749177"/>
              <a:gd name="connsiteY1770" fmla="*/ 1283952 h 3791245"/>
              <a:gd name="connsiteX1771" fmla="*/ 201966 w 749177"/>
              <a:gd name="connsiteY1771" fmla="*/ 1304275 h 3791245"/>
              <a:gd name="connsiteX1772" fmla="*/ 201138 w 749177"/>
              <a:gd name="connsiteY1772" fmla="*/ 1285755 h 3791245"/>
              <a:gd name="connsiteX1773" fmla="*/ 202372 w 749177"/>
              <a:gd name="connsiteY1773" fmla="*/ 1254491 h 3791245"/>
              <a:gd name="connsiteX1774" fmla="*/ 208401 w 749177"/>
              <a:gd name="connsiteY1774" fmla="*/ 1195053 h 3791245"/>
              <a:gd name="connsiteX1775" fmla="*/ 214482 w 749177"/>
              <a:gd name="connsiteY1775" fmla="*/ 1195053 h 3791245"/>
              <a:gd name="connsiteX1776" fmla="*/ 214447 w 749177"/>
              <a:gd name="connsiteY1776" fmla="*/ 1197041 h 3791245"/>
              <a:gd name="connsiteX1777" fmla="*/ 214306 w 749177"/>
              <a:gd name="connsiteY1777" fmla="*/ 1203948 h 3791245"/>
              <a:gd name="connsiteX1778" fmla="*/ 210587 w 749177"/>
              <a:gd name="connsiteY1778" fmla="*/ 1250425 h 3791245"/>
              <a:gd name="connsiteX1779" fmla="*/ 206849 w 749177"/>
              <a:gd name="connsiteY1779" fmla="*/ 1311881 h 3791245"/>
              <a:gd name="connsiteX1780" fmla="*/ 218978 w 749177"/>
              <a:gd name="connsiteY1780" fmla="*/ 1330811 h 3791245"/>
              <a:gd name="connsiteX1781" fmla="*/ 221199 w 749177"/>
              <a:gd name="connsiteY1781" fmla="*/ 1289104 h 3791245"/>
              <a:gd name="connsiteX1782" fmla="*/ 221745 w 749177"/>
              <a:gd name="connsiteY1782" fmla="*/ 1268345 h 3791245"/>
              <a:gd name="connsiteX1783" fmla="*/ 222450 w 749177"/>
              <a:gd name="connsiteY1783" fmla="*/ 1258372 h 3791245"/>
              <a:gd name="connsiteX1784" fmla="*/ 224478 w 749177"/>
              <a:gd name="connsiteY1784" fmla="*/ 1247143 h 3791245"/>
              <a:gd name="connsiteX1785" fmla="*/ 225729 w 749177"/>
              <a:gd name="connsiteY1785" fmla="*/ 1245665 h 3791245"/>
              <a:gd name="connsiteX1786" fmla="*/ 229449 w 749177"/>
              <a:gd name="connsiteY1786" fmla="*/ 1247021 h 3791245"/>
              <a:gd name="connsiteX1787" fmla="*/ 230013 w 749177"/>
              <a:gd name="connsiteY1787" fmla="*/ 1250716 h 3791245"/>
              <a:gd name="connsiteX1788" fmla="*/ 230718 w 749177"/>
              <a:gd name="connsiteY1788" fmla="*/ 1267941 h 3791245"/>
              <a:gd name="connsiteX1789" fmla="*/ 229978 w 749177"/>
              <a:gd name="connsiteY1789" fmla="*/ 1279614 h 3791245"/>
              <a:gd name="connsiteX1790" fmla="*/ 229043 w 749177"/>
              <a:gd name="connsiteY1790" fmla="*/ 1292059 h 3791245"/>
              <a:gd name="connsiteX1791" fmla="*/ 228532 w 749177"/>
              <a:gd name="connsiteY1791" fmla="*/ 1299201 h 3791245"/>
              <a:gd name="connsiteX1792" fmla="*/ 228268 w 749177"/>
              <a:gd name="connsiteY1792" fmla="*/ 1302829 h 3791245"/>
              <a:gd name="connsiteX1793" fmla="*/ 225112 w 749177"/>
              <a:gd name="connsiteY1793" fmla="*/ 1337350 h 3791245"/>
              <a:gd name="connsiteX1794" fmla="*/ 224319 w 749177"/>
              <a:gd name="connsiteY1794" fmla="*/ 1338895 h 3791245"/>
              <a:gd name="connsiteX1795" fmla="*/ 240361 w 749177"/>
              <a:gd name="connsiteY1795" fmla="*/ 1363210 h 3791245"/>
              <a:gd name="connsiteX1796" fmla="*/ 240660 w 749177"/>
              <a:gd name="connsiteY1796" fmla="*/ 1355478 h 3791245"/>
              <a:gd name="connsiteX1797" fmla="*/ 241365 w 749177"/>
              <a:gd name="connsiteY1797" fmla="*/ 1344722 h 3791245"/>
              <a:gd name="connsiteX1798" fmla="*/ 243128 w 749177"/>
              <a:gd name="connsiteY1798" fmla="*/ 1324751 h 3791245"/>
              <a:gd name="connsiteX1799" fmla="*/ 243922 w 749177"/>
              <a:gd name="connsiteY1799" fmla="*/ 1315116 h 3791245"/>
              <a:gd name="connsiteX1800" fmla="*/ 243939 w 749177"/>
              <a:gd name="connsiteY1800" fmla="*/ 1314506 h 3791245"/>
              <a:gd name="connsiteX1801" fmla="*/ 244380 w 749177"/>
              <a:gd name="connsiteY1801" fmla="*/ 1304529 h 3791245"/>
              <a:gd name="connsiteX1802" fmla="*/ 245349 w 749177"/>
              <a:gd name="connsiteY1802" fmla="*/ 1262851 h 3791245"/>
              <a:gd name="connsiteX1803" fmla="*/ 248223 w 749177"/>
              <a:gd name="connsiteY1803" fmla="*/ 1241068 h 3791245"/>
              <a:gd name="connsiteX1804" fmla="*/ 249069 w 749177"/>
              <a:gd name="connsiteY1804" fmla="*/ 1237094 h 3791245"/>
              <a:gd name="connsiteX1805" fmla="*/ 253617 w 749177"/>
              <a:gd name="connsiteY1805" fmla="*/ 1237657 h 3791245"/>
              <a:gd name="connsiteX1806" fmla="*/ 255168 w 749177"/>
              <a:gd name="connsiteY1806" fmla="*/ 1284304 h 3791245"/>
              <a:gd name="connsiteX1807" fmla="*/ 253793 w 749177"/>
              <a:gd name="connsiteY1807" fmla="*/ 1303036 h 3791245"/>
              <a:gd name="connsiteX1808" fmla="*/ 252789 w 749177"/>
              <a:gd name="connsiteY1808" fmla="*/ 1321001 h 3791245"/>
              <a:gd name="connsiteX1809" fmla="*/ 249915 w 749177"/>
              <a:gd name="connsiteY1809" fmla="*/ 1351939 h 3791245"/>
              <a:gd name="connsiteX1810" fmla="*/ 249404 w 749177"/>
              <a:gd name="connsiteY1810" fmla="*/ 1355326 h 3791245"/>
              <a:gd name="connsiteX1811" fmla="*/ 247500 w 749177"/>
              <a:gd name="connsiteY1811" fmla="*/ 1365053 h 3791245"/>
              <a:gd name="connsiteX1812" fmla="*/ 245931 w 749177"/>
              <a:gd name="connsiteY1812" fmla="*/ 1371479 h 3791245"/>
              <a:gd name="connsiteX1813" fmla="*/ 253071 w 749177"/>
              <a:gd name="connsiteY1813" fmla="*/ 1382049 h 3791245"/>
              <a:gd name="connsiteX1814" fmla="*/ 259540 w 749177"/>
              <a:gd name="connsiteY1814" fmla="*/ 1391623 h 3791245"/>
              <a:gd name="connsiteX1815" fmla="*/ 261268 w 749177"/>
              <a:gd name="connsiteY1815" fmla="*/ 1394201 h 3791245"/>
              <a:gd name="connsiteX1816" fmla="*/ 261567 w 749177"/>
              <a:gd name="connsiteY1816" fmla="*/ 1340837 h 3791245"/>
              <a:gd name="connsiteX1817" fmla="*/ 261797 w 749177"/>
              <a:gd name="connsiteY1817" fmla="*/ 1331769 h 3791245"/>
              <a:gd name="connsiteX1818" fmla="*/ 263524 w 749177"/>
              <a:gd name="connsiteY1818" fmla="*/ 1293604 h 3791245"/>
              <a:gd name="connsiteX1819" fmla="*/ 268125 w 749177"/>
              <a:gd name="connsiteY1819" fmla="*/ 1262110 h 3791245"/>
              <a:gd name="connsiteX1820" fmla="*/ 273131 w 749177"/>
              <a:gd name="connsiteY1820" fmla="*/ 1262759 h 3791245"/>
              <a:gd name="connsiteX1821" fmla="*/ 270963 w 749177"/>
              <a:gd name="connsiteY1821" fmla="*/ 1328689 h 3791245"/>
              <a:gd name="connsiteX1822" fmla="*/ 270981 w 749177"/>
              <a:gd name="connsiteY1822" fmla="*/ 1351476 h 3791245"/>
              <a:gd name="connsiteX1823" fmla="*/ 269800 w 749177"/>
              <a:gd name="connsiteY1823" fmla="*/ 1404512 h 3791245"/>
              <a:gd name="connsiteX1824" fmla="*/ 269606 w 749177"/>
              <a:gd name="connsiteY1824" fmla="*/ 1406332 h 3791245"/>
              <a:gd name="connsiteX1825" fmla="*/ 270029 w 749177"/>
              <a:gd name="connsiteY1825" fmla="*/ 1406949 h 3791245"/>
              <a:gd name="connsiteX1826" fmla="*/ 277591 w 749177"/>
              <a:gd name="connsiteY1826" fmla="*/ 1417945 h 3791245"/>
              <a:gd name="connsiteX1827" fmla="*/ 282562 w 749177"/>
              <a:gd name="connsiteY1827" fmla="*/ 1425197 h 3791245"/>
              <a:gd name="connsiteX1828" fmla="*/ 284079 w 749177"/>
              <a:gd name="connsiteY1828" fmla="*/ 1255721 h 3791245"/>
              <a:gd name="connsiteX1829" fmla="*/ 290231 w 749177"/>
              <a:gd name="connsiteY1829" fmla="*/ 1255571 h 3791245"/>
              <a:gd name="connsiteX1830" fmla="*/ 288327 w 749177"/>
              <a:gd name="connsiteY1830" fmla="*/ 1433483 h 3791245"/>
              <a:gd name="connsiteX1831" fmla="*/ 301107 w 749177"/>
              <a:gd name="connsiteY1831" fmla="*/ 1451802 h 3791245"/>
              <a:gd name="connsiteX1832" fmla="*/ 302641 w 749177"/>
              <a:gd name="connsiteY1832" fmla="*/ 1288908 h 3791245"/>
              <a:gd name="connsiteX1833" fmla="*/ 310644 w 749177"/>
              <a:gd name="connsiteY1833" fmla="*/ 1288721 h 3791245"/>
              <a:gd name="connsiteX1834" fmla="*/ 307506 w 749177"/>
              <a:gd name="connsiteY1834" fmla="*/ 1460902 h 3791245"/>
              <a:gd name="connsiteX1835" fmla="*/ 320040 w 749177"/>
              <a:gd name="connsiteY1835" fmla="*/ 1478759 h 3791245"/>
              <a:gd name="connsiteX1836" fmla="*/ 320481 w 749177"/>
              <a:gd name="connsiteY1836" fmla="*/ 1338679 h 3791245"/>
              <a:gd name="connsiteX1837" fmla="*/ 325681 w 749177"/>
              <a:gd name="connsiteY1837" fmla="*/ 1338414 h 3791245"/>
              <a:gd name="connsiteX1838" fmla="*/ 328466 w 749177"/>
              <a:gd name="connsiteY1838" fmla="*/ 1487973 h 3791245"/>
              <a:gd name="connsiteX1839" fmla="*/ 327920 w 749177"/>
              <a:gd name="connsiteY1839" fmla="*/ 1489949 h 3791245"/>
              <a:gd name="connsiteX1840" fmla="*/ 339537 w 749177"/>
              <a:gd name="connsiteY1840" fmla="*/ 1506435 h 3791245"/>
              <a:gd name="connsiteX1841" fmla="*/ 338620 w 749177"/>
              <a:gd name="connsiteY1841" fmla="*/ 1316743 h 3791245"/>
              <a:gd name="connsiteX1842" fmla="*/ 340718 w 749177"/>
              <a:gd name="connsiteY1842" fmla="*/ 1314228 h 3791245"/>
              <a:gd name="connsiteX1843" fmla="*/ 345865 w 749177"/>
              <a:gd name="connsiteY1843" fmla="*/ 1317415 h 3791245"/>
              <a:gd name="connsiteX1844" fmla="*/ 345478 w 749177"/>
              <a:gd name="connsiteY1844" fmla="*/ 1332333 h 3791245"/>
              <a:gd name="connsiteX1845" fmla="*/ 342675 w 749177"/>
              <a:gd name="connsiteY1845" fmla="*/ 1414483 h 3791245"/>
              <a:gd name="connsiteX1846" fmla="*/ 346853 w 749177"/>
              <a:gd name="connsiteY1846" fmla="*/ 1516834 h 3791245"/>
              <a:gd name="connsiteX1847" fmla="*/ 354979 w 749177"/>
              <a:gd name="connsiteY1847" fmla="*/ 1528387 h 3791245"/>
              <a:gd name="connsiteX1848" fmla="*/ 349497 w 749177"/>
              <a:gd name="connsiteY1848" fmla="*/ 1388323 h 3791245"/>
              <a:gd name="connsiteX1849" fmla="*/ 349708 w 749177"/>
              <a:gd name="connsiteY1849" fmla="*/ 1378829 h 3791245"/>
              <a:gd name="connsiteX1850" fmla="*/ 350431 w 749177"/>
              <a:gd name="connsiteY1850" fmla="*/ 1351747 h 3791245"/>
              <a:gd name="connsiteX1851" fmla="*/ 350837 w 749177"/>
              <a:gd name="connsiteY1851" fmla="*/ 1338011 h 3791245"/>
              <a:gd name="connsiteX1852" fmla="*/ 354380 w 749177"/>
              <a:gd name="connsiteY1852" fmla="*/ 1335123 h 3791245"/>
              <a:gd name="connsiteX1853" fmla="*/ 357641 w 749177"/>
              <a:gd name="connsiteY1853" fmla="*/ 1338006 h 3791245"/>
              <a:gd name="connsiteX1854" fmla="*/ 357694 w 749177"/>
              <a:gd name="connsiteY1854" fmla="*/ 1347790 h 3791245"/>
              <a:gd name="connsiteX1855" fmla="*/ 357853 w 749177"/>
              <a:gd name="connsiteY1855" fmla="*/ 1380897 h 3791245"/>
              <a:gd name="connsiteX1856" fmla="*/ 357976 w 749177"/>
              <a:gd name="connsiteY1856" fmla="*/ 1399608 h 3791245"/>
              <a:gd name="connsiteX1857" fmla="*/ 358117 w 749177"/>
              <a:gd name="connsiteY1857" fmla="*/ 1415596 h 3791245"/>
              <a:gd name="connsiteX1858" fmla="*/ 358258 w 749177"/>
              <a:gd name="connsiteY1858" fmla="*/ 1431230 h 3791245"/>
              <a:gd name="connsiteX1859" fmla="*/ 358329 w 749177"/>
              <a:gd name="connsiteY1859" fmla="*/ 1438506 h 3791245"/>
              <a:gd name="connsiteX1860" fmla="*/ 358381 w 749177"/>
              <a:gd name="connsiteY1860" fmla="*/ 1440372 h 3791245"/>
              <a:gd name="connsiteX1861" fmla="*/ 359228 w 749177"/>
              <a:gd name="connsiteY1861" fmla="*/ 1465829 h 3791245"/>
              <a:gd name="connsiteX1862" fmla="*/ 359686 w 749177"/>
              <a:gd name="connsiteY1862" fmla="*/ 1477401 h 3791245"/>
              <a:gd name="connsiteX1863" fmla="*/ 360391 w 749177"/>
              <a:gd name="connsiteY1863" fmla="*/ 1499138 h 3791245"/>
              <a:gd name="connsiteX1864" fmla="*/ 360638 w 749177"/>
              <a:gd name="connsiteY1864" fmla="*/ 1508801 h 3791245"/>
              <a:gd name="connsiteX1865" fmla="*/ 360391 w 749177"/>
              <a:gd name="connsiteY1865" fmla="*/ 1532625 h 3791245"/>
              <a:gd name="connsiteX1866" fmla="*/ 360338 w 749177"/>
              <a:gd name="connsiteY1866" fmla="*/ 1536000 h 3791245"/>
              <a:gd name="connsiteX1867" fmla="*/ 362136 w 749177"/>
              <a:gd name="connsiteY1867" fmla="*/ 1538561 h 3791245"/>
              <a:gd name="connsiteX1868" fmla="*/ 366878 w 749177"/>
              <a:gd name="connsiteY1868" fmla="*/ 1545300 h 3791245"/>
              <a:gd name="connsiteX1869" fmla="*/ 367143 w 749177"/>
              <a:gd name="connsiteY1869" fmla="*/ 1533936 h 3791245"/>
              <a:gd name="connsiteX1870" fmla="*/ 367513 w 749177"/>
              <a:gd name="connsiteY1870" fmla="*/ 1521932 h 3791245"/>
              <a:gd name="connsiteX1871" fmla="*/ 368782 w 749177"/>
              <a:gd name="connsiteY1871" fmla="*/ 1497927 h 3791245"/>
              <a:gd name="connsiteX1872" fmla="*/ 369570 w 749177"/>
              <a:gd name="connsiteY1872" fmla="*/ 1488283 h 3791245"/>
              <a:gd name="connsiteX1873" fmla="*/ 369417 w 749177"/>
              <a:gd name="connsiteY1873" fmla="*/ 1483263 h 3791245"/>
              <a:gd name="connsiteX1874" fmla="*/ 368835 w 749177"/>
              <a:gd name="connsiteY1874" fmla="*/ 1463978 h 3791245"/>
              <a:gd name="connsiteX1875" fmla="*/ 368518 w 749177"/>
              <a:gd name="connsiteY1875" fmla="*/ 1449465 h 3791245"/>
              <a:gd name="connsiteX1876" fmla="*/ 368183 w 749177"/>
              <a:gd name="connsiteY1876" fmla="*/ 1428415 h 3791245"/>
              <a:gd name="connsiteX1877" fmla="*/ 368218 w 749177"/>
              <a:gd name="connsiteY1877" fmla="*/ 1388857 h 3791245"/>
              <a:gd name="connsiteX1878" fmla="*/ 368394 w 749177"/>
              <a:gd name="connsiteY1878" fmla="*/ 1371581 h 3791245"/>
              <a:gd name="connsiteX1879" fmla="*/ 375534 w 749177"/>
              <a:gd name="connsiteY1879" fmla="*/ 1371839 h 3791245"/>
              <a:gd name="connsiteX1880" fmla="*/ 378204 w 749177"/>
              <a:gd name="connsiteY1880" fmla="*/ 1429392 h 3791245"/>
              <a:gd name="connsiteX1881" fmla="*/ 379274 w 749177"/>
              <a:gd name="connsiteY1881" fmla="*/ 1468761 h 3791245"/>
              <a:gd name="connsiteX1882" fmla="*/ 379294 w 749177"/>
              <a:gd name="connsiteY1882" fmla="*/ 1472350 h 3791245"/>
              <a:gd name="connsiteX1883" fmla="*/ 379348 w 749177"/>
              <a:gd name="connsiteY1883" fmla="*/ 1481728 h 3791245"/>
              <a:gd name="connsiteX1884" fmla="*/ 379468 w 749177"/>
              <a:gd name="connsiteY1884" fmla="*/ 1503006 h 3791245"/>
              <a:gd name="connsiteX1885" fmla="*/ 379370 w 749177"/>
              <a:gd name="connsiteY1885" fmla="*/ 1518131 h 3791245"/>
              <a:gd name="connsiteX1886" fmla="*/ 378841 w 749177"/>
              <a:gd name="connsiteY1886" fmla="*/ 1542460 h 3791245"/>
              <a:gd name="connsiteX1887" fmla="*/ 378560 w 749177"/>
              <a:gd name="connsiteY1887" fmla="*/ 1555398 h 3791245"/>
              <a:gd name="connsiteX1888" fmla="*/ 378506 w 749177"/>
              <a:gd name="connsiteY1888" fmla="*/ 1557821 h 3791245"/>
              <a:gd name="connsiteX1889" fmla="*/ 378331 w 749177"/>
              <a:gd name="connsiteY1889" fmla="*/ 1558231 h 3791245"/>
              <a:gd name="connsiteX1890" fmla="*/ 383302 w 749177"/>
              <a:gd name="connsiteY1890" fmla="*/ 1563645 h 3791245"/>
              <a:gd name="connsiteX1891" fmla="*/ 384207 w 749177"/>
              <a:gd name="connsiteY1891" fmla="*/ 1547997 h 3791245"/>
              <a:gd name="connsiteX1892" fmla="*/ 385042 w 749177"/>
              <a:gd name="connsiteY1892" fmla="*/ 1533563 h 3791245"/>
              <a:gd name="connsiteX1893" fmla="*/ 386733 w 749177"/>
              <a:gd name="connsiteY1893" fmla="*/ 1506981 h 3791245"/>
              <a:gd name="connsiteX1894" fmla="*/ 387709 w 749177"/>
              <a:gd name="connsiteY1894" fmla="*/ 1491953 h 3791245"/>
              <a:gd name="connsiteX1895" fmla="*/ 387761 w 749177"/>
              <a:gd name="connsiteY1895" fmla="*/ 1470083 h 3791245"/>
              <a:gd name="connsiteX1896" fmla="*/ 390123 w 749177"/>
              <a:gd name="connsiteY1896" fmla="*/ 1440749 h 3791245"/>
              <a:gd name="connsiteX1897" fmla="*/ 393816 w 749177"/>
              <a:gd name="connsiteY1897" fmla="*/ 1441141 h 3791245"/>
              <a:gd name="connsiteX1898" fmla="*/ 395353 w 749177"/>
              <a:gd name="connsiteY1898" fmla="*/ 1504075 h 3791245"/>
              <a:gd name="connsiteX1899" fmla="*/ 395267 w 749177"/>
              <a:gd name="connsiteY1899" fmla="*/ 1510153 h 3791245"/>
              <a:gd name="connsiteX1900" fmla="*/ 395066 w 749177"/>
              <a:gd name="connsiteY1900" fmla="*/ 1542562 h 3791245"/>
              <a:gd name="connsiteX1901" fmla="*/ 394849 w 749177"/>
              <a:gd name="connsiteY1901" fmla="*/ 1552693 h 3791245"/>
              <a:gd name="connsiteX1902" fmla="*/ 394276 w 749177"/>
              <a:gd name="connsiteY1902" fmla="*/ 1568439 h 3791245"/>
              <a:gd name="connsiteX1903" fmla="*/ 393941 w 749177"/>
              <a:gd name="connsiteY1903" fmla="*/ 1575622 h 3791245"/>
              <a:gd name="connsiteX1904" fmla="*/ 396515 w 749177"/>
              <a:gd name="connsiteY1904" fmla="*/ 1578589 h 3791245"/>
              <a:gd name="connsiteX1905" fmla="*/ 397250 w 749177"/>
              <a:gd name="connsiteY1905" fmla="*/ 1579377 h 3791245"/>
              <a:gd name="connsiteX1906" fmla="*/ 397527 w 749177"/>
              <a:gd name="connsiteY1906" fmla="*/ 1563102 h 3791245"/>
              <a:gd name="connsiteX1907" fmla="*/ 399827 w 749177"/>
              <a:gd name="connsiteY1907" fmla="*/ 1524332 h 3791245"/>
              <a:gd name="connsiteX1908" fmla="*/ 400782 w 749177"/>
              <a:gd name="connsiteY1908" fmla="*/ 1510289 h 3791245"/>
              <a:gd name="connsiteX1909" fmla="*/ 402582 w 749177"/>
              <a:gd name="connsiteY1909" fmla="*/ 1430338 h 3791245"/>
              <a:gd name="connsiteX1910" fmla="*/ 403964 w 749177"/>
              <a:gd name="connsiteY1910" fmla="*/ 1428243 h 3791245"/>
              <a:gd name="connsiteX1911" fmla="*/ 404492 w 749177"/>
              <a:gd name="connsiteY1911" fmla="*/ 1412668 h 3791245"/>
              <a:gd name="connsiteX1912" fmla="*/ 410966 w 749177"/>
              <a:gd name="connsiteY1912" fmla="*/ 1412746 h 3791245"/>
              <a:gd name="connsiteX1913" fmla="*/ 409683 w 749177"/>
              <a:gd name="connsiteY1913" fmla="*/ 1459788 h 3791245"/>
              <a:gd name="connsiteX1914" fmla="*/ 409070 w 749177"/>
              <a:gd name="connsiteY1914" fmla="*/ 1517371 h 3791245"/>
              <a:gd name="connsiteX1915" fmla="*/ 409946 w 749177"/>
              <a:gd name="connsiteY1915" fmla="*/ 1573075 h 3791245"/>
              <a:gd name="connsiteX1916" fmla="*/ 408335 w 749177"/>
              <a:gd name="connsiteY1916" fmla="*/ 1590393 h 3791245"/>
              <a:gd name="connsiteX1917" fmla="*/ 409990 w 749177"/>
              <a:gd name="connsiteY1917" fmla="*/ 1591616 h 3791245"/>
              <a:gd name="connsiteX1918" fmla="*/ 410263 w 749177"/>
              <a:gd name="connsiteY1918" fmla="*/ 1589220 h 3791245"/>
              <a:gd name="connsiteX1919" fmla="*/ 411582 w 749177"/>
              <a:gd name="connsiteY1919" fmla="*/ 1581118 h 3791245"/>
              <a:gd name="connsiteX1920" fmla="*/ 412593 w 749177"/>
              <a:gd name="connsiteY1920" fmla="*/ 1578388 h 3791245"/>
              <a:gd name="connsiteX1921" fmla="*/ 413804 w 749177"/>
              <a:gd name="connsiteY1921" fmla="*/ 1564415 h 3791245"/>
              <a:gd name="connsiteX1922" fmla="*/ 414159 w 749177"/>
              <a:gd name="connsiteY1922" fmla="*/ 1560849 h 3791245"/>
              <a:gd name="connsiteX1923" fmla="*/ 420925 w 749177"/>
              <a:gd name="connsiteY1923" fmla="*/ 1484789 h 3791245"/>
              <a:gd name="connsiteX1924" fmla="*/ 421802 w 749177"/>
              <a:gd name="connsiteY1924" fmla="*/ 1455322 h 3791245"/>
              <a:gd name="connsiteX1925" fmla="*/ 427352 w 749177"/>
              <a:gd name="connsiteY1925" fmla="*/ 1454944 h 3791245"/>
              <a:gd name="connsiteX1926" fmla="*/ 425044 w 749177"/>
              <a:gd name="connsiteY1926" fmla="*/ 1615775 h 3791245"/>
              <a:gd name="connsiteX1927" fmla="*/ 429250 w 749177"/>
              <a:gd name="connsiteY1927" fmla="*/ 1621607 h 3791245"/>
              <a:gd name="connsiteX1928" fmla="*/ 431997 w 749177"/>
              <a:gd name="connsiteY1928" fmla="*/ 1583350 h 3791245"/>
              <a:gd name="connsiteX1929" fmla="*/ 436559 w 749177"/>
              <a:gd name="connsiteY1929" fmla="*/ 1540811 h 3791245"/>
              <a:gd name="connsiteX1930" fmla="*/ 437555 w 749177"/>
              <a:gd name="connsiteY1930" fmla="*/ 1534454 h 3791245"/>
              <a:gd name="connsiteX1931" fmla="*/ 442498 w 749177"/>
              <a:gd name="connsiteY1931" fmla="*/ 1467469 h 3791245"/>
              <a:gd name="connsiteX1932" fmla="*/ 445368 w 749177"/>
              <a:gd name="connsiteY1932" fmla="*/ 1464178 h 3791245"/>
              <a:gd name="connsiteX1933" fmla="*/ 450602 w 749177"/>
              <a:gd name="connsiteY1933" fmla="*/ 1468780 h 3791245"/>
              <a:gd name="connsiteX1934" fmla="*/ 448849 w 749177"/>
              <a:gd name="connsiteY1934" fmla="*/ 1492922 h 3791245"/>
              <a:gd name="connsiteX1935" fmla="*/ 447894 w 749177"/>
              <a:gd name="connsiteY1935" fmla="*/ 1506417 h 3791245"/>
              <a:gd name="connsiteX1936" fmla="*/ 446288 w 749177"/>
              <a:gd name="connsiteY1936" fmla="*/ 1530530 h 3791245"/>
              <a:gd name="connsiteX1937" fmla="*/ 444451 w 749177"/>
              <a:gd name="connsiteY1937" fmla="*/ 1563959 h 3791245"/>
              <a:gd name="connsiteX1938" fmla="*/ 443963 w 749177"/>
              <a:gd name="connsiteY1938" fmla="*/ 1611569 h 3791245"/>
              <a:gd name="connsiteX1939" fmla="*/ 442084 w 749177"/>
              <a:gd name="connsiteY1939" fmla="*/ 1640376 h 3791245"/>
              <a:gd name="connsiteX1940" fmla="*/ 442881 w 749177"/>
              <a:gd name="connsiteY1940" fmla="*/ 1641560 h 3791245"/>
              <a:gd name="connsiteX1941" fmla="*/ 446265 w 749177"/>
              <a:gd name="connsiteY1941" fmla="*/ 1644901 h 3791245"/>
              <a:gd name="connsiteX1942" fmla="*/ 446907 w 749177"/>
              <a:gd name="connsiteY1942" fmla="*/ 1626998 h 3791245"/>
              <a:gd name="connsiteX1943" fmla="*/ 449949 w 749177"/>
              <a:gd name="connsiteY1943" fmla="*/ 1587922 h 3791245"/>
              <a:gd name="connsiteX1944" fmla="*/ 451384 w 749177"/>
              <a:gd name="connsiteY1944" fmla="*/ 1575903 h 3791245"/>
              <a:gd name="connsiteX1945" fmla="*/ 452796 w 749177"/>
              <a:gd name="connsiteY1945" fmla="*/ 1565232 h 3791245"/>
              <a:gd name="connsiteX1946" fmla="*/ 453087 w 749177"/>
              <a:gd name="connsiteY1946" fmla="*/ 1563033 h 3791245"/>
              <a:gd name="connsiteX1947" fmla="*/ 453489 w 749177"/>
              <a:gd name="connsiteY1947" fmla="*/ 1553483 h 3791245"/>
              <a:gd name="connsiteX1948" fmla="*/ 454365 w 749177"/>
              <a:gd name="connsiteY1948" fmla="*/ 1541831 h 3791245"/>
              <a:gd name="connsiteX1949" fmla="*/ 457741 w 749177"/>
              <a:gd name="connsiteY1949" fmla="*/ 1520736 h 3791245"/>
              <a:gd name="connsiteX1950" fmla="*/ 458989 w 749177"/>
              <a:gd name="connsiteY1950" fmla="*/ 1515245 h 3791245"/>
              <a:gd name="connsiteX1951" fmla="*/ 462668 w 749177"/>
              <a:gd name="connsiteY1951" fmla="*/ 1513472 h 3791245"/>
              <a:gd name="connsiteX1952" fmla="*/ 464140 w 749177"/>
              <a:gd name="connsiteY1952" fmla="*/ 1515655 h 3791245"/>
              <a:gd name="connsiteX1953" fmla="*/ 464144 w 749177"/>
              <a:gd name="connsiteY1953" fmla="*/ 1515823 h 3791245"/>
              <a:gd name="connsiteX1954" fmla="*/ 464433 w 749177"/>
              <a:gd name="connsiteY1954" fmla="*/ 1530082 h 3791245"/>
              <a:gd name="connsiteX1955" fmla="*/ 463060 w 749177"/>
              <a:gd name="connsiteY1955" fmla="*/ 1557772 h 3791245"/>
              <a:gd name="connsiteX1956" fmla="*/ 462857 w 749177"/>
              <a:gd name="connsiteY1956" fmla="*/ 1560456 h 3791245"/>
              <a:gd name="connsiteX1957" fmla="*/ 461845 w 749177"/>
              <a:gd name="connsiteY1957" fmla="*/ 1574125 h 3791245"/>
              <a:gd name="connsiteX1958" fmla="*/ 461096 w 749177"/>
              <a:gd name="connsiteY1958" fmla="*/ 1588392 h 3791245"/>
              <a:gd name="connsiteX1959" fmla="*/ 460898 w 749177"/>
              <a:gd name="connsiteY1959" fmla="*/ 1595345 h 3791245"/>
              <a:gd name="connsiteX1960" fmla="*/ 461016 w 749177"/>
              <a:gd name="connsiteY1960" fmla="*/ 1607858 h 3791245"/>
              <a:gd name="connsiteX1961" fmla="*/ 461355 w 749177"/>
              <a:gd name="connsiteY1961" fmla="*/ 1622120 h 3791245"/>
              <a:gd name="connsiteX1962" fmla="*/ 462113 w 749177"/>
              <a:gd name="connsiteY1962" fmla="*/ 1645678 h 3791245"/>
              <a:gd name="connsiteX1963" fmla="*/ 462377 w 749177"/>
              <a:gd name="connsiteY1963" fmla="*/ 1666692 h 3791245"/>
              <a:gd name="connsiteX1964" fmla="*/ 463410 w 749177"/>
              <a:gd name="connsiteY1964" fmla="*/ 1659410 h 3791245"/>
              <a:gd name="connsiteX1965" fmla="*/ 463671 w 749177"/>
              <a:gd name="connsiteY1965" fmla="*/ 1657572 h 3791245"/>
              <a:gd name="connsiteX1966" fmla="*/ 465044 w 749177"/>
              <a:gd name="connsiteY1966" fmla="*/ 1647923 h 3791245"/>
              <a:gd name="connsiteX1967" fmla="*/ 467549 w 749177"/>
              <a:gd name="connsiteY1967" fmla="*/ 1630638 h 3791245"/>
              <a:gd name="connsiteX1968" fmla="*/ 467562 w 749177"/>
              <a:gd name="connsiteY1968" fmla="*/ 1630338 h 3791245"/>
              <a:gd name="connsiteX1969" fmla="*/ 468043 w 749177"/>
              <a:gd name="connsiteY1969" fmla="*/ 1620777 h 3791245"/>
              <a:gd name="connsiteX1970" fmla="*/ 468237 w 749177"/>
              <a:gd name="connsiteY1970" fmla="*/ 1616023 h 3791245"/>
              <a:gd name="connsiteX1971" fmla="*/ 468960 w 749177"/>
              <a:gd name="connsiteY1971" fmla="*/ 1597996 h 3791245"/>
              <a:gd name="connsiteX1972" fmla="*/ 469615 w 749177"/>
              <a:gd name="connsiteY1972" fmla="*/ 1582240 h 3791245"/>
              <a:gd name="connsiteX1973" fmla="*/ 470185 w 749177"/>
              <a:gd name="connsiteY1973" fmla="*/ 1570793 h 3791245"/>
              <a:gd name="connsiteX1974" fmla="*/ 470525 w 749177"/>
              <a:gd name="connsiteY1974" fmla="*/ 1565912 h 3791245"/>
              <a:gd name="connsiteX1975" fmla="*/ 471246 w 749177"/>
              <a:gd name="connsiteY1975" fmla="*/ 1555531 h 3791245"/>
              <a:gd name="connsiteX1976" fmla="*/ 471614 w 749177"/>
              <a:gd name="connsiteY1976" fmla="*/ 1539130 h 3791245"/>
              <a:gd name="connsiteX1977" fmla="*/ 472164 w 749177"/>
              <a:gd name="connsiteY1977" fmla="*/ 1527858 h 3791245"/>
              <a:gd name="connsiteX1978" fmla="*/ 473524 w 749177"/>
              <a:gd name="connsiteY1978" fmla="*/ 1512011 h 3791245"/>
              <a:gd name="connsiteX1979" fmla="*/ 475544 w 749177"/>
              <a:gd name="connsiteY1979" fmla="*/ 1509572 h 3791245"/>
              <a:gd name="connsiteX1980" fmla="*/ 480120 w 749177"/>
              <a:gd name="connsiteY1980" fmla="*/ 1512495 h 3791245"/>
              <a:gd name="connsiteX1981" fmla="*/ 480321 w 749177"/>
              <a:gd name="connsiteY1981" fmla="*/ 1515179 h 3791245"/>
              <a:gd name="connsiteX1982" fmla="*/ 481430 w 749177"/>
              <a:gd name="connsiteY1982" fmla="*/ 1542585 h 3791245"/>
              <a:gd name="connsiteX1983" fmla="*/ 481409 w 749177"/>
              <a:gd name="connsiteY1983" fmla="*/ 1549847 h 3791245"/>
              <a:gd name="connsiteX1984" fmla="*/ 480892 w 749177"/>
              <a:gd name="connsiteY1984" fmla="*/ 1573162 h 3791245"/>
              <a:gd name="connsiteX1985" fmla="*/ 480582 w 749177"/>
              <a:gd name="connsiteY1985" fmla="*/ 1583769 h 3791245"/>
              <a:gd name="connsiteX1986" fmla="*/ 480321 w 749177"/>
              <a:gd name="connsiteY1986" fmla="*/ 1594285 h 3791245"/>
              <a:gd name="connsiteX1987" fmla="*/ 480194 w 749177"/>
              <a:gd name="connsiteY1987" fmla="*/ 1600947 h 3791245"/>
              <a:gd name="connsiteX1988" fmla="*/ 479889 w 749177"/>
              <a:gd name="connsiteY1988" fmla="*/ 1610809 h 3791245"/>
              <a:gd name="connsiteX1989" fmla="*/ 478916 w 749177"/>
              <a:gd name="connsiteY1989" fmla="*/ 1628677 h 3791245"/>
              <a:gd name="connsiteX1990" fmla="*/ 478274 w 749177"/>
              <a:gd name="connsiteY1990" fmla="*/ 1643840 h 3791245"/>
              <a:gd name="connsiteX1991" fmla="*/ 478535 w 749177"/>
              <a:gd name="connsiteY1991" fmla="*/ 1661867 h 3791245"/>
              <a:gd name="connsiteX1992" fmla="*/ 480376 w 749177"/>
              <a:gd name="connsiteY1992" fmla="*/ 1677066 h 3791245"/>
              <a:gd name="connsiteX1993" fmla="*/ 485664 w 749177"/>
              <a:gd name="connsiteY1993" fmla="*/ 1694474 h 3791245"/>
              <a:gd name="connsiteX1994" fmla="*/ 485440 w 749177"/>
              <a:gd name="connsiteY1994" fmla="*/ 1697425 h 3791245"/>
              <a:gd name="connsiteX1995" fmla="*/ 485694 w 749177"/>
              <a:gd name="connsiteY1995" fmla="*/ 1697938 h 3791245"/>
              <a:gd name="connsiteX1996" fmla="*/ 486022 w 749177"/>
              <a:gd name="connsiteY1996" fmla="*/ 1697743 h 3791245"/>
              <a:gd name="connsiteX1997" fmla="*/ 486156 w 749177"/>
              <a:gd name="connsiteY1997" fmla="*/ 1683799 h 3791245"/>
              <a:gd name="connsiteX1998" fmla="*/ 486286 w 749177"/>
              <a:gd name="connsiteY1998" fmla="*/ 1669873 h 3791245"/>
              <a:gd name="connsiteX1999" fmla="*/ 486426 w 749177"/>
              <a:gd name="connsiteY1999" fmla="*/ 1653702 h 3791245"/>
              <a:gd name="connsiteX2000" fmla="*/ 486681 w 749177"/>
              <a:gd name="connsiteY2000" fmla="*/ 1638308 h 3791245"/>
              <a:gd name="connsiteX2001" fmla="*/ 487191 w 749177"/>
              <a:gd name="connsiteY2001" fmla="*/ 1619204 h 3791245"/>
              <a:gd name="connsiteX2002" fmla="*/ 488181 w 749177"/>
              <a:gd name="connsiteY2002" fmla="*/ 1603598 h 3791245"/>
              <a:gd name="connsiteX2003" fmla="*/ 488809 w 749177"/>
              <a:gd name="connsiteY2003" fmla="*/ 1593825 h 3791245"/>
              <a:gd name="connsiteX2004" fmla="*/ 488887 w 749177"/>
              <a:gd name="connsiteY2004" fmla="*/ 1592588 h 3791245"/>
              <a:gd name="connsiteX2005" fmla="*/ 488917 w 749177"/>
              <a:gd name="connsiteY2005" fmla="*/ 1581178 h 3791245"/>
              <a:gd name="connsiteX2006" fmla="*/ 489962 w 749177"/>
              <a:gd name="connsiteY2006" fmla="*/ 1563982 h 3791245"/>
              <a:gd name="connsiteX2007" fmla="*/ 491261 w 749177"/>
              <a:gd name="connsiteY2007" fmla="*/ 1554771 h 3791245"/>
              <a:gd name="connsiteX2008" fmla="*/ 491309 w 749177"/>
              <a:gd name="connsiteY2008" fmla="*/ 1554442 h 3791245"/>
              <a:gd name="connsiteX2009" fmla="*/ 496534 w 749177"/>
              <a:gd name="connsiteY2009" fmla="*/ 1554732 h 3791245"/>
              <a:gd name="connsiteX2010" fmla="*/ 497274 w 749177"/>
              <a:gd name="connsiteY2010" fmla="*/ 1559619 h 3791245"/>
              <a:gd name="connsiteX2011" fmla="*/ 499206 w 749177"/>
              <a:gd name="connsiteY2011" fmla="*/ 1576042 h 3791245"/>
              <a:gd name="connsiteX2012" fmla="*/ 500095 w 749177"/>
              <a:gd name="connsiteY2012" fmla="*/ 1593065 h 3791245"/>
              <a:gd name="connsiteX2013" fmla="*/ 500289 w 749177"/>
              <a:gd name="connsiteY2013" fmla="*/ 1607292 h 3791245"/>
              <a:gd name="connsiteX2014" fmla="*/ 500299 w 749177"/>
              <a:gd name="connsiteY2014" fmla="*/ 1618479 h 3791245"/>
              <a:gd name="connsiteX2015" fmla="*/ 500350 w 749177"/>
              <a:gd name="connsiteY2015" fmla="*/ 1634191 h 3791245"/>
              <a:gd name="connsiteX2016" fmla="*/ 500907 w 749177"/>
              <a:gd name="connsiteY2016" fmla="*/ 1654338 h 3791245"/>
              <a:gd name="connsiteX2017" fmla="*/ 501073 w 749177"/>
              <a:gd name="connsiteY2017" fmla="*/ 1656583 h 3791245"/>
              <a:gd name="connsiteX2018" fmla="*/ 502451 w 749177"/>
              <a:gd name="connsiteY2018" fmla="*/ 1672541 h 3791245"/>
              <a:gd name="connsiteX2019" fmla="*/ 504184 w 749177"/>
              <a:gd name="connsiteY2019" fmla="*/ 1688430 h 3791245"/>
              <a:gd name="connsiteX2020" fmla="*/ 506030 w 749177"/>
              <a:gd name="connsiteY2020" fmla="*/ 1707004 h 3791245"/>
              <a:gd name="connsiteX2021" fmla="*/ 506370 w 749177"/>
              <a:gd name="connsiteY2021" fmla="*/ 1713649 h 3791245"/>
              <a:gd name="connsiteX2022" fmla="*/ 507001 w 749177"/>
              <a:gd name="connsiteY2022" fmla="*/ 1725985 h 3791245"/>
              <a:gd name="connsiteX2023" fmla="*/ 506818 w 749177"/>
              <a:gd name="connsiteY2023" fmla="*/ 1736183 h 3791245"/>
              <a:gd name="connsiteX2024" fmla="*/ 510286 w 749177"/>
              <a:gd name="connsiteY2024" fmla="*/ 1742563 h 3791245"/>
              <a:gd name="connsiteX2025" fmla="*/ 510384 w 749177"/>
              <a:gd name="connsiteY2025" fmla="*/ 1744312 h 3791245"/>
              <a:gd name="connsiteX2026" fmla="*/ 510592 w 749177"/>
              <a:gd name="connsiteY2026" fmla="*/ 1744701 h 3791245"/>
              <a:gd name="connsiteX2027" fmla="*/ 510307 w 749177"/>
              <a:gd name="connsiteY2027" fmla="*/ 1730050 h 3791245"/>
              <a:gd name="connsiteX2028" fmla="*/ 510132 w 749177"/>
              <a:gd name="connsiteY2028" fmla="*/ 1716053 h 3791245"/>
              <a:gd name="connsiteX2029" fmla="*/ 510081 w 749177"/>
              <a:gd name="connsiteY2029" fmla="*/ 1711723 h 3791245"/>
              <a:gd name="connsiteX2030" fmla="*/ 510012 w 749177"/>
              <a:gd name="connsiteY2030" fmla="*/ 1696223 h 3791245"/>
              <a:gd name="connsiteX2031" fmla="*/ 509977 w 749177"/>
              <a:gd name="connsiteY2031" fmla="*/ 1694509 h 3791245"/>
              <a:gd name="connsiteX2032" fmla="*/ 509642 w 749177"/>
              <a:gd name="connsiteY2032" fmla="*/ 1680954 h 3791245"/>
              <a:gd name="connsiteX2033" fmla="*/ 509177 w 749177"/>
              <a:gd name="connsiteY2033" fmla="*/ 1666957 h 3791245"/>
              <a:gd name="connsiteX2034" fmla="*/ 508741 w 749177"/>
              <a:gd name="connsiteY2034" fmla="*/ 1643876 h 3791245"/>
              <a:gd name="connsiteX2035" fmla="*/ 509108 w 749177"/>
              <a:gd name="connsiteY2035" fmla="*/ 1629560 h 3791245"/>
              <a:gd name="connsiteX2036" fmla="*/ 509933 w 749177"/>
              <a:gd name="connsiteY2036" fmla="*/ 1618515 h 3791245"/>
              <a:gd name="connsiteX2037" fmla="*/ 510865 w 749177"/>
              <a:gd name="connsiteY2037" fmla="*/ 1610420 h 3791245"/>
              <a:gd name="connsiteX2038" fmla="*/ 511789 w 749177"/>
              <a:gd name="connsiteY2038" fmla="*/ 1608830 h 3791245"/>
              <a:gd name="connsiteX2039" fmla="*/ 512575 w 749177"/>
              <a:gd name="connsiteY2039" fmla="*/ 1607327 h 3791245"/>
              <a:gd name="connsiteX2040" fmla="*/ 519359 w 749177"/>
              <a:gd name="connsiteY2040" fmla="*/ 1608724 h 3791245"/>
              <a:gd name="connsiteX2041" fmla="*/ 519965 w 749177"/>
              <a:gd name="connsiteY2041" fmla="*/ 1616129 h 3791245"/>
              <a:gd name="connsiteX2042" fmla="*/ 520936 w 749177"/>
              <a:gd name="connsiteY2042" fmla="*/ 1631275 h 3791245"/>
              <a:gd name="connsiteX2043" fmla="*/ 521481 w 749177"/>
              <a:gd name="connsiteY2043" fmla="*/ 1645130 h 3791245"/>
              <a:gd name="connsiteX2044" fmla="*/ 521842 w 749177"/>
              <a:gd name="connsiteY2044" fmla="*/ 1659410 h 3791245"/>
              <a:gd name="connsiteX2045" fmla="*/ 522424 w 749177"/>
              <a:gd name="connsiteY2045" fmla="*/ 1683517 h 3791245"/>
              <a:gd name="connsiteX2046" fmla="*/ 522928 w 749177"/>
              <a:gd name="connsiteY2046" fmla="*/ 1696754 h 3791245"/>
              <a:gd name="connsiteX2047" fmla="*/ 523337 w 749177"/>
              <a:gd name="connsiteY2047" fmla="*/ 1704919 h 3791245"/>
              <a:gd name="connsiteX2048" fmla="*/ 523648 w 749177"/>
              <a:gd name="connsiteY2048" fmla="*/ 1709054 h 3791245"/>
              <a:gd name="connsiteX2049" fmla="*/ 524952 w 749177"/>
              <a:gd name="connsiteY2049" fmla="*/ 1725437 h 3791245"/>
              <a:gd name="connsiteX2050" fmla="*/ 525273 w 749177"/>
              <a:gd name="connsiteY2050" fmla="*/ 1729449 h 3791245"/>
              <a:gd name="connsiteX2051" fmla="*/ 527083 w 749177"/>
              <a:gd name="connsiteY2051" fmla="*/ 1750392 h 3791245"/>
              <a:gd name="connsiteX2052" fmla="*/ 528254 w 749177"/>
              <a:gd name="connsiteY2052" fmla="*/ 1767517 h 3791245"/>
              <a:gd name="connsiteX2053" fmla="*/ 528693 w 749177"/>
              <a:gd name="connsiteY2053" fmla="*/ 1775117 h 3791245"/>
              <a:gd name="connsiteX2054" fmla="*/ 530302 w 749177"/>
              <a:gd name="connsiteY2054" fmla="*/ 1777061 h 3791245"/>
              <a:gd name="connsiteX2055" fmla="*/ 530383 w 749177"/>
              <a:gd name="connsiteY2055" fmla="*/ 1770203 h 3791245"/>
              <a:gd name="connsiteX2056" fmla="*/ 530637 w 749177"/>
              <a:gd name="connsiteY2056" fmla="*/ 1754280 h 3791245"/>
              <a:gd name="connsiteX2057" fmla="*/ 531318 w 749177"/>
              <a:gd name="connsiteY2057" fmla="*/ 1736536 h 3791245"/>
              <a:gd name="connsiteX2058" fmla="*/ 531942 w 749177"/>
              <a:gd name="connsiteY2058" fmla="*/ 1729873 h 3791245"/>
              <a:gd name="connsiteX2059" fmla="*/ 532957 w 749177"/>
              <a:gd name="connsiteY2059" fmla="*/ 1719093 h 3791245"/>
              <a:gd name="connsiteX2060" fmla="*/ 534279 w 749177"/>
              <a:gd name="connsiteY2060" fmla="*/ 1710504 h 3791245"/>
              <a:gd name="connsiteX2061" fmla="*/ 536447 w 749177"/>
              <a:gd name="connsiteY2061" fmla="*/ 1700235 h 3791245"/>
              <a:gd name="connsiteX2062" fmla="*/ 537183 w 749177"/>
              <a:gd name="connsiteY2062" fmla="*/ 1697125 h 3791245"/>
              <a:gd name="connsiteX2063" fmla="*/ 538580 w 749177"/>
              <a:gd name="connsiteY2063" fmla="*/ 1681961 h 3791245"/>
              <a:gd name="connsiteX2064" fmla="*/ 539023 w 749177"/>
              <a:gd name="connsiteY2064" fmla="*/ 1681131 h 3791245"/>
              <a:gd name="connsiteX2065" fmla="*/ 544012 w 749177"/>
              <a:gd name="connsiteY2065" fmla="*/ 1681855 h 3791245"/>
              <a:gd name="connsiteX2066" fmla="*/ 545720 w 749177"/>
              <a:gd name="connsiteY2066" fmla="*/ 1689843 h 3791245"/>
              <a:gd name="connsiteX2067" fmla="*/ 547823 w 749177"/>
              <a:gd name="connsiteY2067" fmla="*/ 1713543 h 3791245"/>
              <a:gd name="connsiteX2068" fmla="*/ 547872 w 749177"/>
              <a:gd name="connsiteY2068" fmla="*/ 1726869 h 3791245"/>
              <a:gd name="connsiteX2069" fmla="*/ 547722 w 749177"/>
              <a:gd name="connsiteY2069" fmla="*/ 1735758 h 3791245"/>
              <a:gd name="connsiteX2070" fmla="*/ 547486 w 749177"/>
              <a:gd name="connsiteY2070" fmla="*/ 1747918 h 3791245"/>
              <a:gd name="connsiteX2071" fmla="*/ 547336 w 749177"/>
              <a:gd name="connsiteY2071" fmla="*/ 1755623 h 3791245"/>
              <a:gd name="connsiteX2072" fmla="*/ 546837 w 749177"/>
              <a:gd name="connsiteY2072" fmla="*/ 1773332 h 3791245"/>
              <a:gd name="connsiteX2073" fmla="*/ 545940 w 749177"/>
              <a:gd name="connsiteY2073" fmla="*/ 1790598 h 3791245"/>
              <a:gd name="connsiteX2074" fmla="*/ 544622 w 749177"/>
              <a:gd name="connsiteY2074" fmla="*/ 1806593 h 3791245"/>
              <a:gd name="connsiteX2075" fmla="*/ 542778 w 749177"/>
              <a:gd name="connsiteY2075" fmla="*/ 1822074 h 3791245"/>
              <a:gd name="connsiteX2076" fmla="*/ 542513 w 749177"/>
              <a:gd name="connsiteY2076" fmla="*/ 1822711 h 3791245"/>
              <a:gd name="connsiteX2077" fmla="*/ 540823 w 749177"/>
              <a:gd name="connsiteY2077" fmla="*/ 1824708 h 3791245"/>
              <a:gd name="connsiteX2078" fmla="*/ 546309 w 749177"/>
              <a:gd name="connsiteY2078" fmla="*/ 1835524 h 3791245"/>
              <a:gd name="connsiteX2079" fmla="*/ 547692 w 749177"/>
              <a:gd name="connsiteY2079" fmla="*/ 1830009 h 3791245"/>
              <a:gd name="connsiteX2080" fmla="*/ 551500 w 749177"/>
              <a:gd name="connsiteY2080" fmla="*/ 1813520 h 3791245"/>
              <a:gd name="connsiteX2081" fmla="*/ 553829 w 749177"/>
              <a:gd name="connsiteY2081" fmla="*/ 1801291 h 3791245"/>
              <a:gd name="connsiteX2082" fmla="*/ 556272 w 749177"/>
              <a:gd name="connsiteY2082" fmla="*/ 1785279 h 3791245"/>
              <a:gd name="connsiteX2083" fmla="*/ 556967 w 749177"/>
              <a:gd name="connsiteY2083" fmla="*/ 1778987 h 3791245"/>
              <a:gd name="connsiteX2084" fmla="*/ 558114 w 749177"/>
              <a:gd name="connsiteY2084" fmla="*/ 1768577 h 3791245"/>
              <a:gd name="connsiteX2085" fmla="*/ 559248 w 749177"/>
              <a:gd name="connsiteY2085" fmla="*/ 1749437 h 3791245"/>
              <a:gd name="connsiteX2086" fmla="*/ 559523 w 749177"/>
              <a:gd name="connsiteY2086" fmla="*/ 1740707 h 3791245"/>
              <a:gd name="connsiteX2087" fmla="*/ 559484 w 749177"/>
              <a:gd name="connsiteY2087" fmla="*/ 1726993 h 3791245"/>
              <a:gd name="connsiteX2088" fmla="*/ 558497 w 749177"/>
              <a:gd name="connsiteY2088" fmla="*/ 1706562 h 3791245"/>
              <a:gd name="connsiteX2089" fmla="*/ 556817 w 749177"/>
              <a:gd name="connsiteY2089" fmla="*/ 1688306 h 3791245"/>
              <a:gd name="connsiteX2090" fmla="*/ 554860 w 749177"/>
              <a:gd name="connsiteY2090" fmla="*/ 1673602 h 3791245"/>
              <a:gd name="connsiteX2091" fmla="*/ 551668 w 749177"/>
              <a:gd name="connsiteY2091" fmla="*/ 1655416 h 3791245"/>
              <a:gd name="connsiteX2092" fmla="*/ 545489 w 749177"/>
              <a:gd name="connsiteY2092" fmla="*/ 1628465 h 3791245"/>
              <a:gd name="connsiteX2093" fmla="*/ 542790 w 749177"/>
              <a:gd name="connsiteY2093" fmla="*/ 1618497 h 3791245"/>
              <a:gd name="connsiteX2094" fmla="*/ 542566 w 749177"/>
              <a:gd name="connsiteY2094" fmla="*/ 1617772 h 3791245"/>
              <a:gd name="connsiteX2095" fmla="*/ 542536 w 749177"/>
              <a:gd name="connsiteY2095" fmla="*/ 1622756 h 3791245"/>
              <a:gd name="connsiteX2096" fmla="*/ 542392 w 749177"/>
              <a:gd name="connsiteY2096" fmla="*/ 1624665 h 3791245"/>
              <a:gd name="connsiteX2097" fmla="*/ 537948 w 749177"/>
              <a:gd name="connsiteY2097" fmla="*/ 1625054 h 3791245"/>
              <a:gd name="connsiteX2098" fmla="*/ 534893 w 749177"/>
              <a:gd name="connsiteY2098" fmla="*/ 1612258 h 3791245"/>
              <a:gd name="connsiteX2099" fmla="*/ 534725 w 749177"/>
              <a:gd name="connsiteY2099" fmla="*/ 1611092 h 3791245"/>
              <a:gd name="connsiteX2100" fmla="*/ 534337 w 749177"/>
              <a:gd name="connsiteY2100" fmla="*/ 1608299 h 3791245"/>
              <a:gd name="connsiteX2101" fmla="*/ 534704 w 749177"/>
              <a:gd name="connsiteY2101" fmla="*/ 1599145 h 3791245"/>
              <a:gd name="connsiteX2102" fmla="*/ 536266 w 749177"/>
              <a:gd name="connsiteY2102" fmla="*/ 1597766 h 3791245"/>
              <a:gd name="connsiteX2103" fmla="*/ 527568 w 749177"/>
              <a:gd name="connsiteY2103" fmla="*/ 1573805 h 3791245"/>
              <a:gd name="connsiteX2104" fmla="*/ 518220 w 749177"/>
              <a:gd name="connsiteY2104" fmla="*/ 1551192 h 3791245"/>
              <a:gd name="connsiteX2105" fmla="*/ 491351 w 749177"/>
              <a:gd name="connsiteY2105" fmla="*/ 1497671 h 3791245"/>
              <a:gd name="connsiteX2106" fmla="*/ 488114 w 749177"/>
              <a:gd name="connsiteY2106" fmla="*/ 1491936 h 3791245"/>
              <a:gd name="connsiteX2107" fmla="*/ 476695 w 749177"/>
              <a:gd name="connsiteY2107" fmla="*/ 1473010 h 3791245"/>
              <a:gd name="connsiteX2108" fmla="*/ 475260 w 749177"/>
              <a:gd name="connsiteY2108" fmla="*/ 1470746 h 3791245"/>
              <a:gd name="connsiteX2109" fmla="*/ 470315 w 749177"/>
              <a:gd name="connsiteY2109" fmla="*/ 1462946 h 3791245"/>
              <a:gd name="connsiteX2110" fmla="*/ 468820 w 749177"/>
              <a:gd name="connsiteY2110" fmla="*/ 1460589 h 3791245"/>
              <a:gd name="connsiteX2111" fmla="*/ 468769 w 749177"/>
              <a:gd name="connsiteY2111" fmla="*/ 1461011 h 3791245"/>
              <a:gd name="connsiteX2112" fmla="*/ 468581 w 749177"/>
              <a:gd name="connsiteY2112" fmla="*/ 1462577 h 3791245"/>
              <a:gd name="connsiteX2113" fmla="*/ 463638 w 749177"/>
              <a:gd name="connsiteY2113" fmla="*/ 1463100 h 3791245"/>
              <a:gd name="connsiteX2114" fmla="*/ 462710 w 749177"/>
              <a:gd name="connsiteY2114" fmla="*/ 1451480 h 3791245"/>
              <a:gd name="connsiteX2115" fmla="*/ 450977 w 749177"/>
              <a:gd name="connsiteY2115" fmla="*/ 1434980 h 3791245"/>
              <a:gd name="connsiteX2116" fmla="*/ 451019 w 749177"/>
              <a:gd name="connsiteY2116" fmla="*/ 1436933 h 3791245"/>
              <a:gd name="connsiteX2117" fmla="*/ 451090 w 749177"/>
              <a:gd name="connsiteY2117" fmla="*/ 1452164 h 3791245"/>
              <a:gd name="connsiteX2118" fmla="*/ 446813 w 749177"/>
              <a:gd name="connsiteY2118" fmla="*/ 1452666 h 3791245"/>
              <a:gd name="connsiteX2119" fmla="*/ 445793 w 749177"/>
              <a:gd name="connsiteY2119" fmla="*/ 1448005 h 3791245"/>
              <a:gd name="connsiteX2120" fmla="*/ 445791 w 749177"/>
              <a:gd name="connsiteY2120" fmla="*/ 1447995 h 3791245"/>
              <a:gd name="connsiteX2121" fmla="*/ 444337 w 749177"/>
              <a:gd name="connsiteY2121" fmla="*/ 1436297 h 3791245"/>
              <a:gd name="connsiteX2122" fmla="*/ 444412 w 749177"/>
              <a:gd name="connsiteY2122" fmla="*/ 1425739 h 3791245"/>
              <a:gd name="connsiteX2123" fmla="*/ 437107 w 749177"/>
              <a:gd name="connsiteY2123" fmla="*/ 1415955 h 3791245"/>
              <a:gd name="connsiteX2124" fmla="*/ 411666 w 749177"/>
              <a:gd name="connsiteY2124" fmla="*/ 1383164 h 3791245"/>
              <a:gd name="connsiteX2125" fmla="*/ 411629 w 749177"/>
              <a:gd name="connsiteY2125" fmla="*/ 1387385 h 3791245"/>
              <a:gd name="connsiteX2126" fmla="*/ 412029 w 749177"/>
              <a:gd name="connsiteY2126" fmla="*/ 1400876 h 3791245"/>
              <a:gd name="connsiteX2127" fmla="*/ 407494 w 749177"/>
              <a:gd name="connsiteY2127" fmla="*/ 1401157 h 3791245"/>
              <a:gd name="connsiteX2128" fmla="*/ 406526 w 749177"/>
              <a:gd name="connsiteY2128" fmla="*/ 1388452 h 3791245"/>
              <a:gd name="connsiteX2129" fmla="*/ 406552 w 749177"/>
              <a:gd name="connsiteY2129" fmla="*/ 1377018 h 3791245"/>
              <a:gd name="connsiteX2130" fmla="*/ 347945 w 749177"/>
              <a:gd name="connsiteY2130" fmla="*/ 1310962 h 3791245"/>
              <a:gd name="connsiteX2131" fmla="*/ 336734 w 749177"/>
              <a:gd name="connsiteY2131" fmla="*/ 1299026 h 3791245"/>
              <a:gd name="connsiteX2132" fmla="*/ 253670 w 749177"/>
              <a:gd name="connsiteY2132" fmla="*/ 1212980 h 3791245"/>
              <a:gd name="connsiteX2133" fmla="*/ 252859 w 749177"/>
              <a:gd name="connsiteY2133" fmla="*/ 1224072 h 3791245"/>
              <a:gd name="connsiteX2134" fmla="*/ 252595 w 749177"/>
              <a:gd name="connsiteY2134" fmla="*/ 1224500 h 3791245"/>
              <a:gd name="connsiteX2135" fmla="*/ 246548 w 749177"/>
              <a:gd name="connsiteY2135" fmla="*/ 1222768 h 3791245"/>
              <a:gd name="connsiteX2136" fmla="*/ 250321 w 749177"/>
              <a:gd name="connsiteY2136" fmla="*/ 1212049 h 3791245"/>
              <a:gd name="connsiteX2137" fmla="*/ 250532 w 749177"/>
              <a:gd name="connsiteY2137" fmla="*/ 1211856 h 3791245"/>
              <a:gd name="connsiteX2138" fmla="*/ 252824 w 749177"/>
              <a:gd name="connsiteY2138" fmla="*/ 1212132 h 3791245"/>
              <a:gd name="connsiteX2139" fmla="*/ 249739 w 749177"/>
              <a:gd name="connsiteY2139" fmla="*/ 1208919 h 3791245"/>
              <a:gd name="connsiteX2140" fmla="*/ 240731 w 749177"/>
              <a:gd name="connsiteY2140" fmla="*/ 1199536 h 3791245"/>
              <a:gd name="connsiteX2141" fmla="*/ 234508 w 749177"/>
              <a:gd name="connsiteY2141" fmla="*/ 1193052 h 3791245"/>
              <a:gd name="connsiteX2142" fmla="*/ 208365 w 749177"/>
              <a:gd name="connsiteY2142" fmla="*/ 1165279 h 3791245"/>
              <a:gd name="connsiteX2143" fmla="*/ 172298 w 749177"/>
              <a:gd name="connsiteY2143" fmla="*/ 1125263 h 3791245"/>
              <a:gd name="connsiteX2144" fmla="*/ 164559 w 749177"/>
              <a:gd name="connsiteY2144" fmla="*/ 1116236 h 3791245"/>
              <a:gd name="connsiteX2145" fmla="*/ 103795 w 749177"/>
              <a:gd name="connsiteY2145" fmla="*/ 1038551 h 3791245"/>
              <a:gd name="connsiteX2146" fmla="*/ 487060 w 749177"/>
              <a:gd name="connsiteY2146" fmla="*/ 1036975 h 3791245"/>
              <a:gd name="connsiteX2147" fmla="*/ 504189 w 749177"/>
              <a:gd name="connsiteY2147" fmla="*/ 1055252 h 3791245"/>
              <a:gd name="connsiteX2148" fmla="*/ 516541 w 749177"/>
              <a:gd name="connsiteY2148" fmla="*/ 1075465 h 3791245"/>
              <a:gd name="connsiteX2149" fmla="*/ 513079 w 749177"/>
              <a:gd name="connsiteY2149" fmla="*/ 1077918 h 3791245"/>
              <a:gd name="connsiteX2150" fmla="*/ 513079 w 749177"/>
              <a:gd name="connsiteY2150" fmla="*/ 1077916 h 3791245"/>
              <a:gd name="connsiteX2151" fmla="*/ 497277 w 749177"/>
              <a:gd name="connsiteY2151" fmla="*/ 1058061 h 3791245"/>
              <a:gd name="connsiteX2152" fmla="*/ 483859 w 749177"/>
              <a:gd name="connsiteY2152" fmla="*/ 1039387 h 3791245"/>
              <a:gd name="connsiteX2153" fmla="*/ 487060 w 749177"/>
              <a:gd name="connsiteY2153" fmla="*/ 1036975 h 3791245"/>
              <a:gd name="connsiteX2154" fmla="*/ 94223 w 749177"/>
              <a:gd name="connsiteY2154" fmla="*/ 1024302 h 3791245"/>
              <a:gd name="connsiteX2155" fmla="*/ 87612 w 749177"/>
              <a:gd name="connsiteY2155" fmla="*/ 1048936 h 3791245"/>
              <a:gd name="connsiteX2156" fmla="*/ 81530 w 749177"/>
              <a:gd name="connsiteY2156" fmla="*/ 1078445 h 3791245"/>
              <a:gd name="connsiteX2157" fmla="*/ 84986 w 749177"/>
              <a:gd name="connsiteY2157" fmla="*/ 1086654 h 3791245"/>
              <a:gd name="connsiteX2158" fmla="*/ 89428 w 749177"/>
              <a:gd name="connsiteY2158" fmla="*/ 1067566 h 3791245"/>
              <a:gd name="connsiteX2159" fmla="*/ 97607 w 749177"/>
              <a:gd name="connsiteY2159" fmla="*/ 1034114 h 3791245"/>
              <a:gd name="connsiteX2160" fmla="*/ 99494 w 749177"/>
              <a:gd name="connsiteY2160" fmla="*/ 1032209 h 3791245"/>
              <a:gd name="connsiteX2161" fmla="*/ 94223 w 749177"/>
              <a:gd name="connsiteY2161" fmla="*/ 1024302 h 3791245"/>
              <a:gd name="connsiteX2162" fmla="*/ 648524 w 749177"/>
              <a:gd name="connsiteY2162" fmla="*/ 1019968 h 3791245"/>
              <a:gd name="connsiteX2163" fmla="*/ 651680 w 749177"/>
              <a:gd name="connsiteY2163" fmla="*/ 1021700 h 3791245"/>
              <a:gd name="connsiteX2164" fmla="*/ 651234 w 749177"/>
              <a:gd name="connsiteY2164" fmla="*/ 1026137 h 3791245"/>
              <a:gd name="connsiteX2165" fmla="*/ 643835 w 749177"/>
              <a:gd name="connsiteY2165" fmla="*/ 1033956 h 3791245"/>
              <a:gd name="connsiteX2166" fmla="*/ 643833 w 749177"/>
              <a:gd name="connsiteY2166" fmla="*/ 1033956 h 3791245"/>
              <a:gd name="connsiteX2167" fmla="*/ 640687 w 749177"/>
              <a:gd name="connsiteY2167" fmla="*/ 1031462 h 3791245"/>
              <a:gd name="connsiteX2168" fmla="*/ 645388 w 749177"/>
              <a:gd name="connsiteY2168" fmla="*/ 1021868 h 3791245"/>
              <a:gd name="connsiteX2169" fmla="*/ 648524 w 749177"/>
              <a:gd name="connsiteY2169" fmla="*/ 1019968 h 3791245"/>
              <a:gd name="connsiteX2170" fmla="*/ 84016 w 749177"/>
              <a:gd name="connsiteY2170" fmla="*/ 1008583 h 3791245"/>
              <a:gd name="connsiteX2171" fmla="*/ 79503 w 749177"/>
              <a:gd name="connsiteY2171" fmla="*/ 1027587 h 3791245"/>
              <a:gd name="connsiteX2172" fmla="*/ 71853 w 749177"/>
              <a:gd name="connsiteY2172" fmla="*/ 1054609 h 3791245"/>
              <a:gd name="connsiteX2173" fmla="*/ 75061 w 749177"/>
              <a:gd name="connsiteY2173" fmla="*/ 1063031 h 3791245"/>
              <a:gd name="connsiteX2174" fmla="*/ 76824 w 749177"/>
              <a:gd name="connsiteY2174" fmla="*/ 1067224 h 3791245"/>
              <a:gd name="connsiteX2175" fmla="*/ 80103 w 749177"/>
              <a:gd name="connsiteY2175" fmla="*/ 1049246 h 3791245"/>
              <a:gd name="connsiteX2176" fmla="*/ 88881 w 749177"/>
              <a:gd name="connsiteY2176" fmla="*/ 1019927 h 3791245"/>
              <a:gd name="connsiteX2177" fmla="*/ 90397 w 749177"/>
              <a:gd name="connsiteY2177" fmla="*/ 1018552 h 3791245"/>
              <a:gd name="connsiteX2178" fmla="*/ 84016 w 749177"/>
              <a:gd name="connsiteY2178" fmla="*/ 1008583 h 3791245"/>
              <a:gd name="connsiteX2179" fmla="*/ 629316 w 749177"/>
              <a:gd name="connsiteY2179" fmla="*/ 1003392 h 3791245"/>
              <a:gd name="connsiteX2180" fmla="*/ 631567 w 749177"/>
              <a:gd name="connsiteY2180" fmla="*/ 1008049 h 3791245"/>
              <a:gd name="connsiteX2181" fmla="*/ 621532 w 749177"/>
              <a:gd name="connsiteY2181" fmla="*/ 1017715 h 3791245"/>
              <a:gd name="connsiteX2182" fmla="*/ 619952 w 749177"/>
              <a:gd name="connsiteY2182" fmla="*/ 1015938 h 3791245"/>
              <a:gd name="connsiteX2183" fmla="*/ 624123 w 749177"/>
              <a:gd name="connsiteY2183" fmla="*/ 1005677 h 3791245"/>
              <a:gd name="connsiteX2184" fmla="*/ 629316 w 749177"/>
              <a:gd name="connsiteY2184" fmla="*/ 1003392 h 3791245"/>
              <a:gd name="connsiteX2185" fmla="*/ 70583 w 749177"/>
              <a:gd name="connsiteY2185" fmla="*/ 986414 h 3791245"/>
              <a:gd name="connsiteX2186" fmla="*/ 70595 w 749177"/>
              <a:gd name="connsiteY2186" fmla="*/ 986434 h 3791245"/>
              <a:gd name="connsiteX2187" fmla="*/ 67075 w 749177"/>
              <a:gd name="connsiteY2187" fmla="*/ 997214 h 3791245"/>
              <a:gd name="connsiteX2188" fmla="*/ 60429 w 749177"/>
              <a:gd name="connsiteY2188" fmla="*/ 1023429 h 3791245"/>
              <a:gd name="connsiteX2189" fmla="*/ 68010 w 749177"/>
              <a:gd name="connsiteY2189" fmla="*/ 1044544 h 3791245"/>
              <a:gd name="connsiteX2190" fmla="*/ 71571 w 749177"/>
              <a:gd name="connsiteY2190" fmla="*/ 1028055 h 3791245"/>
              <a:gd name="connsiteX2191" fmla="*/ 78922 w 749177"/>
              <a:gd name="connsiteY2191" fmla="*/ 1000473 h 3791245"/>
              <a:gd name="connsiteX2192" fmla="*/ 70595 w 749177"/>
              <a:gd name="connsiteY2192" fmla="*/ 986434 h 3791245"/>
              <a:gd name="connsiteX2193" fmla="*/ 70601 w 749177"/>
              <a:gd name="connsiteY2193" fmla="*/ 986416 h 3791245"/>
              <a:gd name="connsiteX2194" fmla="*/ 60976 w 749177"/>
              <a:gd name="connsiteY2194" fmla="*/ 969342 h 3791245"/>
              <a:gd name="connsiteX2195" fmla="*/ 56534 w 749177"/>
              <a:gd name="connsiteY2195" fmla="*/ 982238 h 3791245"/>
              <a:gd name="connsiteX2196" fmla="*/ 52091 w 749177"/>
              <a:gd name="connsiteY2196" fmla="*/ 997331 h 3791245"/>
              <a:gd name="connsiteX2197" fmla="*/ 52074 w 749177"/>
              <a:gd name="connsiteY2197" fmla="*/ 997362 h 3791245"/>
              <a:gd name="connsiteX2198" fmla="*/ 56269 w 749177"/>
              <a:gd name="connsiteY2198" fmla="*/ 1011124 h 3791245"/>
              <a:gd name="connsiteX2199" fmla="*/ 57926 w 749177"/>
              <a:gd name="connsiteY2199" fmla="*/ 1000292 h 3791245"/>
              <a:gd name="connsiteX2200" fmla="*/ 65101 w 749177"/>
              <a:gd name="connsiteY2200" fmla="*/ 977026 h 3791245"/>
              <a:gd name="connsiteX2201" fmla="*/ 60976 w 749177"/>
              <a:gd name="connsiteY2201" fmla="*/ 969342 h 3791245"/>
              <a:gd name="connsiteX2202" fmla="*/ 181289 w 749177"/>
              <a:gd name="connsiteY2202" fmla="*/ 960699 h 3791245"/>
              <a:gd name="connsiteX2203" fmla="*/ 192248 w 749177"/>
              <a:gd name="connsiteY2203" fmla="*/ 1004052 h 3791245"/>
              <a:gd name="connsiteX2204" fmla="*/ 226117 w 749177"/>
              <a:gd name="connsiteY2204" fmla="*/ 1147317 h 3791245"/>
              <a:gd name="connsiteX2205" fmla="*/ 231635 w 749177"/>
              <a:gd name="connsiteY2205" fmla="*/ 1177266 h 3791245"/>
              <a:gd name="connsiteX2206" fmla="*/ 237628 w 749177"/>
              <a:gd name="connsiteY2206" fmla="*/ 1183569 h 3791245"/>
              <a:gd name="connsiteX2207" fmla="*/ 192248 w 749177"/>
              <a:gd name="connsiteY2207" fmla="*/ 1004052 h 3791245"/>
              <a:gd name="connsiteX2208" fmla="*/ 185607 w 749177"/>
              <a:gd name="connsiteY2208" fmla="*/ 975960 h 3791245"/>
              <a:gd name="connsiteX2209" fmla="*/ 181289 w 749177"/>
              <a:gd name="connsiteY2209" fmla="*/ 960699 h 3791245"/>
              <a:gd name="connsiteX2210" fmla="*/ 619303 w 749177"/>
              <a:gd name="connsiteY2210" fmla="*/ 959889 h 3791245"/>
              <a:gd name="connsiteX2211" fmla="*/ 622424 w 749177"/>
              <a:gd name="connsiteY2211" fmla="*/ 961305 h 3791245"/>
              <a:gd name="connsiteX2212" fmla="*/ 617611 w 749177"/>
              <a:gd name="connsiteY2212" fmla="*/ 975339 h 3791245"/>
              <a:gd name="connsiteX2213" fmla="*/ 607916 w 749177"/>
              <a:gd name="connsiteY2213" fmla="*/ 988154 h 3791245"/>
              <a:gd name="connsiteX2214" fmla="*/ 607916 w 749177"/>
              <a:gd name="connsiteY2214" fmla="*/ 988156 h 3791245"/>
              <a:gd name="connsiteX2215" fmla="*/ 604815 w 749177"/>
              <a:gd name="connsiteY2215" fmla="*/ 986236 h 3791245"/>
              <a:gd name="connsiteX2216" fmla="*/ 613170 w 749177"/>
              <a:gd name="connsiteY2216" fmla="*/ 968572 h 3791245"/>
              <a:gd name="connsiteX2217" fmla="*/ 619303 w 749177"/>
              <a:gd name="connsiteY2217" fmla="*/ 959889 h 3791245"/>
              <a:gd name="connsiteX2218" fmla="*/ 54877 w 749177"/>
              <a:gd name="connsiteY2218" fmla="*/ 958001 h 3791245"/>
              <a:gd name="connsiteX2219" fmla="*/ 54877 w 749177"/>
              <a:gd name="connsiteY2219" fmla="*/ 958002 h 3791245"/>
              <a:gd name="connsiteX2220" fmla="*/ 52779 w 749177"/>
              <a:gd name="connsiteY2220" fmla="*/ 964110 h 3791245"/>
              <a:gd name="connsiteX2221" fmla="*/ 46785 w 749177"/>
              <a:gd name="connsiteY2221" fmla="*/ 976819 h 3791245"/>
              <a:gd name="connsiteX2222" fmla="*/ 46133 w 749177"/>
              <a:gd name="connsiteY2222" fmla="*/ 977188 h 3791245"/>
              <a:gd name="connsiteX2223" fmla="*/ 48284 w 749177"/>
              <a:gd name="connsiteY2223" fmla="*/ 984947 h 3791245"/>
              <a:gd name="connsiteX2224" fmla="*/ 49941 w 749177"/>
              <a:gd name="connsiteY2224" fmla="*/ 978314 h 3791245"/>
              <a:gd name="connsiteX2225" fmla="*/ 57503 w 749177"/>
              <a:gd name="connsiteY2225" fmla="*/ 964481 h 3791245"/>
              <a:gd name="connsiteX2226" fmla="*/ 58244 w 749177"/>
              <a:gd name="connsiteY2226" fmla="*/ 964250 h 3791245"/>
              <a:gd name="connsiteX2227" fmla="*/ 54877 w 749177"/>
              <a:gd name="connsiteY2227" fmla="*/ 958001 h 3791245"/>
              <a:gd name="connsiteX2228" fmla="*/ 501986 w 749177"/>
              <a:gd name="connsiteY2228" fmla="*/ 949151 h 3791245"/>
              <a:gd name="connsiteX2229" fmla="*/ 506497 w 749177"/>
              <a:gd name="connsiteY2229" fmla="*/ 950375 h 3791245"/>
              <a:gd name="connsiteX2230" fmla="*/ 507513 w 749177"/>
              <a:gd name="connsiteY2230" fmla="*/ 954092 h 3791245"/>
              <a:gd name="connsiteX2231" fmla="*/ 506157 w 749177"/>
              <a:gd name="connsiteY2231" fmla="*/ 955296 h 3791245"/>
              <a:gd name="connsiteX2232" fmla="*/ 502917 w 749177"/>
              <a:gd name="connsiteY2232" fmla="*/ 953847 h 3791245"/>
              <a:gd name="connsiteX2233" fmla="*/ 501986 w 749177"/>
              <a:gd name="connsiteY2233" fmla="*/ 949151 h 3791245"/>
              <a:gd name="connsiteX2234" fmla="*/ 45939 w 749177"/>
              <a:gd name="connsiteY2234" fmla="*/ 937664 h 3791245"/>
              <a:gd name="connsiteX2235" fmla="*/ 41127 w 749177"/>
              <a:gd name="connsiteY2235" fmla="*/ 950385 h 3791245"/>
              <a:gd name="connsiteX2236" fmla="*/ 39399 w 749177"/>
              <a:gd name="connsiteY2236" fmla="*/ 951882 h 3791245"/>
              <a:gd name="connsiteX2237" fmla="*/ 43418 w 749177"/>
              <a:gd name="connsiteY2237" fmla="*/ 967401 h 3791245"/>
              <a:gd name="connsiteX2238" fmla="*/ 48654 w 749177"/>
              <a:gd name="connsiteY2238" fmla="*/ 949673 h 3791245"/>
              <a:gd name="connsiteX2239" fmla="*/ 49482 w 749177"/>
              <a:gd name="connsiteY2239" fmla="*/ 948309 h 3791245"/>
              <a:gd name="connsiteX2240" fmla="*/ 45939 w 749177"/>
              <a:gd name="connsiteY2240" fmla="*/ 937666 h 3791245"/>
              <a:gd name="connsiteX2241" fmla="*/ 611177 w 749177"/>
              <a:gd name="connsiteY2241" fmla="*/ 921375 h 3791245"/>
              <a:gd name="connsiteX2242" fmla="*/ 616067 w 749177"/>
              <a:gd name="connsiteY2242" fmla="*/ 922631 h 3791245"/>
              <a:gd name="connsiteX2243" fmla="*/ 610234 w 749177"/>
              <a:gd name="connsiteY2243" fmla="*/ 941773 h 3791245"/>
              <a:gd name="connsiteX2244" fmla="*/ 597871 w 749177"/>
              <a:gd name="connsiteY2244" fmla="*/ 961044 h 3791245"/>
              <a:gd name="connsiteX2245" fmla="*/ 594679 w 749177"/>
              <a:gd name="connsiteY2245" fmla="*/ 959326 h 3791245"/>
              <a:gd name="connsiteX2246" fmla="*/ 600633 w 749177"/>
              <a:gd name="connsiteY2246" fmla="*/ 946055 h 3791245"/>
              <a:gd name="connsiteX2247" fmla="*/ 611177 w 749177"/>
              <a:gd name="connsiteY2247" fmla="*/ 921375 h 3791245"/>
              <a:gd name="connsiteX2248" fmla="*/ 36949 w 749177"/>
              <a:gd name="connsiteY2248" fmla="*/ 909074 h 3791245"/>
              <a:gd name="connsiteX2249" fmla="*/ 36949 w 749177"/>
              <a:gd name="connsiteY2249" fmla="*/ 909076 h 3791245"/>
              <a:gd name="connsiteX2250" fmla="*/ 34446 w 749177"/>
              <a:gd name="connsiteY2250" fmla="*/ 919362 h 3791245"/>
              <a:gd name="connsiteX2251" fmla="*/ 32048 w 749177"/>
              <a:gd name="connsiteY2251" fmla="*/ 921433 h 3791245"/>
              <a:gd name="connsiteX2252" fmla="*/ 36737 w 749177"/>
              <a:gd name="connsiteY2252" fmla="*/ 941625 h 3791245"/>
              <a:gd name="connsiteX2253" fmla="*/ 39011 w 749177"/>
              <a:gd name="connsiteY2253" fmla="*/ 933143 h 3791245"/>
              <a:gd name="connsiteX2254" fmla="*/ 41849 w 749177"/>
              <a:gd name="connsiteY2254" fmla="*/ 925372 h 3791245"/>
              <a:gd name="connsiteX2255" fmla="*/ 36949 w 749177"/>
              <a:gd name="connsiteY2255" fmla="*/ 909074 h 3791245"/>
              <a:gd name="connsiteX2256" fmla="*/ 487630 w 749177"/>
              <a:gd name="connsiteY2256" fmla="*/ 901553 h 3791245"/>
              <a:gd name="connsiteX2257" fmla="*/ 487630 w 749177"/>
              <a:gd name="connsiteY2257" fmla="*/ 901555 h 3791245"/>
              <a:gd name="connsiteX2258" fmla="*/ 490607 w 749177"/>
              <a:gd name="connsiteY2258" fmla="*/ 904240 h 3791245"/>
              <a:gd name="connsiteX2259" fmla="*/ 496005 w 749177"/>
              <a:gd name="connsiteY2259" fmla="*/ 910611 h 3791245"/>
              <a:gd name="connsiteX2260" fmla="*/ 494057 w 749177"/>
              <a:gd name="connsiteY2260" fmla="*/ 913121 h 3791245"/>
              <a:gd name="connsiteX2261" fmla="*/ 484723 w 749177"/>
              <a:gd name="connsiteY2261" fmla="*/ 906267 h 3791245"/>
              <a:gd name="connsiteX2262" fmla="*/ 487630 w 749177"/>
              <a:gd name="connsiteY2262" fmla="*/ 901553 h 3791245"/>
              <a:gd name="connsiteX2263" fmla="*/ 29280 w 749177"/>
              <a:gd name="connsiteY2263" fmla="*/ 881387 h 3791245"/>
              <a:gd name="connsiteX2264" fmla="*/ 26654 w 749177"/>
              <a:gd name="connsiteY2264" fmla="*/ 885389 h 3791245"/>
              <a:gd name="connsiteX2265" fmla="*/ 25120 w 749177"/>
              <a:gd name="connsiteY2265" fmla="*/ 886143 h 3791245"/>
              <a:gd name="connsiteX2266" fmla="*/ 29175 w 749177"/>
              <a:gd name="connsiteY2266" fmla="*/ 908017 h 3791245"/>
              <a:gd name="connsiteX2267" fmla="*/ 33705 w 749177"/>
              <a:gd name="connsiteY2267" fmla="*/ 897861 h 3791245"/>
              <a:gd name="connsiteX2268" fmla="*/ 29280 w 749177"/>
              <a:gd name="connsiteY2268" fmla="*/ 881387 h 3791245"/>
              <a:gd name="connsiteX2269" fmla="*/ 611644 w 749177"/>
              <a:gd name="connsiteY2269" fmla="*/ 878913 h 3791245"/>
              <a:gd name="connsiteX2270" fmla="*/ 614062 w 749177"/>
              <a:gd name="connsiteY2270" fmla="*/ 879848 h 3791245"/>
              <a:gd name="connsiteX2271" fmla="*/ 607907 w 749177"/>
              <a:gd name="connsiteY2271" fmla="*/ 901022 h 3791245"/>
              <a:gd name="connsiteX2272" fmla="*/ 598814 w 749177"/>
              <a:gd name="connsiteY2272" fmla="*/ 918204 h 3791245"/>
              <a:gd name="connsiteX2273" fmla="*/ 596990 w 749177"/>
              <a:gd name="connsiteY2273" fmla="*/ 917536 h 3791245"/>
              <a:gd name="connsiteX2274" fmla="*/ 602749 w 749177"/>
              <a:gd name="connsiteY2274" fmla="*/ 896390 h 3791245"/>
              <a:gd name="connsiteX2275" fmla="*/ 611644 w 749177"/>
              <a:gd name="connsiteY2275" fmla="*/ 878913 h 3791245"/>
              <a:gd name="connsiteX2276" fmla="*/ 585933 w 749177"/>
              <a:gd name="connsiteY2276" fmla="*/ 868991 h 3791245"/>
              <a:gd name="connsiteX2277" fmla="*/ 589392 w 749177"/>
              <a:gd name="connsiteY2277" fmla="*/ 870164 h 3791245"/>
              <a:gd name="connsiteX2278" fmla="*/ 585810 w 749177"/>
              <a:gd name="connsiteY2278" fmla="*/ 883970 h 3791245"/>
              <a:gd name="connsiteX2279" fmla="*/ 577955 w 749177"/>
              <a:gd name="connsiteY2279" fmla="*/ 893399 h 3791245"/>
              <a:gd name="connsiteX2280" fmla="*/ 576290 w 749177"/>
              <a:gd name="connsiteY2280" fmla="*/ 892339 h 3791245"/>
              <a:gd name="connsiteX2281" fmla="*/ 579964 w 749177"/>
              <a:gd name="connsiteY2281" fmla="*/ 880358 h 3791245"/>
              <a:gd name="connsiteX2282" fmla="*/ 585933 w 749177"/>
              <a:gd name="connsiteY2282" fmla="*/ 868991 h 3791245"/>
              <a:gd name="connsiteX2283" fmla="*/ 490547 w 749177"/>
              <a:gd name="connsiteY2283" fmla="*/ 868703 h 3791245"/>
              <a:gd name="connsiteX2284" fmla="*/ 503275 w 749177"/>
              <a:gd name="connsiteY2284" fmla="*/ 886546 h 3791245"/>
              <a:gd name="connsiteX2285" fmla="*/ 499807 w 749177"/>
              <a:gd name="connsiteY2285" fmla="*/ 888753 h 3791245"/>
              <a:gd name="connsiteX2286" fmla="*/ 487082 w 749177"/>
              <a:gd name="connsiteY2286" fmla="*/ 871158 h 3791245"/>
              <a:gd name="connsiteX2287" fmla="*/ 487083 w 749177"/>
              <a:gd name="connsiteY2287" fmla="*/ 871158 h 3791245"/>
              <a:gd name="connsiteX2288" fmla="*/ 490547 w 749177"/>
              <a:gd name="connsiteY2288" fmla="*/ 868703 h 3791245"/>
              <a:gd name="connsiteX2289" fmla="*/ 17734 w 749177"/>
              <a:gd name="connsiteY2289" fmla="*/ 836573 h 3791245"/>
              <a:gd name="connsiteX2290" fmla="*/ 23851 w 749177"/>
              <a:gd name="connsiteY2290" fmla="*/ 879247 h 3791245"/>
              <a:gd name="connsiteX2291" fmla="*/ 26425 w 749177"/>
              <a:gd name="connsiteY2291" fmla="*/ 870810 h 3791245"/>
              <a:gd name="connsiteX2292" fmla="*/ 17734 w 749177"/>
              <a:gd name="connsiteY2292" fmla="*/ 836573 h 3791245"/>
              <a:gd name="connsiteX2293" fmla="*/ 486735 w 749177"/>
              <a:gd name="connsiteY2293" fmla="*/ 832258 h 3791245"/>
              <a:gd name="connsiteX2294" fmla="*/ 498215 w 749177"/>
              <a:gd name="connsiteY2294" fmla="*/ 848063 h 3791245"/>
              <a:gd name="connsiteX2295" fmla="*/ 495005 w 749177"/>
              <a:gd name="connsiteY2295" fmla="*/ 850244 h 3791245"/>
              <a:gd name="connsiteX2296" fmla="*/ 483987 w 749177"/>
              <a:gd name="connsiteY2296" fmla="*/ 834467 h 3791245"/>
              <a:gd name="connsiteX2297" fmla="*/ 486735 w 749177"/>
              <a:gd name="connsiteY2297" fmla="*/ 832258 h 3791245"/>
              <a:gd name="connsiteX2298" fmla="*/ 7774 w 749177"/>
              <a:gd name="connsiteY2298" fmla="*/ 806098 h 3791245"/>
              <a:gd name="connsiteX2299" fmla="*/ 26548 w 749177"/>
              <a:gd name="connsiteY2299" fmla="*/ 1013452 h 3791245"/>
              <a:gd name="connsiteX2300" fmla="*/ 35997 w 749177"/>
              <a:gd name="connsiteY2300" fmla="*/ 1025367 h 3791245"/>
              <a:gd name="connsiteX2301" fmla="*/ 32542 w 749177"/>
              <a:gd name="connsiteY2301" fmla="*/ 1025818 h 3791245"/>
              <a:gd name="connsiteX2302" fmla="*/ 27800 w 749177"/>
              <a:gd name="connsiteY2302" fmla="*/ 1020362 h 3791245"/>
              <a:gd name="connsiteX2303" fmla="*/ 31290 w 749177"/>
              <a:gd name="connsiteY2303" fmla="*/ 1039315 h 3791245"/>
              <a:gd name="connsiteX2304" fmla="*/ 44970 w 749177"/>
              <a:gd name="connsiteY2304" fmla="*/ 1044348 h 3791245"/>
              <a:gd name="connsiteX2305" fmla="*/ 43665 w 749177"/>
              <a:gd name="connsiteY2305" fmla="*/ 1047082 h 3791245"/>
              <a:gd name="connsiteX2306" fmla="*/ 32101 w 749177"/>
              <a:gd name="connsiteY2306" fmla="*/ 1043625 h 3791245"/>
              <a:gd name="connsiteX2307" fmla="*/ 32788 w 749177"/>
              <a:gd name="connsiteY2307" fmla="*/ 1047344 h 3791245"/>
              <a:gd name="connsiteX2308" fmla="*/ 35468 w 749177"/>
              <a:gd name="connsiteY2308" fmla="*/ 1059545 h 3791245"/>
              <a:gd name="connsiteX2309" fmla="*/ 37160 w 749177"/>
              <a:gd name="connsiteY2309" fmla="*/ 1058430 h 3791245"/>
              <a:gd name="connsiteX2310" fmla="*/ 48178 w 749177"/>
              <a:gd name="connsiteY2310" fmla="*/ 1060878 h 3791245"/>
              <a:gd name="connsiteX2311" fmla="*/ 44353 w 749177"/>
              <a:gd name="connsiteY2311" fmla="*/ 1067306 h 3791245"/>
              <a:gd name="connsiteX2312" fmla="*/ 36825 w 749177"/>
              <a:gd name="connsiteY2312" fmla="*/ 1064586 h 3791245"/>
              <a:gd name="connsiteX2313" fmla="*/ 36508 w 749177"/>
              <a:gd name="connsiteY2313" fmla="*/ 1064372 h 3791245"/>
              <a:gd name="connsiteX2314" fmla="*/ 41620 w 749177"/>
              <a:gd name="connsiteY2314" fmla="*/ 1087715 h 3791245"/>
              <a:gd name="connsiteX2315" fmla="*/ 49994 w 749177"/>
              <a:gd name="connsiteY2315" fmla="*/ 1087178 h 3791245"/>
              <a:gd name="connsiteX2316" fmla="*/ 59301 w 749177"/>
              <a:gd name="connsiteY2316" fmla="*/ 1093559 h 3791245"/>
              <a:gd name="connsiteX2317" fmla="*/ 58596 w 749177"/>
              <a:gd name="connsiteY2317" fmla="*/ 1095509 h 3791245"/>
              <a:gd name="connsiteX2318" fmla="*/ 48795 w 749177"/>
              <a:gd name="connsiteY2318" fmla="*/ 1094072 h 3791245"/>
              <a:gd name="connsiteX2319" fmla="*/ 41867 w 749177"/>
              <a:gd name="connsiteY2319" fmla="*/ 1088812 h 3791245"/>
              <a:gd name="connsiteX2320" fmla="*/ 45798 w 749177"/>
              <a:gd name="connsiteY2320" fmla="*/ 1105621 h 3791245"/>
              <a:gd name="connsiteX2321" fmla="*/ 53484 w 749177"/>
              <a:gd name="connsiteY2321" fmla="*/ 1106682 h 3791245"/>
              <a:gd name="connsiteX2322" fmla="*/ 61857 w 749177"/>
              <a:gd name="connsiteY2322" fmla="*/ 1111547 h 3791245"/>
              <a:gd name="connsiteX2323" fmla="*/ 61064 w 749177"/>
              <a:gd name="connsiteY2323" fmla="*/ 1114295 h 3791245"/>
              <a:gd name="connsiteX2324" fmla="*/ 50205 w 749177"/>
              <a:gd name="connsiteY2324" fmla="*/ 1112957 h 3791245"/>
              <a:gd name="connsiteX2325" fmla="*/ 47244 w 749177"/>
              <a:gd name="connsiteY2325" fmla="*/ 1111701 h 3791245"/>
              <a:gd name="connsiteX2326" fmla="*/ 49535 w 749177"/>
              <a:gd name="connsiteY2326" fmla="*/ 1121347 h 3791245"/>
              <a:gd name="connsiteX2327" fmla="*/ 82518 w 749177"/>
              <a:gd name="connsiteY2327" fmla="*/ 1134204 h 3791245"/>
              <a:gd name="connsiteX2328" fmla="*/ 77176 w 749177"/>
              <a:gd name="connsiteY2328" fmla="*/ 1121159 h 3791245"/>
              <a:gd name="connsiteX2329" fmla="*/ 76524 w 749177"/>
              <a:gd name="connsiteY2329" fmla="*/ 1121748 h 3791245"/>
              <a:gd name="connsiteX2330" fmla="*/ 66018 w 749177"/>
              <a:gd name="connsiteY2330" fmla="*/ 1118049 h 3791245"/>
              <a:gd name="connsiteX2331" fmla="*/ 68204 w 749177"/>
              <a:gd name="connsiteY2331" fmla="*/ 1112705 h 3791245"/>
              <a:gd name="connsiteX2332" fmla="*/ 75061 w 749177"/>
              <a:gd name="connsiteY2332" fmla="*/ 1115997 h 3791245"/>
              <a:gd name="connsiteX2333" fmla="*/ 10612 w 749177"/>
              <a:gd name="connsiteY2333" fmla="*/ 844357 h 3791245"/>
              <a:gd name="connsiteX2334" fmla="*/ 7774 w 749177"/>
              <a:gd name="connsiteY2334" fmla="*/ 806098 h 3791245"/>
              <a:gd name="connsiteX2335" fmla="*/ 590285 w 749177"/>
              <a:gd name="connsiteY2335" fmla="*/ 804282 h 3791245"/>
              <a:gd name="connsiteX2336" fmla="*/ 592520 w 749177"/>
              <a:gd name="connsiteY2336" fmla="*/ 805150 h 3791245"/>
              <a:gd name="connsiteX2337" fmla="*/ 587817 w 749177"/>
              <a:gd name="connsiteY2337" fmla="*/ 821586 h 3791245"/>
              <a:gd name="connsiteX2338" fmla="*/ 577815 w 749177"/>
              <a:gd name="connsiteY2338" fmla="*/ 840342 h 3791245"/>
              <a:gd name="connsiteX2339" fmla="*/ 577813 w 749177"/>
              <a:gd name="connsiteY2339" fmla="*/ 840342 h 3791245"/>
              <a:gd name="connsiteX2340" fmla="*/ 575388 w 749177"/>
              <a:gd name="connsiteY2340" fmla="*/ 839098 h 3791245"/>
              <a:gd name="connsiteX2341" fmla="*/ 581982 w 749177"/>
              <a:gd name="connsiteY2341" fmla="*/ 818702 h 3791245"/>
              <a:gd name="connsiteX2342" fmla="*/ 590285 w 749177"/>
              <a:gd name="connsiteY2342" fmla="*/ 804282 h 3791245"/>
              <a:gd name="connsiteX2343" fmla="*/ 459795 w 749177"/>
              <a:gd name="connsiteY2343" fmla="*/ 802594 h 3791245"/>
              <a:gd name="connsiteX2344" fmla="*/ 465712 w 749177"/>
              <a:gd name="connsiteY2344" fmla="*/ 812408 h 3791245"/>
              <a:gd name="connsiteX2345" fmla="*/ 463033 w 749177"/>
              <a:gd name="connsiteY2345" fmla="*/ 814285 h 3791245"/>
              <a:gd name="connsiteX2346" fmla="*/ 456539 w 749177"/>
              <a:gd name="connsiteY2346" fmla="*/ 804897 h 3791245"/>
              <a:gd name="connsiteX2347" fmla="*/ 459795 w 749177"/>
              <a:gd name="connsiteY2347" fmla="*/ 802594 h 3791245"/>
              <a:gd name="connsiteX2348" fmla="*/ 481216 w 749177"/>
              <a:gd name="connsiteY2348" fmla="*/ 801125 h 3791245"/>
              <a:gd name="connsiteX2349" fmla="*/ 486278 w 749177"/>
              <a:gd name="connsiteY2349" fmla="*/ 802197 h 3791245"/>
              <a:gd name="connsiteX2350" fmla="*/ 491282 w 749177"/>
              <a:gd name="connsiteY2350" fmla="*/ 814344 h 3791245"/>
              <a:gd name="connsiteX2351" fmla="*/ 489812 w 749177"/>
              <a:gd name="connsiteY2351" fmla="*/ 815468 h 3791245"/>
              <a:gd name="connsiteX2352" fmla="*/ 480044 w 749177"/>
              <a:gd name="connsiteY2352" fmla="*/ 805838 h 3791245"/>
              <a:gd name="connsiteX2353" fmla="*/ 480046 w 749177"/>
              <a:gd name="connsiteY2353" fmla="*/ 805839 h 3791245"/>
              <a:gd name="connsiteX2354" fmla="*/ 481216 w 749177"/>
              <a:gd name="connsiteY2354" fmla="*/ 801125 h 3791245"/>
              <a:gd name="connsiteX2355" fmla="*/ 569738 w 749177"/>
              <a:gd name="connsiteY2355" fmla="*/ 786529 h 3791245"/>
              <a:gd name="connsiteX2356" fmla="*/ 569740 w 749177"/>
              <a:gd name="connsiteY2356" fmla="*/ 786529 h 3791245"/>
              <a:gd name="connsiteX2357" fmla="*/ 573295 w 749177"/>
              <a:gd name="connsiteY2357" fmla="*/ 787592 h 3791245"/>
              <a:gd name="connsiteX2358" fmla="*/ 571432 w 749177"/>
              <a:gd name="connsiteY2358" fmla="*/ 797451 h 3791245"/>
              <a:gd name="connsiteX2359" fmla="*/ 565375 w 749177"/>
              <a:gd name="connsiteY2359" fmla="*/ 809575 h 3791245"/>
              <a:gd name="connsiteX2360" fmla="*/ 561934 w 749177"/>
              <a:gd name="connsiteY2360" fmla="*/ 808665 h 3791245"/>
              <a:gd name="connsiteX2361" fmla="*/ 564998 w 749177"/>
              <a:gd name="connsiteY2361" fmla="*/ 795423 h 3791245"/>
              <a:gd name="connsiteX2362" fmla="*/ 569738 w 749177"/>
              <a:gd name="connsiteY2362" fmla="*/ 786529 h 3791245"/>
              <a:gd name="connsiteX2363" fmla="*/ 463554 w 749177"/>
              <a:gd name="connsiteY2363" fmla="*/ 785304 h 3791245"/>
              <a:gd name="connsiteX2364" fmla="*/ 463555 w 749177"/>
              <a:gd name="connsiteY2364" fmla="*/ 785305 h 3791245"/>
              <a:gd name="connsiteX2365" fmla="*/ 463554 w 749177"/>
              <a:gd name="connsiteY2365" fmla="*/ 785306 h 3791245"/>
              <a:gd name="connsiteX2366" fmla="*/ 465668 w 749177"/>
              <a:gd name="connsiteY2366" fmla="*/ 783627 h 3791245"/>
              <a:gd name="connsiteX2367" fmla="*/ 472028 w 749177"/>
              <a:gd name="connsiteY2367" fmla="*/ 792423 h 3791245"/>
              <a:gd name="connsiteX2368" fmla="*/ 469724 w 749177"/>
              <a:gd name="connsiteY2368" fmla="*/ 794206 h 3791245"/>
              <a:gd name="connsiteX2369" fmla="*/ 463555 w 749177"/>
              <a:gd name="connsiteY2369" fmla="*/ 785305 h 3791245"/>
              <a:gd name="connsiteX2370" fmla="*/ 455979 w 749177"/>
              <a:gd name="connsiteY2370" fmla="*/ 743205 h 3791245"/>
              <a:gd name="connsiteX2371" fmla="*/ 469311 w 749177"/>
              <a:gd name="connsiteY2371" fmla="*/ 754663 h 3791245"/>
              <a:gd name="connsiteX2372" fmla="*/ 477439 w 749177"/>
              <a:gd name="connsiteY2372" fmla="*/ 768215 h 3791245"/>
              <a:gd name="connsiteX2373" fmla="*/ 476402 w 749177"/>
              <a:gd name="connsiteY2373" fmla="*/ 769060 h 3791245"/>
              <a:gd name="connsiteX2374" fmla="*/ 464380 w 749177"/>
              <a:gd name="connsiteY2374" fmla="*/ 760110 h 3791245"/>
              <a:gd name="connsiteX2375" fmla="*/ 453828 w 749177"/>
              <a:gd name="connsiteY2375" fmla="*/ 745537 h 3791245"/>
              <a:gd name="connsiteX2376" fmla="*/ 455978 w 749177"/>
              <a:gd name="connsiteY2376" fmla="*/ 743204 h 3791245"/>
              <a:gd name="connsiteX2377" fmla="*/ 455980 w 749177"/>
              <a:gd name="connsiteY2377" fmla="*/ 743204 h 3791245"/>
              <a:gd name="connsiteX2378" fmla="*/ 455979 w 749177"/>
              <a:gd name="connsiteY2378" fmla="*/ 743205 h 3791245"/>
              <a:gd name="connsiteX2379" fmla="*/ 563953 w 749177"/>
              <a:gd name="connsiteY2379" fmla="*/ 731601 h 3791245"/>
              <a:gd name="connsiteX2380" fmla="*/ 567402 w 749177"/>
              <a:gd name="connsiteY2380" fmla="*/ 731958 h 3791245"/>
              <a:gd name="connsiteX2381" fmla="*/ 564552 w 749177"/>
              <a:gd name="connsiteY2381" fmla="*/ 743174 h 3791245"/>
              <a:gd name="connsiteX2382" fmla="*/ 560515 w 749177"/>
              <a:gd name="connsiteY2382" fmla="*/ 741290 h 3791245"/>
              <a:gd name="connsiteX2383" fmla="*/ 563953 w 749177"/>
              <a:gd name="connsiteY2383" fmla="*/ 731601 h 3791245"/>
              <a:gd name="connsiteX2384" fmla="*/ 438201 w 749177"/>
              <a:gd name="connsiteY2384" fmla="*/ 727414 h 3791245"/>
              <a:gd name="connsiteX2385" fmla="*/ 442596 w 749177"/>
              <a:gd name="connsiteY2385" fmla="*/ 727901 h 3791245"/>
              <a:gd name="connsiteX2386" fmla="*/ 442595 w 749177"/>
              <a:gd name="connsiteY2386" fmla="*/ 727899 h 3791245"/>
              <a:gd name="connsiteX2387" fmla="*/ 447858 w 749177"/>
              <a:gd name="connsiteY2387" fmla="*/ 735237 h 3791245"/>
              <a:gd name="connsiteX2388" fmla="*/ 445049 w 749177"/>
              <a:gd name="connsiteY2388" fmla="*/ 738059 h 3791245"/>
              <a:gd name="connsiteX2389" fmla="*/ 438115 w 749177"/>
              <a:gd name="connsiteY2389" fmla="*/ 731739 h 3791245"/>
              <a:gd name="connsiteX2390" fmla="*/ 438201 w 749177"/>
              <a:gd name="connsiteY2390" fmla="*/ 727414 h 3791245"/>
              <a:gd name="connsiteX2391" fmla="*/ 89410 w 749177"/>
              <a:gd name="connsiteY2391" fmla="*/ 718600 h 3791245"/>
              <a:gd name="connsiteX2392" fmla="*/ 171893 w 749177"/>
              <a:gd name="connsiteY2392" fmla="*/ 1110925 h 3791245"/>
              <a:gd name="connsiteX2393" fmla="*/ 210728 w 749177"/>
              <a:gd name="connsiteY2393" fmla="*/ 1154843 h 3791245"/>
              <a:gd name="connsiteX2394" fmla="*/ 222856 w 749177"/>
              <a:gd name="connsiteY2394" fmla="*/ 1167866 h 3791245"/>
              <a:gd name="connsiteX2395" fmla="*/ 221516 w 749177"/>
              <a:gd name="connsiteY2395" fmla="*/ 1160951 h 3791245"/>
              <a:gd name="connsiteX2396" fmla="*/ 211239 w 749177"/>
              <a:gd name="connsiteY2396" fmla="*/ 1150986 h 3791245"/>
              <a:gd name="connsiteX2397" fmla="*/ 202407 w 749177"/>
              <a:gd name="connsiteY2397" fmla="*/ 1138781 h 3791245"/>
              <a:gd name="connsiteX2398" fmla="*/ 205474 w 749177"/>
              <a:gd name="connsiteY2398" fmla="*/ 1135662 h 3791245"/>
              <a:gd name="connsiteX2399" fmla="*/ 216175 w 749177"/>
              <a:gd name="connsiteY2399" fmla="*/ 1145540 h 3791245"/>
              <a:gd name="connsiteX2400" fmla="*/ 219260 w 749177"/>
              <a:gd name="connsiteY2400" fmla="*/ 1149237 h 3791245"/>
              <a:gd name="connsiteX2401" fmla="*/ 215681 w 749177"/>
              <a:gd name="connsiteY2401" fmla="*/ 1130629 h 3791245"/>
              <a:gd name="connsiteX2402" fmla="*/ 209194 w 749177"/>
              <a:gd name="connsiteY2402" fmla="*/ 1125779 h 3791245"/>
              <a:gd name="connsiteX2403" fmla="*/ 200080 w 749177"/>
              <a:gd name="connsiteY2403" fmla="*/ 1113807 h 3791245"/>
              <a:gd name="connsiteX2404" fmla="*/ 202583 w 749177"/>
              <a:gd name="connsiteY2404" fmla="*/ 1111480 h 3791245"/>
              <a:gd name="connsiteX2405" fmla="*/ 214077 w 749177"/>
              <a:gd name="connsiteY2405" fmla="*/ 1122815 h 3791245"/>
              <a:gd name="connsiteX2406" fmla="*/ 214147 w 749177"/>
              <a:gd name="connsiteY2406" fmla="*/ 1122888 h 3791245"/>
              <a:gd name="connsiteX2407" fmla="*/ 209723 w 749177"/>
              <a:gd name="connsiteY2407" fmla="*/ 1102631 h 3791245"/>
              <a:gd name="connsiteX2408" fmla="*/ 208894 w 749177"/>
              <a:gd name="connsiteY2408" fmla="*/ 1102315 h 3791245"/>
              <a:gd name="connsiteX2409" fmla="*/ 195744 w 749177"/>
              <a:gd name="connsiteY2409" fmla="*/ 1088740 h 3791245"/>
              <a:gd name="connsiteX2410" fmla="*/ 197771 w 749177"/>
              <a:gd name="connsiteY2410" fmla="*/ 1085921 h 3791245"/>
              <a:gd name="connsiteX2411" fmla="*/ 207325 w 749177"/>
              <a:gd name="connsiteY2411" fmla="*/ 1091552 h 3791245"/>
              <a:gd name="connsiteX2412" fmla="*/ 203905 w 749177"/>
              <a:gd name="connsiteY2412" fmla="*/ 1077206 h 3791245"/>
              <a:gd name="connsiteX2413" fmla="*/ 192236 w 749177"/>
              <a:gd name="connsiteY2413" fmla="*/ 1064326 h 3791245"/>
              <a:gd name="connsiteX2414" fmla="*/ 194739 w 749177"/>
              <a:gd name="connsiteY2414" fmla="*/ 1061891 h 3791245"/>
              <a:gd name="connsiteX2415" fmla="*/ 201402 w 749177"/>
              <a:gd name="connsiteY2415" fmla="*/ 1066650 h 3791245"/>
              <a:gd name="connsiteX2416" fmla="*/ 173514 w 749177"/>
              <a:gd name="connsiteY2416" fmla="*/ 958409 h 3791245"/>
              <a:gd name="connsiteX2417" fmla="*/ 120030 w 749177"/>
              <a:gd name="connsiteY2417" fmla="*/ 795775 h 3791245"/>
              <a:gd name="connsiteX2418" fmla="*/ 89410 w 749177"/>
              <a:gd name="connsiteY2418" fmla="*/ 718600 h 3791245"/>
              <a:gd name="connsiteX2419" fmla="*/ 574559 w 749177"/>
              <a:gd name="connsiteY2419" fmla="*/ 695557 h 3791245"/>
              <a:gd name="connsiteX2420" fmla="*/ 578619 w 749177"/>
              <a:gd name="connsiteY2420" fmla="*/ 696850 h 3791245"/>
              <a:gd name="connsiteX2421" fmla="*/ 575578 w 749177"/>
              <a:gd name="connsiteY2421" fmla="*/ 710966 h 3791245"/>
              <a:gd name="connsiteX2422" fmla="*/ 569364 w 749177"/>
              <a:gd name="connsiteY2422" fmla="*/ 725626 h 3791245"/>
              <a:gd name="connsiteX2423" fmla="*/ 569362 w 749177"/>
              <a:gd name="connsiteY2423" fmla="*/ 725626 h 3791245"/>
              <a:gd name="connsiteX2424" fmla="*/ 567028 w 749177"/>
              <a:gd name="connsiteY2424" fmla="*/ 725007 h 3791245"/>
              <a:gd name="connsiteX2425" fmla="*/ 569410 w 749177"/>
              <a:gd name="connsiteY2425" fmla="*/ 709812 h 3791245"/>
              <a:gd name="connsiteX2426" fmla="*/ 574559 w 749177"/>
              <a:gd name="connsiteY2426" fmla="*/ 695557 h 3791245"/>
              <a:gd name="connsiteX2427" fmla="*/ 82306 w 749177"/>
              <a:gd name="connsiteY2427" fmla="*/ 683722 h 3791245"/>
              <a:gd name="connsiteX2428" fmla="*/ 86484 w 749177"/>
              <a:gd name="connsiteY2428" fmla="*/ 693698 h 3791245"/>
              <a:gd name="connsiteX2429" fmla="*/ 246865 w 749177"/>
              <a:gd name="connsiteY2429" fmla="*/ 1193294 h 3791245"/>
              <a:gd name="connsiteX2430" fmla="*/ 332027 w 749177"/>
              <a:gd name="connsiteY2430" fmla="*/ 1281568 h 3791245"/>
              <a:gd name="connsiteX2431" fmla="*/ 267367 w 749177"/>
              <a:gd name="connsiteY2431" fmla="*/ 1066516 h 3791245"/>
              <a:gd name="connsiteX2432" fmla="*/ 267367 w 749177"/>
              <a:gd name="connsiteY2432" fmla="*/ 1066514 h 3791245"/>
              <a:gd name="connsiteX2433" fmla="*/ 82306 w 749177"/>
              <a:gd name="connsiteY2433" fmla="*/ 683722 h 3791245"/>
              <a:gd name="connsiteX2434" fmla="*/ 422170 w 749177"/>
              <a:gd name="connsiteY2434" fmla="*/ 679544 h 3791245"/>
              <a:gd name="connsiteX2435" fmla="*/ 438392 w 749177"/>
              <a:gd name="connsiteY2435" fmla="*/ 696374 h 3791245"/>
              <a:gd name="connsiteX2436" fmla="*/ 435548 w 749177"/>
              <a:gd name="connsiteY2436" fmla="*/ 698085 h 3791245"/>
              <a:gd name="connsiteX2437" fmla="*/ 426634 w 749177"/>
              <a:gd name="connsiteY2437" fmla="*/ 688907 h 3791245"/>
              <a:gd name="connsiteX2438" fmla="*/ 420416 w 749177"/>
              <a:gd name="connsiteY2438" fmla="*/ 681949 h 3791245"/>
              <a:gd name="connsiteX2439" fmla="*/ 422170 w 749177"/>
              <a:gd name="connsiteY2439" fmla="*/ 679545 h 3791245"/>
              <a:gd name="connsiteX2440" fmla="*/ 430613 w 749177"/>
              <a:gd name="connsiteY2440" fmla="*/ 659755 h 3791245"/>
              <a:gd name="connsiteX2441" fmla="*/ 459348 w 749177"/>
              <a:gd name="connsiteY2441" fmla="*/ 691312 h 3791245"/>
              <a:gd name="connsiteX2442" fmla="*/ 457333 w 749177"/>
              <a:gd name="connsiteY2442" fmla="*/ 693334 h 3791245"/>
              <a:gd name="connsiteX2443" fmla="*/ 442034 w 749177"/>
              <a:gd name="connsiteY2443" fmla="*/ 679003 h 3791245"/>
              <a:gd name="connsiteX2444" fmla="*/ 428162 w 749177"/>
              <a:gd name="connsiteY2444" fmla="*/ 662510 h 3791245"/>
              <a:gd name="connsiteX2445" fmla="*/ 428164 w 749177"/>
              <a:gd name="connsiteY2445" fmla="*/ 662512 h 3791245"/>
              <a:gd name="connsiteX2446" fmla="*/ 430613 w 749177"/>
              <a:gd name="connsiteY2446" fmla="*/ 659755 h 3791245"/>
              <a:gd name="connsiteX2447" fmla="*/ 441427 w 749177"/>
              <a:gd name="connsiteY2447" fmla="*/ 625874 h 3791245"/>
              <a:gd name="connsiteX2448" fmla="*/ 441428 w 749177"/>
              <a:gd name="connsiteY2448" fmla="*/ 625875 h 3791245"/>
              <a:gd name="connsiteX2449" fmla="*/ 441426 w 749177"/>
              <a:gd name="connsiteY2449" fmla="*/ 625875 h 3791245"/>
              <a:gd name="connsiteX2450" fmla="*/ 423699 w 749177"/>
              <a:gd name="connsiteY2450" fmla="*/ 600611 h 3791245"/>
              <a:gd name="connsiteX2451" fmla="*/ 434042 w 749177"/>
              <a:gd name="connsiteY2451" fmla="*/ 609605 h 3791245"/>
              <a:gd name="connsiteX2452" fmla="*/ 444361 w 749177"/>
              <a:gd name="connsiteY2452" fmla="*/ 622697 h 3791245"/>
              <a:gd name="connsiteX2453" fmla="*/ 441427 w 749177"/>
              <a:gd name="connsiteY2453" fmla="*/ 625874 h 3791245"/>
              <a:gd name="connsiteX2454" fmla="*/ 430960 w 749177"/>
              <a:gd name="connsiteY2454" fmla="*/ 616270 h 3791245"/>
              <a:gd name="connsiteX2455" fmla="*/ 421096 w 749177"/>
              <a:gd name="connsiteY2455" fmla="*/ 603333 h 3791245"/>
              <a:gd name="connsiteX2456" fmla="*/ 423699 w 749177"/>
              <a:gd name="connsiteY2456" fmla="*/ 600611 h 3791245"/>
              <a:gd name="connsiteX2457" fmla="*/ 410234 w 749177"/>
              <a:gd name="connsiteY2457" fmla="*/ 538216 h 3791245"/>
              <a:gd name="connsiteX2458" fmla="*/ 417638 w 749177"/>
              <a:gd name="connsiteY2458" fmla="*/ 545246 h 3791245"/>
              <a:gd name="connsiteX2459" fmla="*/ 414284 w 749177"/>
              <a:gd name="connsiteY2459" fmla="*/ 548461 h 3791245"/>
              <a:gd name="connsiteX2460" fmla="*/ 408064 w 749177"/>
              <a:gd name="connsiteY2460" fmla="*/ 540413 h 3791245"/>
              <a:gd name="connsiteX2461" fmla="*/ 408048 w 749177"/>
              <a:gd name="connsiteY2461" fmla="*/ 540211 h 3791245"/>
              <a:gd name="connsiteX2462" fmla="*/ 410234 w 749177"/>
              <a:gd name="connsiteY2462" fmla="*/ 538218 h 3791245"/>
              <a:gd name="connsiteX2463" fmla="*/ 410223 w 749177"/>
              <a:gd name="connsiteY2463" fmla="*/ 509704 h 3791245"/>
              <a:gd name="connsiteX2464" fmla="*/ 422594 w 749177"/>
              <a:gd name="connsiteY2464" fmla="*/ 523720 h 3791245"/>
              <a:gd name="connsiteX2465" fmla="*/ 419858 w 749177"/>
              <a:gd name="connsiteY2465" fmla="*/ 526039 h 3791245"/>
              <a:gd name="connsiteX2466" fmla="*/ 407503 w 749177"/>
              <a:gd name="connsiteY2466" fmla="*/ 512123 h 3791245"/>
              <a:gd name="connsiteX2467" fmla="*/ 410223 w 749177"/>
              <a:gd name="connsiteY2467" fmla="*/ 509704 h 3791245"/>
              <a:gd name="connsiteX2468" fmla="*/ 421726 w 749177"/>
              <a:gd name="connsiteY2468" fmla="*/ 444428 h 3791245"/>
              <a:gd name="connsiteX2469" fmla="*/ 421726 w 749177"/>
              <a:gd name="connsiteY2469" fmla="*/ 444430 h 3791245"/>
              <a:gd name="connsiteX2470" fmla="*/ 421725 w 749177"/>
              <a:gd name="connsiteY2470" fmla="*/ 444429 h 3791245"/>
              <a:gd name="connsiteX2471" fmla="*/ 409390 w 749177"/>
              <a:gd name="connsiteY2471" fmla="*/ 429691 h 3791245"/>
              <a:gd name="connsiteX2472" fmla="*/ 421725 w 749177"/>
              <a:gd name="connsiteY2472" fmla="*/ 444429 h 3791245"/>
              <a:gd name="connsiteX2473" fmla="*/ 418296 w 749177"/>
              <a:gd name="connsiteY2473" fmla="*/ 447259 h 3791245"/>
              <a:gd name="connsiteX2474" fmla="*/ 406728 w 749177"/>
              <a:gd name="connsiteY2474" fmla="*/ 432089 h 3791245"/>
              <a:gd name="connsiteX2475" fmla="*/ 409390 w 749177"/>
              <a:gd name="connsiteY2475" fmla="*/ 429691 h 3791245"/>
              <a:gd name="connsiteX2476" fmla="*/ 423572 w 749177"/>
              <a:gd name="connsiteY2476" fmla="*/ 422421 h 3791245"/>
              <a:gd name="connsiteX2477" fmla="*/ 432406 w 749177"/>
              <a:gd name="connsiteY2477" fmla="*/ 432062 h 3791245"/>
              <a:gd name="connsiteX2478" fmla="*/ 427466 w 749177"/>
              <a:gd name="connsiteY2478" fmla="*/ 433867 h 3791245"/>
              <a:gd name="connsiteX2479" fmla="*/ 421224 w 749177"/>
              <a:gd name="connsiteY2479" fmla="*/ 425827 h 3791245"/>
              <a:gd name="connsiteX2480" fmla="*/ 423572 w 749177"/>
              <a:gd name="connsiteY2480" fmla="*/ 422421 h 3791245"/>
              <a:gd name="connsiteX2481" fmla="*/ 417935 w 749177"/>
              <a:gd name="connsiteY2481" fmla="*/ 383419 h 3791245"/>
              <a:gd name="connsiteX2482" fmla="*/ 425659 w 749177"/>
              <a:gd name="connsiteY2482" fmla="*/ 389373 h 3791245"/>
              <a:gd name="connsiteX2483" fmla="*/ 431734 w 749177"/>
              <a:gd name="connsiteY2483" fmla="*/ 396471 h 3791245"/>
              <a:gd name="connsiteX2484" fmla="*/ 429300 w 749177"/>
              <a:gd name="connsiteY2484" fmla="*/ 399738 h 3791245"/>
              <a:gd name="connsiteX2485" fmla="*/ 415677 w 749177"/>
              <a:gd name="connsiteY2485" fmla="*/ 385064 h 3791245"/>
              <a:gd name="connsiteX2486" fmla="*/ 417935 w 749177"/>
              <a:gd name="connsiteY2486" fmla="*/ 383419 h 3791245"/>
              <a:gd name="connsiteX2487" fmla="*/ 417215 w 749177"/>
              <a:gd name="connsiteY2487" fmla="*/ 356428 h 3791245"/>
              <a:gd name="connsiteX2488" fmla="*/ 426306 w 749177"/>
              <a:gd name="connsiteY2488" fmla="*/ 367621 h 3791245"/>
              <a:gd name="connsiteX2489" fmla="*/ 424635 w 749177"/>
              <a:gd name="connsiteY2489" fmla="*/ 369015 h 3791245"/>
              <a:gd name="connsiteX2490" fmla="*/ 414920 w 749177"/>
              <a:gd name="connsiteY2490" fmla="*/ 358395 h 3791245"/>
              <a:gd name="connsiteX2491" fmla="*/ 417215 w 749177"/>
              <a:gd name="connsiteY2491" fmla="*/ 356428 h 3791245"/>
              <a:gd name="connsiteX2492" fmla="*/ 416886 w 749177"/>
              <a:gd name="connsiteY2492" fmla="*/ 323651 h 3791245"/>
              <a:gd name="connsiteX2493" fmla="*/ 425467 w 749177"/>
              <a:gd name="connsiteY2493" fmla="*/ 336164 h 3791245"/>
              <a:gd name="connsiteX2494" fmla="*/ 420752 w 749177"/>
              <a:gd name="connsiteY2494" fmla="*/ 337290 h 3791245"/>
              <a:gd name="connsiteX2495" fmla="*/ 420753 w 749177"/>
              <a:gd name="connsiteY2495" fmla="*/ 337288 h 3791245"/>
              <a:gd name="connsiteX2496" fmla="*/ 413889 w 749177"/>
              <a:gd name="connsiteY2496" fmla="*/ 327013 h 3791245"/>
              <a:gd name="connsiteX2497" fmla="*/ 416886 w 749177"/>
              <a:gd name="connsiteY2497" fmla="*/ 323651 h 3791245"/>
              <a:gd name="connsiteX2498" fmla="*/ 452347 w 749177"/>
              <a:gd name="connsiteY2498" fmla="*/ 320778 h 3791245"/>
              <a:gd name="connsiteX2499" fmla="*/ 568494 w 749177"/>
              <a:gd name="connsiteY2499" fmla="*/ 986400 h 3791245"/>
              <a:gd name="connsiteX2500" fmla="*/ 615494 w 749177"/>
              <a:gd name="connsiteY2500" fmla="*/ 1566911 h 3791245"/>
              <a:gd name="connsiteX2501" fmla="*/ 616189 w 749177"/>
              <a:gd name="connsiteY2501" fmla="*/ 1569093 h 3791245"/>
              <a:gd name="connsiteX2502" fmla="*/ 615431 w 749177"/>
              <a:gd name="connsiteY2502" fmla="*/ 1571106 h 3791245"/>
              <a:gd name="connsiteX2503" fmla="*/ 603343 w 749177"/>
              <a:gd name="connsiteY2503" fmla="*/ 1808713 h 3791245"/>
              <a:gd name="connsiteX2504" fmla="*/ 589731 w 749177"/>
              <a:gd name="connsiteY2504" fmla="*/ 1935094 h 3791245"/>
              <a:gd name="connsiteX2505" fmla="*/ 587136 w 749177"/>
              <a:gd name="connsiteY2505" fmla="*/ 1953174 h 3791245"/>
              <a:gd name="connsiteX2506" fmla="*/ 580326 w 749177"/>
              <a:gd name="connsiteY2506" fmla="*/ 1936402 h 3791245"/>
              <a:gd name="connsiteX2507" fmla="*/ 577373 w 749177"/>
              <a:gd name="connsiteY2507" fmla="*/ 1929386 h 3791245"/>
              <a:gd name="connsiteX2508" fmla="*/ 565187 w 749177"/>
              <a:gd name="connsiteY2508" fmla="*/ 1900455 h 3791245"/>
              <a:gd name="connsiteX2509" fmla="*/ 489075 w 749177"/>
              <a:gd name="connsiteY2509" fmla="*/ 1749314 h 3791245"/>
              <a:gd name="connsiteX2510" fmla="*/ 475487 w 749177"/>
              <a:gd name="connsiteY2510" fmla="*/ 1725596 h 3791245"/>
              <a:gd name="connsiteX2511" fmla="*/ 447971 w 749177"/>
              <a:gd name="connsiteY2511" fmla="*/ 1680600 h 3791245"/>
              <a:gd name="connsiteX2512" fmla="*/ 423156 w 749177"/>
              <a:gd name="connsiteY2512" fmla="*/ 1642426 h 3791245"/>
              <a:gd name="connsiteX2513" fmla="*/ 411063 w 749177"/>
              <a:gd name="connsiteY2513" fmla="*/ 1624311 h 3791245"/>
              <a:gd name="connsiteX2514" fmla="*/ 410145 w 749177"/>
              <a:gd name="connsiteY2514" fmla="*/ 1622933 h 3791245"/>
              <a:gd name="connsiteX2515" fmla="*/ 405426 w 749177"/>
              <a:gd name="connsiteY2515" fmla="*/ 1615864 h 3791245"/>
              <a:gd name="connsiteX2516" fmla="*/ 400070 w 749177"/>
              <a:gd name="connsiteY2516" fmla="*/ 1608017 h 3791245"/>
              <a:gd name="connsiteX2517" fmla="*/ 394445 w 749177"/>
              <a:gd name="connsiteY2517" fmla="*/ 1599799 h 3791245"/>
              <a:gd name="connsiteX2518" fmla="*/ 383713 w 749177"/>
              <a:gd name="connsiteY2518" fmla="*/ 1584093 h 3791245"/>
              <a:gd name="connsiteX2519" fmla="*/ 379132 w 749177"/>
              <a:gd name="connsiteY2519" fmla="*/ 1577479 h 3791245"/>
              <a:gd name="connsiteX2520" fmla="*/ 370658 w 749177"/>
              <a:gd name="connsiteY2520" fmla="*/ 1565288 h 3791245"/>
              <a:gd name="connsiteX2521" fmla="*/ 367037 w 749177"/>
              <a:gd name="connsiteY2521" fmla="*/ 1560080 h 3791245"/>
              <a:gd name="connsiteX2522" fmla="*/ 360179 w 749177"/>
              <a:gd name="connsiteY2522" fmla="*/ 1550218 h 3791245"/>
              <a:gd name="connsiteX2523" fmla="*/ 354397 w 749177"/>
              <a:gd name="connsiteY2523" fmla="*/ 1544239 h 3791245"/>
              <a:gd name="connsiteX2524" fmla="*/ 353534 w 749177"/>
              <a:gd name="connsiteY2524" fmla="*/ 1540719 h 3791245"/>
              <a:gd name="connsiteX2525" fmla="*/ 278931 w 749177"/>
              <a:gd name="connsiteY2525" fmla="*/ 1434592 h 3791245"/>
              <a:gd name="connsiteX2526" fmla="*/ 271615 w 749177"/>
              <a:gd name="connsiteY2526" fmla="*/ 1424085 h 3791245"/>
              <a:gd name="connsiteX2527" fmla="*/ 260739 w 749177"/>
              <a:gd name="connsiteY2527" fmla="*/ 1408361 h 3791245"/>
              <a:gd name="connsiteX2528" fmla="*/ 254745 w 749177"/>
              <a:gd name="connsiteY2528" fmla="*/ 1399655 h 3791245"/>
              <a:gd name="connsiteX2529" fmla="*/ 167944 w 749177"/>
              <a:gd name="connsiteY2529" fmla="*/ 1266237 h 3791245"/>
              <a:gd name="connsiteX2530" fmla="*/ 160787 w 749177"/>
              <a:gd name="connsiteY2530" fmla="*/ 1254274 h 3791245"/>
              <a:gd name="connsiteX2531" fmla="*/ 44917 w 749177"/>
              <a:gd name="connsiteY2531" fmla="*/ 1006218 h 3791245"/>
              <a:gd name="connsiteX2532" fmla="*/ 76471 w 749177"/>
              <a:gd name="connsiteY2532" fmla="*/ 1100890 h 3791245"/>
              <a:gd name="connsiteX2533" fmla="*/ 159447 w 749177"/>
              <a:gd name="connsiteY2533" fmla="*/ 1271602 h 3791245"/>
              <a:gd name="connsiteX2534" fmla="*/ 166604 w 749177"/>
              <a:gd name="connsiteY2534" fmla="*/ 1284103 h 3791245"/>
              <a:gd name="connsiteX2535" fmla="*/ 198793 w 749177"/>
              <a:gd name="connsiteY2535" fmla="*/ 1337612 h 3791245"/>
              <a:gd name="connsiteX2536" fmla="*/ 200133 w 749177"/>
              <a:gd name="connsiteY2536" fmla="*/ 1339755 h 3791245"/>
              <a:gd name="connsiteX2537" fmla="*/ 257107 w 749177"/>
              <a:gd name="connsiteY2537" fmla="*/ 1427227 h 3791245"/>
              <a:gd name="connsiteX2538" fmla="*/ 262484 w 749177"/>
              <a:gd name="connsiteY2538" fmla="*/ 1435309 h 3791245"/>
              <a:gd name="connsiteX2539" fmla="*/ 273713 w 749177"/>
              <a:gd name="connsiteY2539" fmla="*/ 1451879 h 3791245"/>
              <a:gd name="connsiteX2540" fmla="*/ 280888 w 749177"/>
              <a:gd name="connsiteY2540" fmla="*/ 1462365 h 3791245"/>
              <a:gd name="connsiteX2541" fmla="*/ 336575 w 749177"/>
              <a:gd name="connsiteY2541" fmla="*/ 1543163 h 3791245"/>
              <a:gd name="connsiteX2542" fmla="*/ 369864 w 749177"/>
              <a:gd name="connsiteY2542" fmla="*/ 1591510 h 3791245"/>
              <a:gd name="connsiteX2543" fmla="*/ 373878 w 749177"/>
              <a:gd name="connsiteY2543" fmla="*/ 1597377 h 3791245"/>
              <a:gd name="connsiteX2544" fmla="*/ 385510 w 749177"/>
              <a:gd name="connsiteY2544" fmla="*/ 1614450 h 3791245"/>
              <a:gd name="connsiteX2545" fmla="*/ 390734 w 749177"/>
              <a:gd name="connsiteY2545" fmla="*/ 1622226 h 3791245"/>
              <a:gd name="connsiteX2546" fmla="*/ 396123 w 749177"/>
              <a:gd name="connsiteY2546" fmla="*/ 1630250 h 3791245"/>
              <a:gd name="connsiteX2547" fmla="*/ 401417 w 749177"/>
              <a:gd name="connsiteY2547" fmla="*/ 1638149 h 3791245"/>
              <a:gd name="connsiteX2548" fmla="*/ 409981 w 749177"/>
              <a:gd name="connsiteY2548" fmla="*/ 1651015 h 3791245"/>
              <a:gd name="connsiteX2549" fmla="*/ 414469 w 749177"/>
              <a:gd name="connsiteY2549" fmla="*/ 1657890 h 3791245"/>
              <a:gd name="connsiteX2550" fmla="*/ 418287 w 749177"/>
              <a:gd name="connsiteY2550" fmla="*/ 1663723 h 3791245"/>
              <a:gd name="connsiteX2551" fmla="*/ 430098 w 749177"/>
              <a:gd name="connsiteY2551" fmla="*/ 1681802 h 3791245"/>
              <a:gd name="connsiteX2552" fmla="*/ 487776 w 749177"/>
              <a:gd name="connsiteY2552" fmla="*/ 1777043 h 3791245"/>
              <a:gd name="connsiteX2553" fmla="*/ 515322 w 749177"/>
              <a:gd name="connsiteY2553" fmla="*/ 1827677 h 3791245"/>
              <a:gd name="connsiteX2554" fmla="*/ 519514 w 749177"/>
              <a:gd name="connsiteY2554" fmla="*/ 1829638 h 3791245"/>
              <a:gd name="connsiteX2555" fmla="*/ 519232 w 749177"/>
              <a:gd name="connsiteY2555" fmla="*/ 1835205 h 3791245"/>
              <a:gd name="connsiteX2556" fmla="*/ 570278 w 749177"/>
              <a:gd name="connsiteY2556" fmla="*/ 1952485 h 3791245"/>
              <a:gd name="connsiteX2557" fmla="*/ 576285 w 749177"/>
              <a:gd name="connsiteY2557" fmla="*/ 1968956 h 3791245"/>
              <a:gd name="connsiteX2558" fmla="*/ 580740 w 749177"/>
              <a:gd name="connsiteY2558" fmla="*/ 1982158 h 3791245"/>
              <a:gd name="connsiteX2559" fmla="*/ 570907 w 749177"/>
              <a:gd name="connsiteY2559" fmla="*/ 2078053 h 3791245"/>
              <a:gd name="connsiteX2560" fmla="*/ 554626 w 749177"/>
              <a:gd name="connsiteY2560" fmla="*/ 2192610 h 3791245"/>
              <a:gd name="connsiteX2561" fmla="*/ 546642 w 749177"/>
              <a:gd name="connsiteY2561" fmla="*/ 2248776 h 3791245"/>
              <a:gd name="connsiteX2562" fmla="*/ 541882 w 749177"/>
              <a:gd name="connsiteY2562" fmla="*/ 2283220 h 3791245"/>
              <a:gd name="connsiteX2563" fmla="*/ 565931 w 749177"/>
              <a:gd name="connsiteY2563" fmla="*/ 2251868 h 3791245"/>
              <a:gd name="connsiteX2564" fmla="*/ 577699 w 749177"/>
              <a:gd name="connsiteY2564" fmla="*/ 2170130 h 3791245"/>
              <a:gd name="connsiteX2565" fmla="*/ 577696 w 749177"/>
              <a:gd name="connsiteY2565" fmla="*/ 2170130 h 3791245"/>
              <a:gd name="connsiteX2566" fmla="*/ 586439 w 749177"/>
              <a:gd name="connsiteY2566" fmla="*/ 2109387 h 3791245"/>
              <a:gd name="connsiteX2567" fmla="*/ 609397 w 749177"/>
              <a:gd name="connsiteY2567" fmla="*/ 1943701 h 3791245"/>
              <a:gd name="connsiteX2568" fmla="*/ 631809 w 749177"/>
              <a:gd name="connsiteY2568" fmla="*/ 1729078 h 3791245"/>
              <a:gd name="connsiteX2569" fmla="*/ 637156 w 749177"/>
              <a:gd name="connsiteY2569" fmla="*/ 1635286 h 3791245"/>
              <a:gd name="connsiteX2570" fmla="*/ 452347 w 749177"/>
              <a:gd name="connsiteY2570" fmla="*/ 320778 h 3791245"/>
              <a:gd name="connsiteX2571" fmla="*/ 410231 w 749177"/>
              <a:gd name="connsiteY2571" fmla="*/ 288419 h 3791245"/>
              <a:gd name="connsiteX2572" fmla="*/ 406595 w 749177"/>
              <a:gd name="connsiteY2572" fmla="*/ 338066 h 3791245"/>
              <a:gd name="connsiteX2573" fmla="*/ 406587 w 749177"/>
              <a:gd name="connsiteY2573" fmla="*/ 338061 h 3791245"/>
              <a:gd name="connsiteX2574" fmla="*/ 413813 w 749177"/>
              <a:gd name="connsiteY2574" fmla="*/ 352040 h 3791245"/>
              <a:gd name="connsiteX2575" fmla="*/ 409140 w 749177"/>
              <a:gd name="connsiteY2575" fmla="*/ 354813 h 3791245"/>
              <a:gd name="connsiteX2576" fmla="*/ 405835 w 749177"/>
              <a:gd name="connsiteY2576" fmla="*/ 350853 h 3791245"/>
              <a:gd name="connsiteX2577" fmla="*/ 403633 w 749177"/>
              <a:gd name="connsiteY2577" fmla="*/ 400997 h 3791245"/>
              <a:gd name="connsiteX2578" fmla="*/ 404982 w 749177"/>
              <a:gd name="connsiteY2578" fmla="*/ 400898 h 3791245"/>
              <a:gd name="connsiteX2579" fmla="*/ 415620 w 749177"/>
              <a:gd name="connsiteY2579" fmla="*/ 411793 h 3791245"/>
              <a:gd name="connsiteX2580" fmla="*/ 408726 w 749177"/>
              <a:gd name="connsiteY2580" fmla="*/ 415607 h 3791245"/>
              <a:gd name="connsiteX2581" fmla="*/ 403510 w 749177"/>
              <a:gd name="connsiteY2581" fmla="*/ 407640 h 3791245"/>
              <a:gd name="connsiteX2582" fmla="*/ 402808 w 749177"/>
              <a:gd name="connsiteY2582" fmla="*/ 445307 h 3791245"/>
              <a:gd name="connsiteX2583" fmla="*/ 410852 w 749177"/>
              <a:gd name="connsiteY2583" fmla="*/ 454204 h 3791245"/>
              <a:gd name="connsiteX2584" fmla="*/ 418212 w 749177"/>
              <a:gd name="connsiteY2584" fmla="*/ 466626 h 3791245"/>
              <a:gd name="connsiteX2585" fmla="*/ 415557 w 749177"/>
              <a:gd name="connsiteY2585" fmla="*/ 469023 h 3791245"/>
              <a:gd name="connsiteX2586" fmla="*/ 405258 w 749177"/>
              <a:gd name="connsiteY2586" fmla="*/ 459099 h 3791245"/>
              <a:gd name="connsiteX2587" fmla="*/ 402753 w 749177"/>
              <a:gd name="connsiteY2587" fmla="*/ 455745 h 3791245"/>
              <a:gd name="connsiteX2588" fmla="*/ 402672 w 749177"/>
              <a:gd name="connsiteY2588" fmla="*/ 470306 h 3791245"/>
              <a:gd name="connsiteX2589" fmla="*/ 402789 w 749177"/>
              <a:gd name="connsiteY2589" fmla="*/ 474056 h 3791245"/>
              <a:gd name="connsiteX2590" fmla="*/ 405043 w 749177"/>
              <a:gd name="connsiteY2590" fmla="*/ 472421 h 3791245"/>
              <a:gd name="connsiteX2591" fmla="*/ 413561 w 749177"/>
              <a:gd name="connsiteY2591" fmla="*/ 486443 h 3791245"/>
              <a:gd name="connsiteX2592" fmla="*/ 411284 w 749177"/>
              <a:gd name="connsiteY2592" fmla="*/ 487797 h 3791245"/>
              <a:gd name="connsiteX2593" fmla="*/ 402886 w 749177"/>
              <a:gd name="connsiteY2593" fmla="*/ 477140 h 3791245"/>
              <a:gd name="connsiteX2594" fmla="*/ 408048 w 749177"/>
              <a:gd name="connsiteY2594" fmla="*/ 540211 h 3791245"/>
              <a:gd name="connsiteX2595" fmla="*/ 407966 w 749177"/>
              <a:gd name="connsiteY2595" fmla="*/ 540285 h 3791245"/>
              <a:gd name="connsiteX2596" fmla="*/ 408064 w 749177"/>
              <a:gd name="connsiteY2596" fmla="*/ 540413 h 3791245"/>
              <a:gd name="connsiteX2597" fmla="*/ 418644 w 749177"/>
              <a:gd name="connsiteY2597" fmla="*/ 669677 h 3791245"/>
              <a:gd name="connsiteX2598" fmla="*/ 443103 w 749177"/>
              <a:gd name="connsiteY2598" fmla="*/ 861449 h 3791245"/>
              <a:gd name="connsiteX2599" fmla="*/ 457195 w 749177"/>
              <a:gd name="connsiteY2599" fmla="*/ 1233237 h 3791245"/>
              <a:gd name="connsiteX2600" fmla="*/ 447140 w 749177"/>
              <a:gd name="connsiteY2600" fmla="*/ 1414776 h 3791245"/>
              <a:gd name="connsiteX2601" fmla="*/ 495473 w 749177"/>
              <a:gd name="connsiteY2601" fmla="*/ 1487129 h 3791245"/>
              <a:gd name="connsiteX2602" fmla="*/ 509871 w 749177"/>
              <a:gd name="connsiteY2602" fmla="*/ 1513161 h 3791245"/>
              <a:gd name="connsiteX2603" fmla="*/ 514846 w 749177"/>
              <a:gd name="connsiteY2603" fmla="*/ 1512967 h 3791245"/>
              <a:gd name="connsiteX2604" fmla="*/ 565613 w 749177"/>
              <a:gd name="connsiteY2604" fmla="*/ 1581009 h 3791245"/>
              <a:gd name="connsiteX2605" fmla="*/ 604751 w 749177"/>
              <a:gd name="connsiteY2605" fmla="*/ 1640959 h 3791245"/>
              <a:gd name="connsiteX2606" fmla="*/ 605294 w 749177"/>
              <a:gd name="connsiteY2606" fmla="*/ 1619946 h 3791245"/>
              <a:gd name="connsiteX2607" fmla="*/ 567099 w 749177"/>
              <a:gd name="connsiteY2607" fmla="*/ 1563993 h 3791245"/>
              <a:gd name="connsiteX2608" fmla="*/ 529916 w 749177"/>
              <a:gd name="connsiteY2608" fmla="*/ 1510235 h 3791245"/>
              <a:gd name="connsiteX2609" fmla="*/ 532975 w 749177"/>
              <a:gd name="connsiteY2609" fmla="*/ 1507651 h 3791245"/>
              <a:gd name="connsiteX2610" fmla="*/ 576314 w 749177"/>
              <a:gd name="connsiteY2610" fmla="*/ 1563086 h 3791245"/>
              <a:gd name="connsiteX2611" fmla="*/ 605541 w 749177"/>
              <a:gd name="connsiteY2611" fmla="*/ 1610261 h 3791245"/>
              <a:gd name="connsiteX2612" fmla="*/ 605807 w 749177"/>
              <a:gd name="connsiteY2612" fmla="*/ 1593171 h 3791245"/>
              <a:gd name="connsiteX2613" fmla="*/ 568765 w 749177"/>
              <a:gd name="connsiteY2613" fmla="*/ 1532810 h 3791245"/>
              <a:gd name="connsiteX2614" fmla="*/ 531207 w 749177"/>
              <a:gd name="connsiteY2614" fmla="*/ 1478474 h 3791245"/>
              <a:gd name="connsiteX2615" fmla="*/ 534246 w 749177"/>
              <a:gd name="connsiteY2615" fmla="*/ 1475774 h 3791245"/>
              <a:gd name="connsiteX2616" fmla="*/ 580188 w 749177"/>
              <a:gd name="connsiteY2616" fmla="*/ 1536030 h 3791245"/>
              <a:gd name="connsiteX2617" fmla="*/ 605998 w 749177"/>
              <a:gd name="connsiteY2617" fmla="*/ 1580609 h 3791245"/>
              <a:gd name="connsiteX2618" fmla="*/ 606109 w 749177"/>
              <a:gd name="connsiteY2618" fmla="*/ 1560285 h 3791245"/>
              <a:gd name="connsiteX2619" fmla="*/ 575252 w 749177"/>
              <a:gd name="connsiteY2619" fmla="*/ 1503885 h 3791245"/>
              <a:gd name="connsiteX2620" fmla="*/ 529786 w 749177"/>
              <a:gd name="connsiteY2620" fmla="*/ 1431478 h 3791245"/>
              <a:gd name="connsiteX2621" fmla="*/ 533826 w 749177"/>
              <a:gd name="connsiteY2621" fmla="*/ 1428581 h 3791245"/>
              <a:gd name="connsiteX2622" fmla="*/ 577690 w 749177"/>
              <a:gd name="connsiteY2622" fmla="*/ 1492180 h 3791245"/>
              <a:gd name="connsiteX2623" fmla="*/ 606208 w 749177"/>
              <a:gd name="connsiteY2623" fmla="*/ 1542886 h 3791245"/>
              <a:gd name="connsiteX2624" fmla="*/ 606052 w 749177"/>
              <a:gd name="connsiteY2624" fmla="*/ 1520193 h 3791245"/>
              <a:gd name="connsiteX2625" fmla="*/ 566992 w 749177"/>
              <a:gd name="connsiteY2625" fmla="*/ 1448552 h 3791245"/>
              <a:gd name="connsiteX2626" fmla="*/ 520848 w 749177"/>
              <a:gd name="connsiteY2626" fmla="*/ 1372444 h 3791245"/>
              <a:gd name="connsiteX2627" fmla="*/ 524513 w 749177"/>
              <a:gd name="connsiteY2627" fmla="*/ 1370021 h 3791245"/>
              <a:gd name="connsiteX2628" fmla="*/ 576534 w 749177"/>
              <a:gd name="connsiteY2628" fmla="*/ 1447615 h 3791245"/>
              <a:gd name="connsiteX2629" fmla="*/ 605941 w 749177"/>
              <a:gd name="connsiteY2629" fmla="*/ 1504561 h 3791245"/>
              <a:gd name="connsiteX2630" fmla="*/ 605005 w 749177"/>
              <a:gd name="connsiteY2630" fmla="*/ 1468475 h 3791245"/>
              <a:gd name="connsiteX2631" fmla="*/ 578748 w 749177"/>
              <a:gd name="connsiteY2631" fmla="*/ 1424983 h 3791245"/>
              <a:gd name="connsiteX2632" fmla="*/ 537267 w 749177"/>
              <a:gd name="connsiteY2632" fmla="*/ 1356213 h 3791245"/>
              <a:gd name="connsiteX2633" fmla="*/ 540731 w 749177"/>
              <a:gd name="connsiteY2633" fmla="*/ 1354002 h 3791245"/>
              <a:gd name="connsiteX2634" fmla="*/ 604633 w 749177"/>
              <a:gd name="connsiteY2634" fmla="*/ 1454225 h 3791245"/>
              <a:gd name="connsiteX2635" fmla="*/ 603174 w 749177"/>
              <a:gd name="connsiteY2635" fmla="*/ 1418576 h 3791245"/>
              <a:gd name="connsiteX2636" fmla="*/ 554631 w 749177"/>
              <a:gd name="connsiteY2636" fmla="*/ 1351662 h 3791245"/>
              <a:gd name="connsiteX2637" fmla="*/ 556933 w 749177"/>
              <a:gd name="connsiteY2637" fmla="*/ 1349965 h 3791245"/>
              <a:gd name="connsiteX2638" fmla="*/ 602671 w 749177"/>
              <a:gd name="connsiteY2638" fmla="*/ 1406198 h 3791245"/>
              <a:gd name="connsiteX2639" fmla="*/ 601085 w 749177"/>
              <a:gd name="connsiteY2639" fmla="*/ 1377263 h 3791245"/>
              <a:gd name="connsiteX2640" fmla="*/ 584238 w 749177"/>
              <a:gd name="connsiteY2640" fmla="*/ 1356444 h 3791245"/>
              <a:gd name="connsiteX2641" fmla="*/ 565858 w 749177"/>
              <a:gd name="connsiteY2641" fmla="*/ 1330405 h 3791245"/>
              <a:gd name="connsiteX2642" fmla="*/ 569511 w 749177"/>
              <a:gd name="connsiteY2642" fmla="*/ 1327854 h 3791245"/>
              <a:gd name="connsiteX2643" fmla="*/ 589984 w 749177"/>
              <a:gd name="connsiteY2643" fmla="*/ 1351171 h 3791245"/>
              <a:gd name="connsiteX2644" fmla="*/ 600443 w 749177"/>
              <a:gd name="connsiteY2644" fmla="*/ 1365572 h 3791245"/>
              <a:gd name="connsiteX2645" fmla="*/ 598895 w 749177"/>
              <a:gd name="connsiteY2645" fmla="*/ 1342140 h 3791245"/>
              <a:gd name="connsiteX2646" fmla="*/ 568009 w 749177"/>
              <a:gd name="connsiteY2646" fmla="*/ 1300463 h 3791245"/>
              <a:gd name="connsiteX2647" fmla="*/ 535011 w 749177"/>
              <a:gd name="connsiteY2647" fmla="*/ 1257406 h 3791245"/>
              <a:gd name="connsiteX2648" fmla="*/ 537884 w 749177"/>
              <a:gd name="connsiteY2648" fmla="*/ 1255156 h 3791245"/>
              <a:gd name="connsiteX2649" fmla="*/ 598065 w 749177"/>
              <a:gd name="connsiteY2649" fmla="*/ 1329574 h 3791245"/>
              <a:gd name="connsiteX2650" fmla="*/ 595708 w 749177"/>
              <a:gd name="connsiteY2650" fmla="*/ 1298487 h 3791245"/>
              <a:gd name="connsiteX2651" fmla="*/ 502709 w 749177"/>
              <a:gd name="connsiteY2651" fmla="*/ 1183576 h 3791245"/>
              <a:gd name="connsiteX2652" fmla="*/ 505579 w 749177"/>
              <a:gd name="connsiteY2652" fmla="*/ 1181326 h 3791245"/>
              <a:gd name="connsiteX2653" fmla="*/ 594688 w 749177"/>
              <a:gd name="connsiteY2653" fmla="*/ 1285009 h 3791245"/>
              <a:gd name="connsiteX2654" fmla="*/ 591269 w 749177"/>
              <a:gd name="connsiteY2654" fmla="*/ 1245955 h 3791245"/>
              <a:gd name="connsiteX2655" fmla="*/ 589528 w 749177"/>
              <a:gd name="connsiteY2655" fmla="*/ 1244930 h 3791245"/>
              <a:gd name="connsiteX2656" fmla="*/ 521141 w 749177"/>
              <a:gd name="connsiteY2656" fmla="*/ 1166537 h 3791245"/>
              <a:gd name="connsiteX2657" fmla="*/ 525990 w 749177"/>
              <a:gd name="connsiteY2657" fmla="*/ 1161827 h 3791245"/>
              <a:gd name="connsiteX2658" fmla="*/ 590120 w 749177"/>
              <a:gd name="connsiteY2658" fmla="*/ 1232864 h 3791245"/>
              <a:gd name="connsiteX2659" fmla="*/ 587536 w 749177"/>
              <a:gd name="connsiteY2659" fmla="*/ 1207290 h 3791245"/>
              <a:gd name="connsiteX2660" fmla="*/ 530930 w 749177"/>
              <a:gd name="connsiteY2660" fmla="*/ 1136115 h 3791245"/>
              <a:gd name="connsiteX2661" fmla="*/ 533787 w 749177"/>
              <a:gd name="connsiteY2661" fmla="*/ 1133639 h 3791245"/>
              <a:gd name="connsiteX2662" fmla="*/ 572375 w 749177"/>
              <a:gd name="connsiteY2662" fmla="*/ 1173532 h 3791245"/>
              <a:gd name="connsiteX2663" fmla="*/ 585637 w 749177"/>
              <a:gd name="connsiteY2663" fmla="*/ 1188503 h 3791245"/>
              <a:gd name="connsiteX2664" fmla="*/ 582820 w 749177"/>
              <a:gd name="connsiteY2664" fmla="*/ 1164604 h 3791245"/>
              <a:gd name="connsiteX2665" fmla="*/ 555200 w 749177"/>
              <a:gd name="connsiteY2665" fmla="*/ 1129066 h 3791245"/>
              <a:gd name="connsiteX2666" fmla="*/ 525098 w 749177"/>
              <a:gd name="connsiteY2666" fmla="*/ 1090590 h 3791245"/>
              <a:gd name="connsiteX2667" fmla="*/ 527625 w 749177"/>
              <a:gd name="connsiteY2667" fmla="*/ 1088678 h 3791245"/>
              <a:gd name="connsiteX2668" fmla="*/ 559909 w 749177"/>
              <a:gd name="connsiteY2668" fmla="*/ 1124722 h 3791245"/>
              <a:gd name="connsiteX2669" fmla="*/ 581539 w 749177"/>
              <a:gd name="connsiteY2669" fmla="*/ 1153767 h 3791245"/>
              <a:gd name="connsiteX2670" fmla="*/ 576931 w 749177"/>
              <a:gd name="connsiteY2670" fmla="*/ 1117049 h 3791245"/>
              <a:gd name="connsiteX2671" fmla="*/ 554797 w 749177"/>
              <a:gd name="connsiteY2671" fmla="*/ 1090765 h 3791245"/>
              <a:gd name="connsiteX2672" fmla="*/ 529341 w 749177"/>
              <a:gd name="connsiteY2672" fmla="*/ 1055090 h 3791245"/>
              <a:gd name="connsiteX2673" fmla="*/ 532811 w 749177"/>
              <a:gd name="connsiteY2673" fmla="*/ 1052883 h 3791245"/>
              <a:gd name="connsiteX2674" fmla="*/ 560008 w 749177"/>
              <a:gd name="connsiteY2674" fmla="*/ 1085925 h 3791245"/>
              <a:gd name="connsiteX2675" fmla="*/ 575482 w 749177"/>
              <a:gd name="connsiteY2675" fmla="*/ 1105501 h 3791245"/>
              <a:gd name="connsiteX2676" fmla="*/ 571907 w 749177"/>
              <a:gd name="connsiteY2676" fmla="*/ 1079154 h 3791245"/>
              <a:gd name="connsiteX2677" fmla="*/ 512218 w 749177"/>
              <a:gd name="connsiteY2677" fmla="*/ 1006874 h 3791245"/>
              <a:gd name="connsiteX2678" fmla="*/ 515075 w 749177"/>
              <a:gd name="connsiteY2678" fmla="*/ 1004396 h 3791245"/>
              <a:gd name="connsiteX2679" fmla="*/ 556965 w 749177"/>
              <a:gd name="connsiteY2679" fmla="*/ 1049788 h 3791245"/>
              <a:gd name="connsiteX2680" fmla="*/ 569795 w 749177"/>
              <a:gd name="connsiteY2680" fmla="*/ 1063582 h 3791245"/>
              <a:gd name="connsiteX2681" fmla="*/ 566059 w 749177"/>
              <a:gd name="connsiteY2681" fmla="*/ 1037655 h 3791245"/>
              <a:gd name="connsiteX2682" fmla="*/ 512420 w 749177"/>
              <a:gd name="connsiteY2682" fmla="*/ 964077 h 3791245"/>
              <a:gd name="connsiteX2683" fmla="*/ 514740 w 749177"/>
              <a:gd name="connsiteY2683" fmla="*/ 962187 h 3791245"/>
              <a:gd name="connsiteX2684" fmla="*/ 558990 w 749177"/>
              <a:gd name="connsiteY2684" fmla="*/ 1016697 h 3791245"/>
              <a:gd name="connsiteX2685" fmla="*/ 561802 w 749177"/>
              <a:gd name="connsiteY2685" fmla="*/ 1017031 h 3791245"/>
              <a:gd name="connsiteX2686" fmla="*/ 563368 w 749177"/>
              <a:gd name="connsiteY2686" fmla="*/ 1018994 h 3791245"/>
              <a:gd name="connsiteX2687" fmla="*/ 559246 w 749177"/>
              <a:gd name="connsiteY2687" fmla="*/ 993009 h 3791245"/>
              <a:gd name="connsiteX2688" fmla="*/ 500184 w 749177"/>
              <a:gd name="connsiteY2688" fmla="*/ 916660 h 3791245"/>
              <a:gd name="connsiteX2689" fmla="*/ 501997 w 749177"/>
              <a:gd name="connsiteY2689" fmla="*/ 914989 h 3791245"/>
              <a:gd name="connsiteX2690" fmla="*/ 557511 w 749177"/>
              <a:gd name="connsiteY2690" fmla="*/ 982075 h 3791245"/>
              <a:gd name="connsiteX2691" fmla="*/ 551981 w 749177"/>
              <a:gd name="connsiteY2691" fmla="*/ 948289 h 3791245"/>
              <a:gd name="connsiteX2692" fmla="*/ 534147 w 749177"/>
              <a:gd name="connsiteY2692" fmla="*/ 925098 h 3791245"/>
              <a:gd name="connsiteX2693" fmla="*/ 510151 w 749177"/>
              <a:gd name="connsiteY2693" fmla="*/ 894883 h 3791245"/>
              <a:gd name="connsiteX2694" fmla="*/ 511972 w 749177"/>
              <a:gd name="connsiteY2694" fmla="*/ 893121 h 3791245"/>
              <a:gd name="connsiteX2695" fmla="*/ 550256 w 749177"/>
              <a:gd name="connsiteY2695" fmla="*/ 937747 h 3791245"/>
              <a:gd name="connsiteX2696" fmla="*/ 545068 w 749177"/>
              <a:gd name="connsiteY2696" fmla="*/ 907257 h 3791245"/>
              <a:gd name="connsiteX2697" fmla="*/ 527586 w 749177"/>
              <a:gd name="connsiteY2697" fmla="*/ 885549 h 3791245"/>
              <a:gd name="connsiteX2698" fmla="*/ 507363 w 749177"/>
              <a:gd name="connsiteY2698" fmla="*/ 861381 h 3791245"/>
              <a:gd name="connsiteX2699" fmla="*/ 509674 w 749177"/>
              <a:gd name="connsiteY2699" fmla="*/ 859087 h 3791245"/>
              <a:gd name="connsiteX2700" fmla="*/ 543012 w 749177"/>
              <a:gd name="connsiteY2700" fmla="*/ 895183 h 3791245"/>
              <a:gd name="connsiteX2701" fmla="*/ 537768 w 749177"/>
              <a:gd name="connsiteY2701" fmla="*/ 866507 h 3791245"/>
              <a:gd name="connsiteX2702" fmla="*/ 501350 w 749177"/>
              <a:gd name="connsiteY2702" fmla="*/ 826548 h 3791245"/>
              <a:gd name="connsiteX2703" fmla="*/ 503945 w 749177"/>
              <a:gd name="connsiteY2703" fmla="*/ 824125 h 3791245"/>
              <a:gd name="connsiteX2704" fmla="*/ 536218 w 749177"/>
              <a:gd name="connsiteY2704" fmla="*/ 858038 h 3791245"/>
              <a:gd name="connsiteX2705" fmla="*/ 532608 w 749177"/>
              <a:gd name="connsiteY2705" fmla="*/ 838286 h 3791245"/>
              <a:gd name="connsiteX2706" fmla="*/ 531233 w 749177"/>
              <a:gd name="connsiteY2706" fmla="*/ 831291 h 3791245"/>
              <a:gd name="connsiteX2707" fmla="*/ 494023 w 749177"/>
              <a:gd name="connsiteY2707" fmla="*/ 790864 h 3791245"/>
              <a:gd name="connsiteX2708" fmla="*/ 496853 w 749177"/>
              <a:gd name="connsiteY2708" fmla="*/ 788156 h 3791245"/>
              <a:gd name="connsiteX2709" fmla="*/ 528985 w 749177"/>
              <a:gd name="connsiteY2709" fmla="*/ 819835 h 3791245"/>
              <a:gd name="connsiteX2710" fmla="*/ 524381 w 749177"/>
              <a:gd name="connsiteY2710" fmla="*/ 796533 h 3791245"/>
              <a:gd name="connsiteX2711" fmla="*/ 450006 w 749177"/>
              <a:gd name="connsiteY2711" fmla="*/ 711879 h 3791245"/>
              <a:gd name="connsiteX2712" fmla="*/ 452276 w 749177"/>
              <a:gd name="connsiteY2712" fmla="*/ 709267 h 3791245"/>
              <a:gd name="connsiteX2713" fmla="*/ 521941 w 749177"/>
              <a:gd name="connsiteY2713" fmla="*/ 784158 h 3791245"/>
              <a:gd name="connsiteX2714" fmla="*/ 518141 w 749177"/>
              <a:gd name="connsiteY2714" fmla="*/ 765064 h 3791245"/>
              <a:gd name="connsiteX2715" fmla="*/ 493658 w 749177"/>
              <a:gd name="connsiteY2715" fmla="*/ 735815 h 3791245"/>
              <a:gd name="connsiteX2716" fmla="*/ 467974 w 749177"/>
              <a:gd name="connsiteY2716" fmla="*/ 704500 h 3791245"/>
              <a:gd name="connsiteX2717" fmla="*/ 471042 w 749177"/>
              <a:gd name="connsiteY2717" fmla="*/ 702033 h 3791245"/>
              <a:gd name="connsiteX2718" fmla="*/ 498198 w 749177"/>
              <a:gd name="connsiteY2718" fmla="*/ 731058 h 3791245"/>
              <a:gd name="connsiteX2719" fmla="*/ 515937 w 749177"/>
              <a:gd name="connsiteY2719" fmla="*/ 753966 h 3791245"/>
              <a:gd name="connsiteX2720" fmla="*/ 510352 w 749177"/>
              <a:gd name="connsiteY2720" fmla="*/ 725878 h 3791245"/>
              <a:gd name="connsiteX2721" fmla="*/ 489218 w 749177"/>
              <a:gd name="connsiteY2721" fmla="*/ 700297 h 3791245"/>
              <a:gd name="connsiteX2722" fmla="*/ 465887 w 749177"/>
              <a:gd name="connsiteY2722" fmla="*/ 669664 h 3791245"/>
              <a:gd name="connsiteX2723" fmla="*/ 468558 w 749177"/>
              <a:gd name="connsiteY2723" fmla="*/ 667477 h 3791245"/>
              <a:gd name="connsiteX2724" fmla="*/ 494764 w 749177"/>
              <a:gd name="connsiteY2724" fmla="*/ 696572 h 3791245"/>
              <a:gd name="connsiteX2725" fmla="*/ 507858 w 749177"/>
              <a:gd name="connsiteY2725" fmla="*/ 713324 h 3791245"/>
              <a:gd name="connsiteX2726" fmla="*/ 503171 w 749177"/>
              <a:gd name="connsiteY2726" fmla="*/ 689596 h 3791245"/>
              <a:gd name="connsiteX2727" fmla="*/ 481049 w 749177"/>
              <a:gd name="connsiteY2727" fmla="*/ 663253 h 3791245"/>
              <a:gd name="connsiteX2728" fmla="*/ 454164 w 749177"/>
              <a:gd name="connsiteY2728" fmla="*/ 635403 h 3791245"/>
              <a:gd name="connsiteX2729" fmla="*/ 456250 w 749177"/>
              <a:gd name="connsiteY2729" fmla="*/ 632784 h 3791245"/>
              <a:gd name="connsiteX2730" fmla="*/ 486408 w 749177"/>
              <a:gd name="connsiteY2730" fmla="*/ 658847 h 3791245"/>
              <a:gd name="connsiteX2731" fmla="*/ 500542 w 749177"/>
              <a:gd name="connsiteY2731" fmla="*/ 676265 h 3791245"/>
              <a:gd name="connsiteX2732" fmla="*/ 496624 w 749177"/>
              <a:gd name="connsiteY2732" fmla="*/ 656152 h 3791245"/>
              <a:gd name="connsiteX2733" fmla="*/ 458568 w 749177"/>
              <a:gd name="connsiteY2733" fmla="*/ 617285 h 3791245"/>
              <a:gd name="connsiteX2734" fmla="*/ 422918 w 749177"/>
              <a:gd name="connsiteY2734" fmla="*/ 576721 h 3791245"/>
              <a:gd name="connsiteX2735" fmla="*/ 425422 w 749177"/>
              <a:gd name="connsiteY2735" fmla="*/ 574289 h 3791245"/>
              <a:gd name="connsiteX2736" fmla="*/ 463613 w 749177"/>
              <a:gd name="connsiteY2736" fmla="*/ 612073 h 3791245"/>
              <a:gd name="connsiteX2737" fmla="*/ 494656 w 749177"/>
              <a:gd name="connsiteY2737" fmla="*/ 646042 h 3791245"/>
              <a:gd name="connsiteX2738" fmla="*/ 490697 w 749177"/>
              <a:gd name="connsiteY2738" fmla="*/ 625345 h 3791245"/>
              <a:gd name="connsiteX2739" fmla="*/ 454621 w 749177"/>
              <a:gd name="connsiteY2739" fmla="*/ 590308 h 3791245"/>
              <a:gd name="connsiteX2740" fmla="*/ 425487 w 749177"/>
              <a:gd name="connsiteY2740" fmla="*/ 557252 h 3791245"/>
              <a:gd name="connsiteX2741" fmla="*/ 427454 w 749177"/>
              <a:gd name="connsiteY2741" fmla="*/ 554840 h 3791245"/>
              <a:gd name="connsiteX2742" fmla="*/ 459581 w 749177"/>
              <a:gd name="connsiteY2742" fmla="*/ 584918 h 3791245"/>
              <a:gd name="connsiteX2743" fmla="*/ 489007 w 749177"/>
              <a:gd name="connsiteY2743" fmla="*/ 616523 h 3791245"/>
              <a:gd name="connsiteX2744" fmla="*/ 485149 w 749177"/>
              <a:gd name="connsiteY2744" fmla="*/ 595955 h 3791245"/>
              <a:gd name="connsiteX2745" fmla="*/ 484915 w 749177"/>
              <a:gd name="connsiteY2745" fmla="*/ 595890 h 3791245"/>
              <a:gd name="connsiteX2746" fmla="*/ 455037 w 749177"/>
              <a:gd name="connsiteY2746" fmla="*/ 565023 h 3791245"/>
              <a:gd name="connsiteX2747" fmla="*/ 426779 w 749177"/>
              <a:gd name="connsiteY2747" fmla="*/ 531586 h 3791245"/>
              <a:gd name="connsiteX2748" fmla="*/ 429272 w 749177"/>
              <a:gd name="connsiteY2748" fmla="*/ 529048 h 3791245"/>
              <a:gd name="connsiteX2749" fmla="*/ 455813 w 749177"/>
              <a:gd name="connsiteY2749" fmla="*/ 554950 h 3791245"/>
              <a:gd name="connsiteX2750" fmla="*/ 483607 w 749177"/>
              <a:gd name="connsiteY2750" fmla="*/ 587723 h 3791245"/>
              <a:gd name="connsiteX2751" fmla="*/ 480582 w 749177"/>
              <a:gd name="connsiteY2751" fmla="*/ 571165 h 3791245"/>
              <a:gd name="connsiteX2752" fmla="*/ 479958 w 749177"/>
              <a:gd name="connsiteY2752" fmla="*/ 570870 h 3791245"/>
              <a:gd name="connsiteX2753" fmla="*/ 449267 w 749177"/>
              <a:gd name="connsiteY2753" fmla="*/ 533496 h 3791245"/>
              <a:gd name="connsiteX2754" fmla="*/ 418108 w 749177"/>
              <a:gd name="connsiteY2754" fmla="*/ 496218 h 3791245"/>
              <a:gd name="connsiteX2755" fmla="*/ 420091 w 749177"/>
              <a:gd name="connsiteY2755" fmla="*/ 493905 h 3791245"/>
              <a:gd name="connsiteX2756" fmla="*/ 455150 w 749177"/>
              <a:gd name="connsiteY2756" fmla="*/ 528564 h 3791245"/>
              <a:gd name="connsiteX2757" fmla="*/ 478244 w 749177"/>
              <a:gd name="connsiteY2757" fmla="*/ 558385 h 3791245"/>
              <a:gd name="connsiteX2758" fmla="*/ 474058 w 749177"/>
              <a:gd name="connsiteY2758" fmla="*/ 534293 h 3791245"/>
              <a:gd name="connsiteX2759" fmla="*/ 452772 w 749177"/>
              <a:gd name="connsiteY2759" fmla="*/ 508379 h 3791245"/>
              <a:gd name="connsiteX2760" fmla="*/ 425538 w 749177"/>
              <a:gd name="connsiteY2760" fmla="*/ 471658 h 3791245"/>
              <a:gd name="connsiteX2761" fmla="*/ 429178 w 749177"/>
              <a:gd name="connsiteY2761" fmla="*/ 468982 h 3791245"/>
              <a:gd name="connsiteX2762" fmla="*/ 458117 w 749177"/>
              <a:gd name="connsiteY2762" fmla="*/ 503917 h 3791245"/>
              <a:gd name="connsiteX2763" fmla="*/ 471858 w 749177"/>
              <a:gd name="connsiteY2763" fmla="*/ 521644 h 3791245"/>
              <a:gd name="connsiteX2764" fmla="*/ 468866 w 749177"/>
              <a:gd name="connsiteY2764" fmla="*/ 503590 h 3791245"/>
              <a:gd name="connsiteX2765" fmla="*/ 446434 w 749177"/>
              <a:gd name="connsiteY2765" fmla="*/ 478001 h 3791245"/>
              <a:gd name="connsiteX2766" fmla="*/ 425303 w 749177"/>
              <a:gd name="connsiteY2766" fmla="*/ 449660 h 3791245"/>
              <a:gd name="connsiteX2767" fmla="*/ 428367 w 749177"/>
              <a:gd name="connsiteY2767" fmla="*/ 447193 h 3791245"/>
              <a:gd name="connsiteX2768" fmla="*/ 448333 w 749177"/>
              <a:gd name="connsiteY2768" fmla="*/ 468924 h 3791245"/>
              <a:gd name="connsiteX2769" fmla="*/ 466962 w 749177"/>
              <a:gd name="connsiteY2769" fmla="*/ 492053 h 3791245"/>
              <a:gd name="connsiteX2770" fmla="*/ 462977 w 749177"/>
              <a:gd name="connsiteY2770" fmla="*/ 466817 h 3791245"/>
              <a:gd name="connsiteX2771" fmla="*/ 461894 w 749177"/>
              <a:gd name="connsiteY2771" fmla="*/ 466497 h 3791245"/>
              <a:gd name="connsiteX2772" fmla="*/ 434632 w 749177"/>
              <a:gd name="connsiteY2772" fmla="*/ 435293 h 3791245"/>
              <a:gd name="connsiteX2773" fmla="*/ 437502 w 749177"/>
              <a:gd name="connsiteY2773" fmla="*/ 432930 h 3791245"/>
              <a:gd name="connsiteX2774" fmla="*/ 461420 w 749177"/>
              <a:gd name="connsiteY2774" fmla="*/ 456973 h 3791245"/>
              <a:gd name="connsiteX2775" fmla="*/ 458347 w 749177"/>
              <a:gd name="connsiteY2775" fmla="*/ 436219 h 3791245"/>
              <a:gd name="connsiteX2776" fmla="*/ 431678 w 749177"/>
              <a:gd name="connsiteY2776" fmla="*/ 404722 h 3791245"/>
              <a:gd name="connsiteX2777" fmla="*/ 434523 w 749177"/>
              <a:gd name="connsiteY2777" fmla="*/ 402131 h 3791245"/>
              <a:gd name="connsiteX2778" fmla="*/ 456571 w 749177"/>
              <a:gd name="connsiteY2778" fmla="*/ 424230 h 3791245"/>
              <a:gd name="connsiteX2779" fmla="*/ 453486 w 749177"/>
              <a:gd name="connsiteY2779" fmla="*/ 401852 h 3791245"/>
              <a:gd name="connsiteX2780" fmla="*/ 451025 w 749177"/>
              <a:gd name="connsiteY2780" fmla="*/ 401129 h 3791245"/>
              <a:gd name="connsiteX2781" fmla="*/ 430031 w 749177"/>
              <a:gd name="connsiteY2781" fmla="*/ 373997 h 3791245"/>
              <a:gd name="connsiteX2782" fmla="*/ 433026 w 749177"/>
              <a:gd name="connsiteY2782" fmla="*/ 371060 h 3791245"/>
              <a:gd name="connsiteX2783" fmla="*/ 451899 w 749177"/>
              <a:gd name="connsiteY2783" fmla="*/ 390329 h 3791245"/>
              <a:gd name="connsiteX2784" fmla="*/ 449059 w 749177"/>
              <a:gd name="connsiteY2784" fmla="*/ 367865 h 3791245"/>
              <a:gd name="connsiteX2785" fmla="*/ 438489 w 749177"/>
              <a:gd name="connsiteY2785" fmla="*/ 355699 h 3791245"/>
              <a:gd name="connsiteX2786" fmla="*/ 430118 w 749177"/>
              <a:gd name="connsiteY2786" fmla="*/ 345307 h 3791245"/>
              <a:gd name="connsiteX2787" fmla="*/ 433014 w 749177"/>
              <a:gd name="connsiteY2787" fmla="*/ 342011 h 3791245"/>
              <a:gd name="connsiteX2788" fmla="*/ 447372 w 749177"/>
              <a:gd name="connsiteY2788" fmla="*/ 354536 h 3791245"/>
              <a:gd name="connsiteX2789" fmla="*/ 445220 w 749177"/>
              <a:gd name="connsiteY2789" fmla="*/ 335498 h 3791245"/>
              <a:gd name="connsiteX2790" fmla="*/ 422432 w 749177"/>
              <a:gd name="connsiteY2790" fmla="*/ 305666 h 3791245"/>
              <a:gd name="connsiteX2791" fmla="*/ 410231 w 749177"/>
              <a:gd name="connsiteY2791" fmla="*/ 288419 h 3791245"/>
              <a:gd name="connsiteX2792" fmla="*/ 415619 w 749177"/>
              <a:gd name="connsiteY2792" fmla="*/ 227923 h 3791245"/>
              <a:gd name="connsiteX2793" fmla="*/ 410912 w 749177"/>
              <a:gd name="connsiteY2793" fmla="*/ 279054 h 3791245"/>
              <a:gd name="connsiteX2794" fmla="*/ 433747 w 749177"/>
              <a:gd name="connsiteY2794" fmla="*/ 306417 h 3791245"/>
              <a:gd name="connsiteX2795" fmla="*/ 443612 w 749177"/>
              <a:gd name="connsiteY2795" fmla="*/ 321353 h 3791245"/>
              <a:gd name="connsiteX2796" fmla="*/ 440991 w 749177"/>
              <a:gd name="connsiteY2796" fmla="*/ 295129 h 3791245"/>
              <a:gd name="connsiteX2797" fmla="*/ 426410 w 749177"/>
              <a:gd name="connsiteY2797" fmla="*/ 274805 h 3791245"/>
              <a:gd name="connsiteX2798" fmla="*/ 413879 w 749177"/>
              <a:gd name="connsiteY2798" fmla="*/ 252685 h 3791245"/>
              <a:gd name="connsiteX2799" fmla="*/ 417461 w 749177"/>
              <a:gd name="connsiteY2799" fmla="*/ 249617 h 3791245"/>
              <a:gd name="connsiteX2800" fmla="*/ 417461 w 749177"/>
              <a:gd name="connsiteY2800" fmla="*/ 249614 h 3791245"/>
              <a:gd name="connsiteX2801" fmla="*/ 432862 w 749177"/>
              <a:gd name="connsiteY2801" fmla="*/ 269427 h 3791245"/>
              <a:gd name="connsiteX2802" fmla="*/ 439607 w 749177"/>
              <a:gd name="connsiteY2802" fmla="*/ 279610 h 3791245"/>
              <a:gd name="connsiteX2803" fmla="*/ 438428 w 749177"/>
              <a:gd name="connsiteY2803" fmla="*/ 264017 h 3791245"/>
              <a:gd name="connsiteX2804" fmla="*/ 434928 w 749177"/>
              <a:gd name="connsiteY2804" fmla="*/ 260202 h 3791245"/>
              <a:gd name="connsiteX2805" fmla="*/ 423639 w 749177"/>
              <a:gd name="connsiteY2805" fmla="*/ 240003 h 3791245"/>
              <a:gd name="connsiteX2806" fmla="*/ 415619 w 749177"/>
              <a:gd name="connsiteY2806" fmla="*/ 227923 h 3791245"/>
              <a:gd name="connsiteX2807" fmla="*/ 419262 w 749177"/>
              <a:gd name="connsiteY2807" fmla="*/ 194689 h 3791245"/>
              <a:gd name="connsiteX2808" fmla="*/ 416542 w 749177"/>
              <a:gd name="connsiteY2808" fmla="*/ 219237 h 3791245"/>
              <a:gd name="connsiteX2809" fmla="*/ 434504 w 749177"/>
              <a:gd name="connsiteY2809" fmla="*/ 239909 h 3791245"/>
              <a:gd name="connsiteX2810" fmla="*/ 436866 w 749177"/>
              <a:gd name="connsiteY2810" fmla="*/ 243363 h 3791245"/>
              <a:gd name="connsiteX2811" fmla="*/ 435581 w 749177"/>
              <a:gd name="connsiteY2811" fmla="*/ 221876 h 3791245"/>
              <a:gd name="connsiteX2812" fmla="*/ 435582 w 749177"/>
              <a:gd name="connsiteY2812" fmla="*/ 221877 h 3791245"/>
              <a:gd name="connsiteX2813" fmla="*/ 428544 w 749177"/>
              <a:gd name="connsiteY2813" fmla="*/ 209900 h 3791245"/>
              <a:gd name="connsiteX2814" fmla="*/ 419262 w 749177"/>
              <a:gd name="connsiteY2814" fmla="*/ 194689 h 3791245"/>
              <a:gd name="connsiteX2815" fmla="*/ 421390 w 749177"/>
              <a:gd name="connsiteY2815" fmla="*/ 175957 h 3791245"/>
              <a:gd name="connsiteX2816" fmla="*/ 419914 w 749177"/>
              <a:gd name="connsiteY2816" fmla="*/ 188821 h 3791245"/>
              <a:gd name="connsiteX2817" fmla="*/ 434438 w 749177"/>
              <a:gd name="connsiteY2817" fmla="*/ 202732 h 3791245"/>
              <a:gd name="connsiteX2818" fmla="*/ 434188 w 749177"/>
              <a:gd name="connsiteY2818" fmla="*/ 196596 h 3791245"/>
              <a:gd name="connsiteX2819" fmla="*/ 424907 w 749177"/>
              <a:gd name="connsiteY2819" fmla="*/ 182383 h 3791245"/>
              <a:gd name="connsiteX2820" fmla="*/ 421390 w 749177"/>
              <a:gd name="connsiteY2820" fmla="*/ 175957 h 3791245"/>
              <a:gd name="connsiteX2821" fmla="*/ 425041 w 749177"/>
              <a:gd name="connsiteY2821" fmla="*/ 145253 h 3791245"/>
              <a:gd name="connsiteX2822" fmla="*/ 422670 w 749177"/>
              <a:gd name="connsiteY2822" fmla="*/ 164795 h 3791245"/>
              <a:gd name="connsiteX2823" fmla="*/ 433025 w 749177"/>
              <a:gd name="connsiteY2823" fmla="*/ 179584 h 3791245"/>
              <a:gd name="connsiteX2824" fmla="*/ 433534 w 749177"/>
              <a:gd name="connsiteY2824" fmla="*/ 180536 h 3791245"/>
              <a:gd name="connsiteX2825" fmla="*/ 433173 w 749177"/>
              <a:gd name="connsiteY2825" fmla="*/ 164190 h 3791245"/>
              <a:gd name="connsiteX2826" fmla="*/ 432928 w 749177"/>
              <a:gd name="connsiteY2826" fmla="*/ 163955 h 3791245"/>
              <a:gd name="connsiteX2827" fmla="*/ 425711 w 749177"/>
              <a:gd name="connsiteY2827" fmla="*/ 146887 h 3791245"/>
              <a:gd name="connsiteX2828" fmla="*/ 425041 w 749177"/>
              <a:gd name="connsiteY2828" fmla="*/ 145253 h 3791245"/>
              <a:gd name="connsiteX2829" fmla="*/ 432928 w 749177"/>
              <a:gd name="connsiteY2829" fmla="*/ 80195 h 3791245"/>
              <a:gd name="connsiteX2830" fmla="*/ 426633 w 749177"/>
              <a:gd name="connsiteY2830" fmla="*/ 132101 h 3791245"/>
              <a:gd name="connsiteX2831" fmla="*/ 426633 w 749177"/>
              <a:gd name="connsiteY2831" fmla="*/ 132103 h 3791245"/>
              <a:gd name="connsiteX2832" fmla="*/ 432674 w 749177"/>
              <a:gd name="connsiteY2832" fmla="*/ 141876 h 3791245"/>
              <a:gd name="connsiteX2833" fmla="*/ 432928 w 749177"/>
              <a:gd name="connsiteY2833" fmla="*/ 80195 h 3791245"/>
              <a:gd name="connsiteX2834" fmla="*/ 437271 w 749177"/>
              <a:gd name="connsiteY2834" fmla="*/ 98 h 3791245"/>
              <a:gd name="connsiteX2835" fmla="*/ 444522 w 749177"/>
              <a:gd name="connsiteY2835" fmla="*/ 2726 h 3791245"/>
              <a:gd name="connsiteX2836" fmla="*/ 445904 w 749177"/>
              <a:gd name="connsiteY2836" fmla="*/ 4388 h 3791245"/>
              <a:gd name="connsiteX2837" fmla="*/ 448929 w 749177"/>
              <a:gd name="connsiteY2837" fmla="*/ 14051 h 3791245"/>
              <a:gd name="connsiteX2838" fmla="*/ 461320 w 749177"/>
              <a:gd name="connsiteY2838" fmla="*/ 117690 h 3791245"/>
              <a:gd name="connsiteX2839" fmla="*/ 538387 w 749177"/>
              <a:gd name="connsiteY2839" fmla="*/ 473801 h 3791245"/>
              <a:gd name="connsiteX2840" fmla="*/ 673124 w 749177"/>
              <a:gd name="connsiteY2840" fmla="*/ 871020 h 3791245"/>
              <a:gd name="connsiteX2841" fmla="*/ 739465 w 749177"/>
              <a:gd name="connsiteY2841" fmla="*/ 1054763 h 3791245"/>
              <a:gd name="connsiteX2842" fmla="*/ 749177 w 749177"/>
              <a:gd name="connsiteY2842" fmla="*/ 1087993 h 3791245"/>
              <a:gd name="connsiteX2843" fmla="*/ 749177 w 749177"/>
              <a:gd name="connsiteY2843" fmla="*/ 1121521 h 3791245"/>
              <a:gd name="connsiteX2844" fmla="*/ 732159 w 749177"/>
              <a:gd name="connsiteY2844" fmla="*/ 1153946 h 3791245"/>
              <a:gd name="connsiteX2845" fmla="*/ 708968 w 749177"/>
              <a:gd name="connsiteY2845" fmla="*/ 1187616 h 3791245"/>
              <a:gd name="connsiteX2846" fmla="*/ 706415 w 749177"/>
              <a:gd name="connsiteY2846" fmla="*/ 1186206 h 3791245"/>
              <a:gd name="connsiteX2847" fmla="*/ 747956 w 749177"/>
              <a:gd name="connsiteY2847" fmla="*/ 1106484 h 3791245"/>
              <a:gd name="connsiteX2848" fmla="*/ 737351 w 749177"/>
              <a:gd name="connsiteY2848" fmla="*/ 1074425 h 3791245"/>
              <a:gd name="connsiteX2849" fmla="*/ 699704 w 749177"/>
              <a:gd name="connsiteY2849" fmla="*/ 1147788 h 3791245"/>
              <a:gd name="connsiteX2850" fmla="*/ 697703 w 749177"/>
              <a:gd name="connsiteY2850" fmla="*/ 1146717 h 3791245"/>
              <a:gd name="connsiteX2851" fmla="*/ 733834 w 749177"/>
              <a:gd name="connsiteY2851" fmla="*/ 1064019 h 3791245"/>
              <a:gd name="connsiteX2852" fmla="*/ 723585 w 749177"/>
              <a:gd name="connsiteY2852" fmla="*/ 1034699 h 3791245"/>
              <a:gd name="connsiteX2853" fmla="*/ 674654 w 749177"/>
              <a:gd name="connsiteY2853" fmla="*/ 1124166 h 3791245"/>
              <a:gd name="connsiteX2854" fmla="*/ 671414 w 749177"/>
              <a:gd name="connsiteY2854" fmla="*/ 1122078 h 3791245"/>
              <a:gd name="connsiteX2855" fmla="*/ 719717 w 749177"/>
              <a:gd name="connsiteY2855" fmla="*/ 1024090 h 3791245"/>
              <a:gd name="connsiteX2856" fmla="*/ 719754 w 749177"/>
              <a:gd name="connsiteY2856" fmla="*/ 1024044 h 3791245"/>
              <a:gd name="connsiteX2857" fmla="*/ 713396 w 749177"/>
              <a:gd name="connsiteY2857" fmla="*/ 1006358 h 3791245"/>
              <a:gd name="connsiteX2858" fmla="*/ 699329 w 749177"/>
              <a:gd name="connsiteY2858" fmla="*/ 1038065 h 3791245"/>
              <a:gd name="connsiteX2859" fmla="*/ 676447 w 749177"/>
              <a:gd name="connsiteY2859" fmla="*/ 1075639 h 3791245"/>
              <a:gd name="connsiteX2860" fmla="*/ 673953 w 749177"/>
              <a:gd name="connsiteY2860" fmla="*/ 1076185 h 3791245"/>
              <a:gd name="connsiteX2861" fmla="*/ 674508 w 749177"/>
              <a:gd name="connsiteY2861" fmla="*/ 1076980 h 3791245"/>
              <a:gd name="connsiteX2862" fmla="*/ 663600 w 749177"/>
              <a:gd name="connsiteY2862" fmla="*/ 1099904 h 3791245"/>
              <a:gd name="connsiteX2863" fmla="*/ 659122 w 749177"/>
              <a:gd name="connsiteY2863" fmla="*/ 1097062 h 3791245"/>
              <a:gd name="connsiteX2864" fmla="*/ 664430 w 749177"/>
              <a:gd name="connsiteY2864" fmla="*/ 1085794 h 3791245"/>
              <a:gd name="connsiteX2865" fmla="*/ 672186 w 749177"/>
              <a:gd name="connsiteY2865" fmla="*/ 1075665 h 3791245"/>
              <a:gd name="connsiteX2866" fmla="*/ 673235 w 749177"/>
              <a:gd name="connsiteY2866" fmla="*/ 1075722 h 3791245"/>
              <a:gd name="connsiteX2867" fmla="*/ 672585 w 749177"/>
              <a:gd name="connsiteY2867" fmla="*/ 1073178 h 3791245"/>
              <a:gd name="connsiteX2868" fmla="*/ 690955 w 749177"/>
              <a:gd name="connsiteY2868" fmla="*/ 1036933 h 3791245"/>
              <a:gd name="connsiteX2869" fmla="*/ 709348 w 749177"/>
              <a:gd name="connsiteY2869" fmla="*/ 1000720 h 3791245"/>
              <a:gd name="connsiteX2870" fmla="*/ 710919 w 749177"/>
              <a:gd name="connsiteY2870" fmla="*/ 999593 h 3791245"/>
              <a:gd name="connsiteX2871" fmla="*/ 704589 w 749177"/>
              <a:gd name="connsiteY2871" fmla="*/ 982312 h 3791245"/>
              <a:gd name="connsiteX2872" fmla="*/ 694305 w 749177"/>
              <a:gd name="connsiteY2872" fmla="*/ 1004416 h 3791245"/>
              <a:gd name="connsiteX2873" fmla="*/ 667996 w 749177"/>
              <a:gd name="connsiteY2873" fmla="*/ 1046764 h 3791245"/>
              <a:gd name="connsiteX2874" fmla="*/ 665835 w 749177"/>
              <a:gd name="connsiteY2874" fmla="*/ 1045446 h 3791245"/>
              <a:gd name="connsiteX2875" fmla="*/ 687334 w 749177"/>
              <a:gd name="connsiteY2875" fmla="*/ 1001473 h 3791245"/>
              <a:gd name="connsiteX2876" fmla="*/ 699655 w 749177"/>
              <a:gd name="connsiteY2876" fmla="*/ 973657 h 3791245"/>
              <a:gd name="connsiteX2877" fmla="*/ 701090 w 749177"/>
              <a:gd name="connsiteY2877" fmla="*/ 972874 h 3791245"/>
              <a:gd name="connsiteX2878" fmla="*/ 689712 w 749177"/>
              <a:gd name="connsiteY2878" fmla="*/ 942459 h 3791245"/>
              <a:gd name="connsiteX2879" fmla="*/ 677321 w 749177"/>
              <a:gd name="connsiteY2879" fmla="*/ 969637 h 3791245"/>
              <a:gd name="connsiteX2880" fmla="*/ 659589 w 749177"/>
              <a:gd name="connsiteY2880" fmla="*/ 1003642 h 3791245"/>
              <a:gd name="connsiteX2881" fmla="*/ 656674 w 749177"/>
              <a:gd name="connsiteY2881" fmla="*/ 1002387 h 3791245"/>
              <a:gd name="connsiteX2882" fmla="*/ 671330 w 749177"/>
              <a:gd name="connsiteY2882" fmla="*/ 964082 h 3791245"/>
              <a:gd name="connsiteX2883" fmla="*/ 686000 w 749177"/>
              <a:gd name="connsiteY2883" fmla="*/ 932599 h 3791245"/>
              <a:gd name="connsiteX2884" fmla="*/ 677854 w 749177"/>
              <a:gd name="connsiteY2884" fmla="*/ 911038 h 3791245"/>
              <a:gd name="connsiteX2885" fmla="*/ 656265 w 749177"/>
              <a:gd name="connsiteY2885" fmla="*/ 952619 h 3791245"/>
              <a:gd name="connsiteX2886" fmla="*/ 636057 w 749177"/>
              <a:gd name="connsiteY2886" fmla="*/ 991362 h 3791245"/>
              <a:gd name="connsiteX2887" fmla="*/ 632504 w 749177"/>
              <a:gd name="connsiteY2887" fmla="*/ 989424 h 3791245"/>
              <a:gd name="connsiteX2888" fmla="*/ 659554 w 749177"/>
              <a:gd name="connsiteY2888" fmla="*/ 926519 h 3791245"/>
              <a:gd name="connsiteX2889" fmla="*/ 665385 w 749177"/>
              <a:gd name="connsiteY2889" fmla="*/ 914199 h 3791245"/>
              <a:gd name="connsiteX2890" fmla="*/ 668724 w 749177"/>
              <a:gd name="connsiteY2890" fmla="*/ 906308 h 3791245"/>
              <a:gd name="connsiteX2891" fmla="*/ 671717 w 749177"/>
              <a:gd name="connsiteY2891" fmla="*/ 898567 h 3791245"/>
              <a:gd name="connsiteX2892" fmla="*/ 671527 w 749177"/>
              <a:gd name="connsiteY2892" fmla="*/ 896144 h 3791245"/>
              <a:gd name="connsiteX2893" fmla="*/ 671733 w 749177"/>
              <a:gd name="connsiteY2893" fmla="*/ 895515 h 3791245"/>
              <a:gd name="connsiteX2894" fmla="*/ 671903 w 749177"/>
              <a:gd name="connsiteY2894" fmla="*/ 895273 h 3791245"/>
              <a:gd name="connsiteX2895" fmla="*/ 662905 w 749177"/>
              <a:gd name="connsiteY2895" fmla="*/ 871416 h 3791245"/>
              <a:gd name="connsiteX2896" fmla="*/ 626967 w 749177"/>
              <a:gd name="connsiteY2896" fmla="*/ 951672 h 3791245"/>
              <a:gd name="connsiteX2897" fmla="*/ 624453 w 749177"/>
              <a:gd name="connsiteY2897" fmla="*/ 950458 h 3791245"/>
              <a:gd name="connsiteX2898" fmla="*/ 658907 w 749177"/>
              <a:gd name="connsiteY2898" fmla="*/ 860773 h 3791245"/>
              <a:gd name="connsiteX2899" fmla="*/ 651256 w 749177"/>
              <a:gd name="connsiteY2899" fmla="*/ 840234 h 3791245"/>
              <a:gd name="connsiteX2900" fmla="*/ 637323 w 749177"/>
              <a:gd name="connsiteY2900" fmla="*/ 872895 h 3791245"/>
              <a:gd name="connsiteX2901" fmla="*/ 619170 w 749177"/>
              <a:gd name="connsiteY2901" fmla="*/ 916688 h 3791245"/>
              <a:gd name="connsiteX2902" fmla="*/ 616589 w 749177"/>
              <a:gd name="connsiteY2902" fmla="*/ 915831 h 3791245"/>
              <a:gd name="connsiteX2903" fmla="*/ 647727 w 749177"/>
              <a:gd name="connsiteY2903" fmla="*/ 830679 h 3791245"/>
              <a:gd name="connsiteX2904" fmla="*/ 641464 w 749177"/>
              <a:gd name="connsiteY2904" fmla="*/ 813591 h 3791245"/>
              <a:gd name="connsiteX2905" fmla="*/ 641291 w 749177"/>
              <a:gd name="connsiteY2905" fmla="*/ 813107 h 3791245"/>
              <a:gd name="connsiteX2906" fmla="*/ 617412 w 749177"/>
              <a:gd name="connsiteY2906" fmla="*/ 871651 h 3791245"/>
              <a:gd name="connsiteX2907" fmla="*/ 615588 w 749177"/>
              <a:gd name="connsiteY2907" fmla="*/ 870983 h 3791245"/>
              <a:gd name="connsiteX2908" fmla="*/ 636578 w 749177"/>
              <a:gd name="connsiteY2908" fmla="*/ 805465 h 3791245"/>
              <a:gd name="connsiteX2909" fmla="*/ 637998 w 749177"/>
              <a:gd name="connsiteY2909" fmla="*/ 803777 h 3791245"/>
              <a:gd name="connsiteX2910" fmla="*/ 628109 w 749177"/>
              <a:gd name="connsiteY2910" fmla="*/ 775771 h 3791245"/>
              <a:gd name="connsiteX2911" fmla="*/ 592269 w 749177"/>
              <a:gd name="connsiteY2911" fmla="*/ 861337 h 3791245"/>
              <a:gd name="connsiteX2912" fmla="*/ 588997 w 749177"/>
              <a:gd name="connsiteY2912" fmla="*/ 860298 h 3791245"/>
              <a:gd name="connsiteX2913" fmla="*/ 622454 w 749177"/>
              <a:gd name="connsiteY2913" fmla="*/ 770732 h 3791245"/>
              <a:gd name="connsiteX2914" fmla="*/ 625685 w 749177"/>
              <a:gd name="connsiteY2914" fmla="*/ 768894 h 3791245"/>
              <a:gd name="connsiteX2915" fmla="*/ 618355 w 749177"/>
              <a:gd name="connsiteY2915" fmla="*/ 748135 h 3791245"/>
              <a:gd name="connsiteX2916" fmla="*/ 597506 w 749177"/>
              <a:gd name="connsiteY2916" fmla="*/ 793216 h 3791245"/>
              <a:gd name="connsiteX2917" fmla="*/ 594859 w 749177"/>
              <a:gd name="connsiteY2917" fmla="*/ 791841 h 3791245"/>
              <a:gd name="connsiteX2918" fmla="*/ 613966 w 749177"/>
              <a:gd name="connsiteY2918" fmla="*/ 741193 h 3791245"/>
              <a:gd name="connsiteX2919" fmla="*/ 615371 w 749177"/>
              <a:gd name="connsiteY2919" fmla="*/ 739680 h 3791245"/>
              <a:gd name="connsiteX2920" fmla="*/ 605464 w 749177"/>
              <a:gd name="connsiteY2920" fmla="*/ 711621 h 3791245"/>
              <a:gd name="connsiteX2921" fmla="*/ 577846 w 749177"/>
              <a:gd name="connsiteY2921" fmla="*/ 776147 h 3791245"/>
              <a:gd name="connsiteX2922" fmla="*/ 575677 w 749177"/>
              <a:gd name="connsiteY2922" fmla="*/ 775119 h 3791245"/>
              <a:gd name="connsiteX2923" fmla="*/ 601635 w 749177"/>
              <a:gd name="connsiteY2923" fmla="*/ 700465 h 3791245"/>
              <a:gd name="connsiteX2924" fmla="*/ 591532 w 749177"/>
              <a:gd name="connsiteY2924" fmla="*/ 671022 h 3791245"/>
              <a:gd name="connsiteX2925" fmla="*/ 581639 w 749177"/>
              <a:gd name="connsiteY2925" fmla="*/ 689626 h 3791245"/>
              <a:gd name="connsiteX2926" fmla="*/ 577162 w 749177"/>
              <a:gd name="connsiteY2926" fmla="*/ 686784 h 3791245"/>
              <a:gd name="connsiteX2927" fmla="*/ 585985 w 749177"/>
              <a:gd name="connsiteY2927" fmla="*/ 661938 h 3791245"/>
              <a:gd name="connsiteX2928" fmla="*/ 587701 w 749177"/>
              <a:gd name="connsiteY2928" fmla="*/ 659425 h 3791245"/>
              <a:gd name="connsiteX2929" fmla="*/ 580738 w 749177"/>
              <a:gd name="connsiteY2929" fmla="*/ 637911 h 3791245"/>
              <a:gd name="connsiteX2930" fmla="*/ 553966 w 749177"/>
              <a:gd name="connsiteY2930" fmla="*/ 710467 h 3791245"/>
              <a:gd name="connsiteX2931" fmla="*/ 551465 w 749177"/>
              <a:gd name="connsiteY2931" fmla="*/ 709571 h 3791245"/>
              <a:gd name="connsiteX2932" fmla="*/ 576464 w 749177"/>
              <a:gd name="connsiteY2932" fmla="*/ 627185 h 3791245"/>
              <a:gd name="connsiteX2933" fmla="*/ 576991 w 749177"/>
              <a:gd name="connsiteY2933" fmla="*/ 626333 h 3791245"/>
              <a:gd name="connsiteX2934" fmla="*/ 567731 w 749177"/>
              <a:gd name="connsiteY2934" fmla="*/ 597010 h 3791245"/>
              <a:gd name="connsiteX2935" fmla="*/ 555911 w 749177"/>
              <a:gd name="connsiteY2935" fmla="*/ 626125 h 3791245"/>
              <a:gd name="connsiteX2936" fmla="*/ 541283 w 749177"/>
              <a:gd name="connsiteY2936" fmla="*/ 660695 h 3791245"/>
              <a:gd name="connsiteX2937" fmla="*/ 537620 w 749177"/>
              <a:gd name="connsiteY2937" fmla="*/ 659508 h 3791245"/>
              <a:gd name="connsiteX2938" fmla="*/ 549260 w 749177"/>
              <a:gd name="connsiteY2938" fmla="*/ 622854 h 3791245"/>
              <a:gd name="connsiteX2939" fmla="*/ 562809 w 749177"/>
              <a:gd name="connsiteY2939" fmla="*/ 592844 h 3791245"/>
              <a:gd name="connsiteX2940" fmla="*/ 566135 w 749177"/>
              <a:gd name="connsiteY2940" fmla="*/ 591947 h 3791245"/>
              <a:gd name="connsiteX2941" fmla="*/ 559297 w 749177"/>
              <a:gd name="connsiteY2941" fmla="*/ 569696 h 3791245"/>
              <a:gd name="connsiteX2942" fmla="*/ 549919 w 749177"/>
              <a:gd name="connsiteY2942" fmla="*/ 598936 h 3791245"/>
              <a:gd name="connsiteX2943" fmla="*/ 535903 w 749177"/>
              <a:gd name="connsiteY2943" fmla="*/ 632963 h 3791245"/>
              <a:gd name="connsiteX2944" fmla="*/ 532335 w 749177"/>
              <a:gd name="connsiteY2944" fmla="*/ 631710 h 3791245"/>
              <a:gd name="connsiteX2945" fmla="*/ 543642 w 749177"/>
              <a:gd name="connsiteY2945" fmla="*/ 594709 h 3791245"/>
              <a:gd name="connsiteX2946" fmla="*/ 555153 w 749177"/>
              <a:gd name="connsiteY2946" fmla="*/ 562226 h 3791245"/>
              <a:gd name="connsiteX2947" fmla="*/ 556642 w 749177"/>
              <a:gd name="connsiteY2947" fmla="*/ 561066 h 3791245"/>
              <a:gd name="connsiteX2948" fmla="*/ 552487 w 749177"/>
              <a:gd name="connsiteY2948" fmla="*/ 547188 h 3791245"/>
              <a:gd name="connsiteX2949" fmla="*/ 529484 w 749177"/>
              <a:gd name="connsiteY2949" fmla="*/ 597814 h 3791245"/>
              <a:gd name="connsiteX2950" fmla="*/ 525278 w 749177"/>
              <a:gd name="connsiteY2950" fmla="*/ 595554 h 3791245"/>
              <a:gd name="connsiteX2951" fmla="*/ 545321 w 749177"/>
              <a:gd name="connsiteY2951" fmla="*/ 544148 h 3791245"/>
              <a:gd name="connsiteX2952" fmla="*/ 545009 w 749177"/>
              <a:gd name="connsiteY2952" fmla="*/ 542218 h 3791245"/>
              <a:gd name="connsiteX2953" fmla="*/ 545321 w 749177"/>
              <a:gd name="connsiteY2953" fmla="*/ 541014 h 3791245"/>
              <a:gd name="connsiteX2954" fmla="*/ 549677 w 749177"/>
              <a:gd name="connsiteY2954" fmla="*/ 538095 h 3791245"/>
              <a:gd name="connsiteX2955" fmla="*/ 549767 w 749177"/>
              <a:gd name="connsiteY2955" fmla="*/ 538102 h 3791245"/>
              <a:gd name="connsiteX2956" fmla="*/ 543077 w 749177"/>
              <a:gd name="connsiteY2956" fmla="*/ 515300 h 3791245"/>
              <a:gd name="connsiteX2957" fmla="*/ 538683 w 749177"/>
              <a:gd name="connsiteY2957" fmla="*/ 524785 h 3791245"/>
              <a:gd name="connsiteX2958" fmla="*/ 520778 w 749177"/>
              <a:gd name="connsiteY2958" fmla="*/ 566444 h 3791245"/>
              <a:gd name="connsiteX2959" fmla="*/ 517101 w 749177"/>
              <a:gd name="connsiteY2959" fmla="*/ 565022 h 3791245"/>
              <a:gd name="connsiteX2960" fmla="*/ 526237 w 749177"/>
              <a:gd name="connsiteY2960" fmla="*/ 536046 h 3791245"/>
              <a:gd name="connsiteX2961" fmla="*/ 531041 w 749177"/>
              <a:gd name="connsiteY2961" fmla="*/ 522701 h 3791245"/>
              <a:gd name="connsiteX2962" fmla="*/ 534708 w 749177"/>
              <a:gd name="connsiteY2962" fmla="*/ 512693 h 3791245"/>
              <a:gd name="connsiteX2963" fmla="*/ 539420 w 749177"/>
              <a:gd name="connsiteY2963" fmla="*/ 506036 h 3791245"/>
              <a:gd name="connsiteX2964" fmla="*/ 539042 w 749177"/>
              <a:gd name="connsiteY2964" fmla="*/ 505869 h 3791245"/>
              <a:gd name="connsiteX2965" fmla="*/ 538341 w 749177"/>
              <a:gd name="connsiteY2965" fmla="*/ 505406 h 3791245"/>
              <a:gd name="connsiteX2966" fmla="*/ 537912 w 749177"/>
              <a:gd name="connsiteY2966" fmla="*/ 500633 h 3791245"/>
              <a:gd name="connsiteX2967" fmla="*/ 538566 w 749177"/>
              <a:gd name="connsiteY2967" fmla="*/ 499928 h 3791245"/>
              <a:gd name="connsiteX2968" fmla="*/ 533010 w 749177"/>
              <a:gd name="connsiteY2968" fmla="*/ 480284 h 3791245"/>
              <a:gd name="connsiteX2969" fmla="*/ 526135 w 749177"/>
              <a:gd name="connsiteY2969" fmla="*/ 497210 h 3791245"/>
              <a:gd name="connsiteX2970" fmla="*/ 513191 w 749177"/>
              <a:gd name="connsiteY2970" fmla="*/ 525038 h 3791245"/>
              <a:gd name="connsiteX2971" fmla="*/ 509416 w 749177"/>
              <a:gd name="connsiteY2971" fmla="*/ 523680 h 3791245"/>
              <a:gd name="connsiteX2972" fmla="*/ 518171 w 749177"/>
              <a:gd name="connsiteY2972" fmla="*/ 496503 h 3791245"/>
              <a:gd name="connsiteX2973" fmla="*/ 529911 w 749177"/>
              <a:gd name="connsiteY2973" fmla="*/ 469869 h 3791245"/>
              <a:gd name="connsiteX2974" fmla="*/ 530040 w 749177"/>
              <a:gd name="connsiteY2974" fmla="*/ 469791 h 3791245"/>
              <a:gd name="connsiteX2975" fmla="*/ 525490 w 749177"/>
              <a:gd name="connsiteY2975" fmla="*/ 453226 h 3791245"/>
              <a:gd name="connsiteX2976" fmla="*/ 520037 w 749177"/>
              <a:gd name="connsiteY2976" fmla="*/ 464012 h 3791245"/>
              <a:gd name="connsiteX2977" fmla="*/ 505625 w 749177"/>
              <a:gd name="connsiteY2977" fmla="*/ 487353 h 3791245"/>
              <a:gd name="connsiteX2978" fmla="*/ 502233 w 749177"/>
              <a:gd name="connsiteY2978" fmla="*/ 485741 h 3791245"/>
              <a:gd name="connsiteX2979" fmla="*/ 512184 w 749177"/>
              <a:gd name="connsiteY2979" fmla="*/ 462761 h 3791245"/>
              <a:gd name="connsiteX2980" fmla="*/ 522927 w 749177"/>
              <a:gd name="connsiteY2980" fmla="*/ 443888 h 3791245"/>
              <a:gd name="connsiteX2981" fmla="*/ 519142 w 749177"/>
              <a:gd name="connsiteY2981" fmla="*/ 429700 h 3791245"/>
              <a:gd name="connsiteX2982" fmla="*/ 513889 w 749177"/>
              <a:gd name="connsiteY2982" fmla="*/ 440998 h 3791245"/>
              <a:gd name="connsiteX2983" fmla="*/ 501068 w 749177"/>
              <a:gd name="connsiteY2983" fmla="*/ 460156 h 3791245"/>
              <a:gd name="connsiteX2984" fmla="*/ 497873 w 749177"/>
              <a:gd name="connsiteY2984" fmla="*/ 458443 h 3791245"/>
              <a:gd name="connsiteX2985" fmla="*/ 505531 w 749177"/>
              <a:gd name="connsiteY2985" fmla="*/ 442260 h 3791245"/>
              <a:gd name="connsiteX2986" fmla="*/ 515909 w 749177"/>
              <a:gd name="connsiteY2986" fmla="*/ 423115 h 3791245"/>
              <a:gd name="connsiteX2987" fmla="*/ 517261 w 749177"/>
              <a:gd name="connsiteY2987" fmla="*/ 422668 h 3791245"/>
              <a:gd name="connsiteX2988" fmla="*/ 512886 w 749177"/>
              <a:gd name="connsiteY2988" fmla="*/ 405887 h 3791245"/>
              <a:gd name="connsiteX2989" fmla="*/ 504921 w 749177"/>
              <a:gd name="connsiteY2989" fmla="*/ 424622 h 3791245"/>
              <a:gd name="connsiteX2990" fmla="*/ 494175 w 749177"/>
              <a:gd name="connsiteY2990" fmla="*/ 445402 h 3791245"/>
              <a:gd name="connsiteX2991" fmla="*/ 490411 w 749177"/>
              <a:gd name="connsiteY2991" fmla="*/ 443584 h 3791245"/>
              <a:gd name="connsiteX2992" fmla="*/ 500096 w 749177"/>
              <a:gd name="connsiteY2992" fmla="*/ 418656 h 3791245"/>
              <a:gd name="connsiteX2993" fmla="*/ 509263 w 749177"/>
              <a:gd name="connsiteY2993" fmla="*/ 400795 h 3791245"/>
              <a:gd name="connsiteX2994" fmla="*/ 511356 w 749177"/>
              <a:gd name="connsiteY2994" fmla="*/ 400016 h 3791245"/>
              <a:gd name="connsiteX2995" fmla="*/ 508070 w 749177"/>
              <a:gd name="connsiteY2995" fmla="*/ 387081 h 3791245"/>
              <a:gd name="connsiteX2996" fmla="*/ 493525 w 749177"/>
              <a:gd name="connsiteY2996" fmla="*/ 411590 h 3791245"/>
              <a:gd name="connsiteX2997" fmla="*/ 489701 w 749177"/>
              <a:gd name="connsiteY2997" fmla="*/ 409570 h 3791245"/>
              <a:gd name="connsiteX2998" fmla="*/ 503437 w 749177"/>
              <a:gd name="connsiteY2998" fmla="*/ 379966 h 3791245"/>
              <a:gd name="connsiteX2999" fmla="*/ 505907 w 749177"/>
              <a:gd name="connsiteY2999" fmla="*/ 378566 h 3791245"/>
              <a:gd name="connsiteX3000" fmla="*/ 501560 w 749177"/>
              <a:gd name="connsiteY3000" fmla="*/ 360976 h 3791245"/>
              <a:gd name="connsiteX3001" fmla="*/ 491533 w 749177"/>
              <a:gd name="connsiteY3001" fmla="*/ 376876 h 3791245"/>
              <a:gd name="connsiteX3002" fmla="*/ 488231 w 749177"/>
              <a:gd name="connsiteY3002" fmla="*/ 375054 h 3791245"/>
              <a:gd name="connsiteX3003" fmla="*/ 496726 w 749177"/>
              <a:gd name="connsiteY3003" fmla="*/ 355039 h 3791245"/>
              <a:gd name="connsiteX3004" fmla="*/ 499687 w 749177"/>
              <a:gd name="connsiteY3004" fmla="*/ 353410 h 3791245"/>
              <a:gd name="connsiteX3005" fmla="*/ 496051 w 749177"/>
              <a:gd name="connsiteY3005" fmla="*/ 337778 h 3791245"/>
              <a:gd name="connsiteX3006" fmla="*/ 493073 w 749177"/>
              <a:gd name="connsiteY3006" fmla="*/ 342965 h 3791245"/>
              <a:gd name="connsiteX3007" fmla="*/ 485125 w 749177"/>
              <a:gd name="connsiteY3007" fmla="*/ 353534 h 3791245"/>
              <a:gd name="connsiteX3008" fmla="*/ 482856 w 749177"/>
              <a:gd name="connsiteY3008" fmla="*/ 352376 h 3791245"/>
              <a:gd name="connsiteX3009" fmla="*/ 487998 w 749177"/>
              <a:gd name="connsiteY3009" fmla="*/ 337439 h 3791245"/>
              <a:gd name="connsiteX3010" fmla="*/ 493611 w 749177"/>
              <a:gd name="connsiteY3010" fmla="*/ 330599 h 3791245"/>
              <a:gd name="connsiteX3011" fmla="*/ 494394 w 749177"/>
              <a:gd name="connsiteY3011" fmla="*/ 330650 h 3791245"/>
              <a:gd name="connsiteX3012" fmla="*/ 491092 w 749177"/>
              <a:gd name="connsiteY3012" fmla="*/ 316045 h 3791245"/>
              <a:gd name="connsiteX3013" fmla="*/ 482528 w 749177"/>
              <a:gd name="connsiteY3013" fmla="*/ 328869 h 3791245"/>
              <a:gd name="connsiteX3014" fmla="*/ 479138 w 749177"/>
              <a:gd name="connsiteY3014" fmla="*/ 327259 h 3791245"/>
              <a:gd name="connsiteX3015" fmla="*/ 488092 w 749177"/>
              <a:gd name="connsiteY3015" fmla="*/ 306085 h 3791245"/>
              <a:gd name="connsiteX3016" fmla="*/ 488677 w 749177"/>
              <a:gd name="connsiteY3016" fmla="*/ 305378 h 3791245"/>
              <a:gd name="connsiteX3017" fmla="*/ 485410 w 749177"/>
              <a:gd name="connsiteY3017" fmla="*/ 290439 h 3791245"/>
              <a:gd name="connsiteX3018" fmla="*/ 475510 w 749177"/>
              <a:gd name="connsiteY3018" fmla="*/ 305972 h 3791245"/>
              <a:gd name="connsiteX3019" fmla="*/ 471278 w 749177"/>
              <a:gd name="connsiteY3019" fmla="*/ 303496 h 3791245"/>
              <a:gd name="connsiteX3020" fmla="*/ 479417 w 749177"/>
              <a:gd name="connsiteY3020" fmla="*/ 285312 h 3791245"/>
              <a:gd name="connsiteX3021" fmla="*/ 483986 w 749177"/>
              <a:gd name="connsiteY3021" fmla="*/ 283903 h 3791245"/>
              <a:gd name="connsiteX3022" fmla="*/ 478475 w 749177"/>
              <a:gd name="connsiteY3022" fmla="*/ 257943 h 3791245"/>
              <a:gd name="connsiteX3023" fmla="*/ 468849 w 749177"/>
              <a:gd name="connsiteY3023" fmla="*/ 273879 h 3791245"/>
              <a:gd name="connsiteX3024" fmla="*/ 464501 w 749177"/>
              <a:gd name="connsiteY3024" fmla="*/ 271475 h 3791245"/>
              <a:gd name="connsiteX3025" fmla="*/ 473702 w 749177"/>
              <a:gd name="connsiteY3025" fmla="*/ 250875 h 3791245"/>
              <a:gd name="connsiteX3026" fmla="*/ 476552 w 749177"/>
              <a:gd name="connsiteY3026" fmla="*/ 248880 h 3791245"/>
              <a:gd name="connsiteX3027" fmla="*/ 473023 w 749177"/>
              <a:gd name="connsiteY3027" fmla="*/ 231378 h 3791245"/>
              <a:gd name="connsiteX3028" fmla="*/ 465087 w 749177"/>
              <a:gd name="connsiteY3028" fmla="*/ 246242 h 3791245"/>
              <a:gd name="connsiteX3029" fmla="*/ 461127 w 749177"/>
              <a:gd name="connsiteY3029" fmla="*/ 245033 h 3791245"/>
              <a:gd name="connsiteX3030" fmla="*/ 467819 w 749177"/>
              <a:gd name="connsiteY3030" fmla="*/ 223729 h 3791245"/>
              <a:gd name="connsiteX3031" fmla="*/ 470941 w 749177"/>
              <a:gd name="connsiteY3031" fmla="*/ 221066 h 3791245"/>
              <a:gd name="connsiteX3032" fmla="*/ 467957 w 749177"/>
              <a:gd name="connsiteY3032" fmla="*/ 205586 h 3791245"/>
              <a:gd name="connsiteX3033" fmla="*/ 461535 w 749177"/>
              <a:gd name="connsiteY3033" fmla="*/ 217562 h 3791245"/>
              <a:gd name="connsiteX3034" fmla="*/ 457311 w 749177"/>
              <a:gd name="connsiteY3034" fmla="*/ 216607 h 3791245"/>
              <a:gd name="connsiteX3035" fmla="*/ 460438 w 749177"/>
              <a:gd name="connsiteY3035" fmla="*/ 203541 h 3791245"/>
              <a:gd name="connsiteX3036" fmla="*/ 466329 w 749177"/>
              <a:gd name="connsiteY3036" fmla="*/ 197151 h 3791245"/>
              <a:gd name="connsiteX3037" fmla="*/ 462749 w 749177"/>
              <a:gd name="connsiteY3037" fmla="*/ 177811 h 3791245"/>
              <a:gd name="connsiteX3038" fmla="*/ 454402 w 749177"/>
              <a:gd name="connsiteY3038" fmla="*/ 189984 h 3791245"/>
              <a:gd name="connsiteX3039" fmla="*/ 451039 w 749177"/>
              <a:gd name="connsiteY3039" fmla="*/ 187583 h 3791245"/>
              <a:gd name="connsiteX3040" fmla="*/ 454901 w 749177"/>
              <a:gd name="connsiteY3040" fmla="*/ 177302 h 3791245"/>
              <a:gd name="connsiteX3041" fmla="*/ 456860 w 749177"/>
              <a:gd name="connsiteY3041" fmla="*/ 171645 h 3791245"/>
              <a:gd name="connsiteX3042" fmla="*/ 461335 w 749177"/>
              <a:gd name="connsiteY3042" fmla="*/ 170167 h 3791245"/>
              <a:gd name="connsiteX3043" fmla="*/ 457205 w 749177"/>
              <a:gd name="connsiteY3043" fmla="*/ 145757 h 3791245"/>
              <a:gd name="connsiteX3044" fmla="*/ 453337 w 749177"/>
              <a:gd name="connsiteY3044" fmla="*/ 152738 h 3791245"/>
              <a:gd name="connsiteX3045" fmla="*/ 448893 w 749177"/>
              <a:gd name="connsiteY3045" fmla="*/ 151176 h 3791245"/>
              <a:gd name="connsiteX3046" fmla="*/ 452049 w 749177"/>
              <a:gd name="connsiteY3046" fmla="*/ 138467 h 3791245"/>
              <a:gd name="connsiteX3047" fmla="*/ 455312 w 749177"/>
              <a:gd name="connsiteY3047" fmla="*/ 134554 h 3791245"/>
              <a:gd name="connsiteX3048" fmla="*/ 453138 w 749177"/>
              <a:gd name="connsiteY3048" fmla="*/ 120910 h 3791245"/>
              <a:gd name="connsiteX3049" fmla="*/ 451844 w 749177"/>
              <a:gd name="connsiteY3049" fmla="*/ 121987 h 3791245"/>
              <a:gd name="connsiteX3050" fmla="*/ 449049 w 749177"/>
              <a:gd name="connsiteY3050" fmla="*/ 120112 h 3791245"/>
              <a:gd name="connsiteX3051" fmla="*/ 451691 w 749177"/>
              <a:gd name="connsiteY3051" fmla="*/ 111830 h 3791245"/>
              <a:gd name="connsiteX3052" fmla="*/ 442040 w 749177"/>
              <a:gd name="connsiteY3052" fmla="*/ 44504 h 3791245"/>
              <a:gd name="connsiteX3053" fmla="*/ 572222 w 749177"/>
              <a:gd name="connsiteY3053" fmla="*/ 919881 h 3791245"/>
              <a:gd name="connsiteX3054" fmla="*/ 595331 w 749177"/>
              <a:gd name="connsiteY3054" fmla="*/ 1043461 h 3791245"/>
              <a:gd name="connsiteX3055" fmla="*/ 600716 w 749177"/>
              <a:gd name="connsiteY3055" fmla="*/ 1036106 h 3791245"/>
              <a:gd name="connsiteX3056" fmla="*/ 609890 w 749177"/>
              <a:gd name="connsiteY3056" fmla="*/ 1026087 h 3791245"/>
              <a:gd name="connsiteX3057" fmla="*/ 611861 w 749177"/>
              <a:gd name="connsiteY3057" fmla="*/ 1027444 h 3791245"/>
              <a:gd name="connsiteX3058" fmla="*/ 605427 w 749177"/>
              <a:gd name="connsiteY3058" fmla="*/ 1041589 h 3791245"/>
              <a:gd name="connsiteX3059" fmla="*/ 597078 w 749177"/>
              <a:gd name="connsiteY3059" fmla="*/ 1049212 h 3791245"/>
              <a:gd name="connsiteX3060" fmla="*/ 596292 w 749177"/>
              <a:gd name="connsiteY3060" fmla="*/ 1048936 h 3791245"/>
              <a:gd name="connsiteX3061" fmla="*/ 643214 w 749177"/>
              <a:gd name="connsiteY3061" fmla="*/ 1700465 h 3791245"/>
              <a:gd name="connsiteX3062" fmla="*/ 648517 w 749177"/>
              <a:gd name="connsiteY3062" fmla="*/ 1695305 h 3791245"/>
              <a:gd name="connsiteX3063" fmla="*/ 660340 w 749177"/>
              <a:gd name="connsiteY3063" fmla="*/ 1688624 h 3791245"/>
              <a:gd name="connsiteX3064" fmla="*/ 661936 w 749177"/>
              <a:gd name="connsiteY3064" fmla="*/ 1690762 h 3791245"/>
              <a:gd name="connsiteX3065" fmla="*/ 655727 w 749177"/>
              <a:gd name="connsiteY3065" fmla="*/ 1700023 h 3791245"/>
              <a:gd name="connsiteX3066" fmla="*/ 642844 w 749177"/>
              <a:gd name="connsiteY3066" fmla="*/ 1710433 h 3791245"/>
              <a:gd name="connsiteX3067" fmla="*/ 642627 w 749177"/>
              <a:gd name="connsiteY3067" fmla="*/ 1710521 h 3791245"/>
              <a:gd name="connsiteX3068" fmla="*/ 641980 w 749177"/>
              <a:gd name="connsiteY3068" fmla="*/ 1721585 h 3791245"/>
              <a:gd name="connsiteX3069" fmla="*/ 640740 w 749177"/>
              <a:gd name="connsiteY3069" fmla="*/ 1737084 h 3791245"/>
              <a:gd name="connsiteX3070" fmla="*/ 647012 w 749177"/>
              <a:gd name="connsiteY3070" fmla="*/ 1728831 h 3791245"/>
              <a:gd name="connsiteX3071" fmla="*/ 657693 w 749177"/>
              <a:gd name="connsiteY3071" fmla="*/ 1717467 h 3791245"/>
              <a:gd name="connsiteX3072" fmla="*/ 660088 w 749177"/>
              <a:gd name="connsiteY3072" fmla="*/ 1718704 h 3791245"/>
              <a:gd name="connsiteX3073" fmla="*/ 653511 w 749177"/>
              <a:gd name="connsiteY3073" fmla="*/ 1733920 h 3791245"/>
              <a:gd name="connsiteX3074" fmla="*/ 650564 w 749177"/>
              <a:gd name="connsiteY3074" fmla="*/ 1737508 h 3791245"/>
              <a:gd name="connsiteX3075" fmla="*/ 640036 w 749177"/>
              <a:gd name="connsiteY3075" fmla="*/ 1746097 h 3791245"/>
              <a:gd name="connsiteX3076" fmla="*/ 640034 w 749177"/>
              <a:gd name="connsiteY3076" fmla="*/ 1746097 h 3791245"/>
              <a:gd name="connsiteX3077" fmla="*/ 640024 w 749177"/>
              <a:gd name="connsiteY3077" fmla="*/ 1746097 h 3791245"/>
              <a:gd name="connsiteX3078" fmla="*/ 638682 w 749177"/>
              <a:gd name="connsiteY3078" fmla="*/ 1762940 h 3791245"/>
              <a:gd name="connsiteX3079" fmla="*/ 643881 w 749177"/>
              <a:gd name="connsiteY3079" fmla="*/ 1756931 h 3791245"/>
              <a:gd name="connsiteX3080" fmla="*/ 659487 w 749177"/>
              <a:gd name="connsiteY3080" fmla="*/ 1748077 h 3791245"/>
              <a:gd name="connsiteX3081" fmla="*/ 661278 w 749177"/>
              <a:gd name="connsiteY3081" fmla="*/ 1750763 h 3791245"/>
              <a:gd name="connsiteX3082" fmla="*/ 652126 w 749177"/>
              <a:gd name="connsiteY3082" fmla="*/ 1761314 h 3791245"/>
              <a:gd name="connsiteX3083" fmla="*/ 640914 w 749177"/>
              <a:gd name="connsiteY3083" fmla="*/ 1773880 h 3791245"/>
              <a:gd name="connsiteX3084" fmla="*/ 637556 w 749177"/>
              <a:gd name="connsiteY3084" fmla="*/ 1775152 h 3791245"/>
              <a:gd name="connsiteX3085" fmla="*/ 635056 w 749177"/>
              <a:gd name="connsiteY3085" fmla="*/ 1802192 h 3791245"/>
              <a:gd name="connsiteX3086" fmla="*/ 648052 w 749177"/>
              <a:gd name="connsiteY3086" fmla="*/ 1790457 h 3791245"/>
              <a:gd name="connsiteX3087" fmla="*/ 666170 w 749177"/>
              <a:gd name="connsiteY3087" fmla="*/ 1779782 h 3791245"/>
              <a:gd name="connsiteX3088" fmla="*/ 668465 w 749177"/>
              <a:gd name="connsiteY3088" fmla="*/ 1783052 h 3791245"/>
              <a:gd name="connsiteX3089" fmla="*/ 653582 w 749177"/>
              <a:gd name="connsiteY3089" fmla="*/ 1796112 h 3791245"/>
              <a:gd name="connsiteX3090" fmla="*/ 634060 w 749177"/>
              <a:gd name="connsiteY3090" fmla="*/ 1812460 h 3791245"/>
              <a:gd name="connsiteX3091" fmla="*/ 632394 w 749177"/>
              <a:gd name="connsiteY3091" fmla="*/ 1829674 h 3791245"/>
              <a:gd name="connsiteX3092" fmla="*/ 645418 w 749177"/>
              <a:gd name="connsiteY3092" fmla="*/ 1821438 h 3791245"/>
              <a:gd name="connsiteX3093" fmla="*/ 663915 w 749177"/>
              <a:gd name="connsiteY3093" fmla="*/ 1812018 h 3791245"/>
              <a:gd name="connsiteX3094" fmla="*/ 665051 w 749177"/>
              <a:gd name="connsiteY3094" fmla="*/ 1814086 h 3791245"/>
              <a:gd name="connsiteX3095" fmla="*/ 649506 w 749177"/>
              <a:gd name="connsiteY3095" fmla="*/ 1827606 h 3791245"/>
              <a:gd name="connsiteX3096" fmla="*/ 631305 w 749177"/>
              <a:gd name="connsiteY3096" fmla="*/ 1839606 h 3791245"/>
              <a:gd name="connsiteX3097" fmla="*/ 629389 w 749177"/>
              <a:gd name="connsiteY3097" fmla="*/ 1856113 h 3791245"/>
              <a:gd name="connsiteX3098" fmla="*/ 649848 w 749177"/>
              <a:gd name="connsiteY3098" fmla="*/ 1837680 h 3791245"/>
              <a:gd name="connsiteX3099" fmla="*/ 685628 w 749177"/>
              <a:gd name="connsiteY3099" fmla="*/ 1817020 h 3791245"/>
              <a:gd name="connsiteX3100" fmla="*/ 687142 w 749177"/>
              <a:gd name="connsiteY3100" fmla="*/ 1819512 h 3791245"/>
              <a:gd name="connsiteX3101" fmla="*/ 653035 w 749177"/>
              <a:gd name="connsiteY3101" fmla="*/ 1845792 h 3791245"/>
              <a:gd name="connsiteX3102" fmla="*/ 628007 w 749177"/>
              <a:gd name="connsiteY3102" fmla="*/ 1868007 h 3791245"/>
              <a:gd name="connsiteX3103" fmla="*/ 626536 w 749177"/>
              <a:gd name="connsiteY3103" fmla="*/ 1880679 h 3791245"/>
              <a:gd name="connsiteX3104" fmla="*/ 636308 w 749177"/>
              <a:gd name="connsiteY3104" fmla="*/ 1873609 h 3791245"/>
              <a:gd name="connsiteX3105" fmla="*/ 656949 w 749177"/>
              <a:gd name="connsiteY3105" fmla="*/ 1862016 h 3791245"/>
              <a:gd name="connsiteX3106" fmla="*/ 659159 w 749177"/>
              <a:gd name="connsiteY3106" fmla="*/ 1865815 h 3791245"/>
              <a:gd name="connsiteX3107" fmla="*/ 640773 w 749177"/>
              <a:gd name="connsiteY3107" fmla="*/ 1880396 h 3791245"/>
              <a:gd name="connsiteX3108" fmla="*/ 625130 w 749177"/>
              <a:gd name="connsiteY3108" fmla="*/ 1892785 h 3791245"/>
              <a:gd name="connsiteX3109" fmla="*/ 623748 w 749177"/>
              <a:gd name="connsiteY3109" fmla="*/ 1904696 h 3791245"/>
              <a:gd name="connsiteX3110" fmla="*/ 633660 w 749177"/>
              <a:gd name="connsiteY3110" fmla="*/ 1897556 h 3791245"/>
              <a:gd name="connsiteX3111" fmla="*/ 652007 w 749177"/>
              <a:gd name="connsiteY3111" fmla="*/ 1886581 h 3791245"/>
              <a:gd name="connsiteX3112" fmla="*/ 677881 w 749177"/>
              <a:gd name="connsiteY3112" fmla="*/ 1848699 h 3791245"/>
              <a:gd name="connsiteX3113" fmla="*/ 677893 w 749177"/>
              <a:gd name="connsiteY3113" fmla="*/ 1848690 h 3791245"/>
              <a:gd name="connsiteX3114" fmla="*/ 677887 w 749177"/>
              <a:gd name="connsiteY3114" fmla="*/ 1848690 h 3791245"/>
              <a:gd name="connsiteX3115" fmla="*/ 677881 w 749177"/>
              <a:gd name="connsiteY3115" fmla="*/ 1848699 h 3791245"/>
              <a:gd name="connsiteX3116" fmla="*/ 676824 w 749177"/>
              <a:gd name="connsiteY3116" fmla="*/ 1849450 h 3791245"/>
              <a:gd name="connsiteX3117" fmla="*/ 664657 w 749177"/>
              <a:gd name="connsiteY3117" fmla="*/ 1856784 h 3791245"/>
              <a:gd name="connsiteX3118" fmla="*/ 662581 w 749177"/>
              <a:gd name="connsiteY3118" fmla="*/ 1854964 h 3791245"/>
              <a:gd name="connsiteX3119" fmla="*/ 672513 w 749177"/>
              <a:gd name="connsiteY3119" fmla="*/ 1842292 h 3791245"/>
              <a:gd name="connsiteX3120" fmla="*/ 686657 w 749177"/>
              <a:gd name="connsiteY3120" fmla="*/ 1835064 h 3791245"/>
              <a:gd name="connsiteX3121" fmla="*/ 700270 w 749177"/>
              <a:gd name="connsiteY3121" fmla="*/ 1813308 h 3791245"/>
              <a:gd name="connsiteX3122" fmla="*/ 692884 w 749177"/>
              <a:gd name="connsiteY3122" fmla="*/ 1813715 h 3791245"/>
              <a:gd name="connsiteX3123" fmla="*/ 692373 w 749177"/>
              <a:gd name="connsiteY3123" fmla="*/ 1808554 h 3791245"/>
              <a:gd name="connsiteX3124" fmla="*/ 702336 w 749177"/>
              <a:gd name="connsiteY3124" fmla="*/ 1802899 h 3791245"/>
              <a:gd name="connsiteX3125" fmla="*/ 706882 w 749177"/>
              <a:gd name="connsiteY3125" fmla="*/ 1802033 h 3791245"/>
              <a:gd name="connsiteX3126" fmla="*/ 718059 w 749177"/>
              <a:gd name="connsiteY3126" fmla="*/ 1782981 h 3791245"/>
              <a:gd name="connsiteX3127" fmla="*/ 715395 w 749177"/>
              <a:gd name="connsiteY3127" fmla="*/ 1785084 h 3791245"/>
              <a:gd name="connsiteX3128" fmla="*/ 692402 w 749177"/>
              <a:gd name="connsiteY3128" fmla="*/ 1800849 h 3791245"/>
              <a:gd name="connsiteX3129" fmla="*/ 689945 w 749177"/>
              <a:gd name="connsiteY3129" fmla="*/ 1797049 h 3791245"/>
              <a:gd name="connsiteX3130" fmla="*/ 707825 w 749177"/>
              <a:gd name="connsiteY3130" fmla="*/ 1780719 h 3791245"/>
              <a:gd name="connsiteX3131" fmla="*/ 727673 w 749177"/>
              <a:gd name="connsiteY3131" fmla="*/ 1765361 h 3791245"/>
              <a:gd name="connsiteX3132" fmla="*/ 738125 w 749177"/>
              <a:gd name="connsiteY3132" fmla="*/ 1745107 h 3791245"/>
              <a:gd name="connsiteX3133" fmla="*/ 734040 w 749177"/>
              <a:gd name="connsiteY3133" fmla="*/ 1748289 h 3791245"/>
              <a:gd name="connsiteX3134" fmla="*/ 714092 w 749177"/>
              <a:gd name="connsiteY3134" fmla="*/ 1763717 h 3791245"/>
              <a:gd name="connsiteX3135" fmla="*/ 710401 w 749177"/>
              <a:gd name="connsiteY3135" fmla="*/ 1759635 h 3791245"/>
              <a:gd name="connsiteX3136" fmla="*/ 728293 w 749177"/>
              <a:gd name="connsiteY3136" fmla="*/ 1741838 h 3791245"/>
              <a:gd name="connsiteX3137" fmla="*/ 745130 w 749177"/>
              <a:gd name="connsiteY3137" fmla="*/ 1730527 h 3791245"/>
              <a:gd name="connsiteX3138" fmla="*/ 749177 w 749177"/>
              <a:gd name="connsiteY3138" fmla="*/ 1721802 h 3791245"/>
              <a:gd name="connsiteX3139" fmla="*/ 749177 w 749177"/>
              <a:gd name="connsiteY3139" fmla="*/ 1742787 h 3791245"/>
              <a:gd name="connsiteX3140" fmla="*/ 734182 w 749177"/>
              <a:gd name="connsiteY3140" fmla="*/ 1775250 h 3791245"/>
              <a:gd name="connsiteX3141" fmla="*/ 619113 w 749177"/>
              <a:gd name="connsiteY3141" fmla="*/ 1943242 h 3791245"/>
              <a:gd name="connsiteX3142" fmla="*/ 588851 w 749177"/>
              <a:gd name="connsiteY3142" fmla="*/ 2159632 h 3791245"/>
              <a:gd name="connsiteX3143" fmla="*/ 577648 w 749177"/>
              <a:gd name="connsiteY3143" fmla="*/ 2237217 h 3791245"/>
              <a:gd name="connsiteX3144" fmla="*/ 634892 w 749177"/>
              <a:gd name="connsiteY3144" fmla="*/ 2167514 h 3791245"/>
              <a:gd name="connsiteX3145" fmla="*/ 651473 w 749177"/>
              <a:gd name="connsiteY3145" fmla="*/ 2147437 h 3791245"/>
              <a:gd name="connsiteX3146" fmla="*/ 652402 w 749177"/>
              <a:gd name="connsiteY3146" fmla="*/ 2114583 h 3791245"/>
              <a:gd name="connsiteX3147" fmla="*/ 718005 w 749177"/>
              <a:gd name="connsiteY3147" fmla="*/ 1865194 h 3791245"/>
              <a:gd name="connsiteX3148" fmla="*/ 749177 w 749177"/>
              <a:gd name="connsiteY3148" fmla="*/ 1807402 h 3791245"/>
              <a:gd name="connsiteX3149" fmla="*/ 749177 w 749177"/>
              <a:gd name="connsiteY3149" fmla="*/ 1824081 h 3791245"/>
              <a:gd name="connsiteX3150" fmla="*/ 735070 w 749177"/>
              <a:gd name="connsiteY3150" fmla="*/ 1850016 h 3791245"/>
              <a:gd name="connsiteX3151" fmla="*/ 735685 w 749177"/>
              <a:gd name="connsiteY3151" fmla="*/ 1913445 h 3791245"/>
              <a:gd name="connsiteX3152" fmla="*/ 739754 w 749177"/>
              <a:gd name="connsiteY3152" fmla="*/ 1978040 h 3791245"/>
              <a:gd name="connsiteX3153" fmla="*/ 736975 w 749177"/>
              <a:gd name="connsiteY3153" fmla="*/ 1978252 h 3791245"/>
              <a:gd name="connsiteX3154" fmla="*/ 729154 w 749177"/>
              <a:gd name="connsiteY3154" fmla="*/ 1913498 h 3791245"/>
              <a:gd name="connsiteX3155" fmla="*/ 727763 w 749177"/>
              <a:gd name="connsiteY3155" fmla="*/ 1864578 h 3791245"/>
              <a:gd name="connsiteX3156" fmla="*/ 715383 w 749177"/>
              <a:gd name="connsiteY3156" fmla="*/ 1891176 h 3791245"/>
              <a:gd name="connsiteX3157" fmla="*/ 718390 w 749177"/>
              <a:gd name="connsiteY3157" fmla="*/ 1946423 h 3791245"/>
              <a:gd name="connsiteX3158" fmla="*/ 720659 w 749177"/>
              <a:gd name="connsiteY3158" fmla="*/ 2004532 h 3791245"/>
              <a:gd name="connsiteX3159" fmla="*/ 716493 w 749177"/>
              <a:gd name="connsiteY3159" fmla="*/ 2004815 h 3791245"/>
              <a:gd name="connsiteX3160" fmla="*/ 711998 w 749177"/>
              <a:gd name="connsiteY3160" fmla="*/ 1950594 h 3791245"/>
              <a:gd name="connsiteX3161" fmla="*/ 708918 w 749177"/>
              <a:gd name="connsiteY3161" fmla="*/ 1906181 h 3791245"/>
              <a:gd name="connsiteX3162" fmla="*/ 703008 w 749177"/>
              <a:gd name="connsiteY3162" fmla="*/ 1921168 h 3791245"/>
              <a:gd name="connsiteX3163" fmla="*/ 703078 w 749177"/>
              <a:gd name="connsiteY3163" fmla="*/ 1921486 h 3791245"/>
              <a:gd name="connsiteX3164" fmla="*/ 697234 w 749177"/>
              <a:gd name="connsiteY3164" fmla="*/ 2003666 h 3791245"/>
              <a:gd name="connsiteX3165" fmla="*/ 693127 w 749177"/>
              <a:gd name="connsiteY3165" fmla="*/ 2003843 h 3791245"/>
              <a:gd name="connsiteX3166" fmla="*/ 694206 w 749177"/>
              <a:gd name="connsiteY3166" fmla="*/ 1944832 h 3791245"/>
              <a:gd name="connsiteX3167" fmla="*/ 679026 w 749177"/>
              <a:gd name="connsiteY3167" fmla="*/ 1993716 h 3791245"/>
              <a:gd name="connsiteX3168" fmla="*/ 680539 w 749177"/>
              <a:gd name="connsiteY3168" fmla="*/ 2049351 h 3791245"/>
              <a:gd name="connsiteX3169" fmla="*/ 680458 w 749177"/>
              <a:gd name="connsiteY3169" fmla="*/ 2103944 h 3791245"/>
              <a:gd name="connsiteX3170" fmla="*/ 676895 w 749177"/>
              <a:gd name="connsiteY3170" fmla="*/ 2104315 h 3791245"/>
              <a:gd name="connsiteX3171" fmla="*/ 674464 w 749177"/>
              <a:gd name="connsiteY3171" fmla="*/ 2041911 h 3791245"/>
              <a:gd name="connsiteX3172" fmla="*/ 673503 w 749177"/>
              <a:gd name="connsiteY3172" fmla="*/ 2015542 h 3791245"/>
              <a:gd name="connsiteX3173" fmla="*/ 658602 w 749177"/>
              <a:gd name="connsiteY3173" fmla="*/ 2115025 h 3791245"/>
              <a:gd name="connsiteX3174" fmla="*/ 657262 w 749177"/>
              <a:gd name="connsiteY3174" fmla="*/ 2140421 h 3791245"/>
              <a:gd name="connsiteX3175" fmla="*/ 677711 w 749177"/>
              <a:gd name="connsiteY3175" fmla="*/ 2116350 h 3791245"/>
              <a:gd name="connsiteX3176" fmla="*/ 749177 w 749177"/>
              <a:gd name="connsiteY3176" fmla="*/ 2035007 h 3791245"/>
              <a:gd name="connsiteX3177" fmla="*/ 749177 w 749177"/>
              <a:gd name="connsiteY3177" fmla="*/ 2048031 h 3791245"/>
              <a:gd name="connsiteX3178" fmla="*/ 688099 w 749177"/>
              <a:gd name="connsiteY3178" fmla="*/ 2116280 h 3791245"/>
              <a:gd name="connsiteX3179" fmla="*/ 666988 w 749177"/>
              <a:gd name="connsiteY3179" fmla="*/ 2140828 h 3791245"/>
              <a:gd name="connsiteX3180" fmla="*/ 575587 w 749177"/>
              <a:gd name="connsiteY3180" fmla="*/ 2251780 h 3791245"/>
              <a:gd name="connsiteX3181" fmla="*/ 563822 w 749177"/>
              <a:gd name="connsiteY3181" fmla="*/ 2267138 h 3791245"/>
              <a:gd name="connsiteX3182" fmla="*/ 539543 w 749177"/>
              <a:gd name="connsiteY3182" fmla="*/ 2300275 h 3791245"/>
              <a:gd name="connsiteX3183" fmla="*/ 528162 w 749177"/>
              <a:gd name="connsiteY3183" fmla="*/ 2317100 h 3791245"/>
              <a:gd name="connsiteX3184" fmla="*/ 499227 w 749177"/>
              <a:gd name="connsiteY3184" fmla="*/ 2363775 h 3791245"/>
              <a:gd name="connsiteX3185" fmla="*/ 493703 w 749177"/>
              <a:gd name="connsiteY3185" fmla="*/ 2575199 h 3791245"/>
              <a:gd name="connsiteX3186" fmla="*/ 500875 w 749177"/>
              <a:gd name="connsiteY3186" fmla="*/ 2582657 h 3791245"/>
              <a:gd name="connsiteX3187" fmla="*/ 508597 w 749177"/>
              <a:gd name="connsiteY3187" fmla="*/ 2588914 h 3791245"/>
              <a:gd name="connsiteX3188" fmla="*/ 506122 w 749177"/>
              <a:gd name="connsiteY3188" fmla="*/ 2625444 h 3791245"/>
              <a:gd name="connsiteX3189" fmla="*/ 523831 w 749177"/>
              <a:gd name="connsiteY3189" fmla="*/ 3033129 h 3791245"/>
              <a:gd name="connsiteX3190" fmla="*/ 526516 w 749177"/>
              <a:gd name="connsiteY3190" fmla="*/ 3047621 h 3791245"/>
              <a:gd name="connsiteX3191" fmla="*/ 529888 w 749177"/>
              <a:gd name="connsiteY3191" fmla="*/ 3062926 h 3791245"/>
              <a:gd name="connsiteX3192" fmla="*/ 527907 w 749177"/>
              <a:gd name="connsiteY3192" fmla="*/ 3059939 h 3791245"/>
              <a:gd name="connsiteX3193" fmla="*/ 524614 w 749177"/>
              <a:gd name="connsiteY3193" fmla="*/ 3054973 h 3791245"/>
              <a:gd name="connsiteX3194" fmla="*/ 516343 w 749177"/>
              <a:gd name="connsiteY3194" fmla="*/ 3041912 h 3791245"/>
              <a:gd name="connsiteX3195" fmla="*/ 502243 w 749177"/>
              <a:gd name="connsiteY3195" fmla="*/ 3019627 h 3791245"/>
              <a:gd name="connsiteX3196" fmla="*/ 459999 w 749177"/>
              <a:gd name="connsiteY3196" fmla="*/ 2946336 h 3791245"/>
              <a:gd name="connsiteX3197" fmla="*/ 405244 w 749177"/>
              <a:gd name="connsiteY3197" fmla="*/ 2834801 h 3791245"/>
              <a:gd name="connsiteX3198" fmla="*/ 385383 w 749177"/>
              <a:gd name="connsiteY3198" fmla="*/ 2788497 h 3791245"/>
              <a:gd name="connsiteX3199" fmla="*/ 371114 w 749177"/>
              <a:gd name="connsiteY3199" fmla="*/ 2752373 h 3791245"/>
              <a:gd name="connsiteX3200" fmla="*/ 327497 w 749177"/>
              <a:gd name="connsiteY3200" fmla="*/ 2623995 h 3791245"/>
              <a:gd name="connsiteX3201" fmla="*/ 306713 w 749177"/>
              <a:gd name="connsiteY3201" fmla="*/ 2546639 h 3791245"/>
              <a:gd name="connsiteX3202" fmla="*/ 257301 w 749177"/>
              <a:gd name="connsiteY3202" fmla="*/ 2172498 h 3791245"/>
              <a:gd name="connsiteX3203" fmla="*/ 277345 w 749177"/>
              <a:gd name="connsiteY3203" fmla="*/ 1696117 h 3791245"/>
              <a:gd name="connsiteX3204" fmla="*/ 264088 w 749177"/>
              <a:gd name="connsiteY3204" fmla="*/ 1683110 h 3791245"/>
              <a:gd name="connsiteX3205" fmla="*/ 264053 w 749177"/>
              <a:gd name="connsiteY3205" fmla="*/ 1683092 h 3791245"/>
              <a:gd name="connsiteX3206" fmla="*/ 262766 w 749177"/>
              <a:gd name="connsiteY3206" fmla="*/ 1718138 h 3791245"/>
              <a:gd name="connsiteX3207" fmla="*/ 262008 w 749177"/>
              <a:gd name="connsiteY3207" fmla="*/ 1735811 h 3791245"/>
              <a:gd name="connsiteX3208" fmla="*/ 261250 w 749177"/>
              <a:gd name="connsiteY3208" fmla="*/ 1751523 h 3791245"/>
              <a:gd name="connsiteX3209" fmla="*/ 261409 w 749177"/>
              <a:gd name="connsiteY3209" fmla="*/ 1751876 h 3791245"/>
              <a:gd name="connsiteX3210" fmla="*/ 261074 w 749177"/>
              <a:gd name="connsiteY3210" fmla="*/ 1755022 h 3791245"/>
              <a:gd name="connsiteX3211" fmla="*/ 258800 w 749177"/>
              <a:gd name="connsiteY3211" fmla="*/ 1798710 h 3791245"/>
              <a:gd name="connsiteX3212" fmla="*/ 257372 w 749177"/>
              <a:gd name="connsiteY3212" fmla="*/ 1824248 h 3791245"/>
              <a:gd name="connsiteX3213" fmla="*/ 257460 w 749177"/>
              <a:gd name="connsiteY3213" fmla="*/ 1824584 h 3791245"/>
              <a:gd name="connsiteX3214" fmla="*/ 257301 w 749177"/>
              <a:gd name="connsiteY3214" fmla="*/ 1825432 h 3791245"/>
              <a:gd name="connsiteX3215" fmla="*/ 253952 w 749177"/>
              <a:gd name="connsiteY3215" fmla="*/ 1880537 h 3791245"/>
              <a:gd name="connsiteX3216" fmla="*/ 251537 w 749177"/>
              <a:gd name="connsiteY3216" fmla="*/ 1911147 h 3791245"/>
              <a:gd name="connsiteX3217" fmla="*/ 248276 w 749177"/>
              <a:gd name="connsiteY3217" fmla="*/ 1972544 h 3791245"/>
              <a:gd name="connsiteX3218" fmla="*/ 243816 w 749177"/>
              <a:gd name="connsiteY3218" fmla="*/ 2068827 h 3791245"/>
              <a:gd name="connsiteX3219" fmla="*/ 242635 w 749177"/>
              <a:gd name="connsiteY3219" fmla="*/ 2116987 h 3791245"/>
              <a:gd name="connsiteX3220" fmla="*/ 242388 w 749177"/>
              <a:gd name="connsiteY3220" fmla="*/ 2141075 h 3791245"/>
              <a:gd name="connsiteX3221" fmla="*/ 242405 w 749177"/>
              <a:gd name="connsiteY3221" fmla="*/ 2164227 h 3791245"/>
              <a:gd name="connsiteX3222" fmla="*/ 244891 w 749177"/>
              <a:gd name="connsiteY3222" fmla="*/ 2199573 h 3791245"/>
              <a:gd name="connsiteX3223" fmla="*/ 243022 w 749177"/>
              <a:gd name="connsiteY3223" fmla="*/ 2201252 h 3791245"/>
              <a:gd name="connsiteX3224" fmla="*/ 243428 w 749177"/>
              <a:gd name="connsiteY3224" fmla="*/ 2217512 h 3791245"/>
              <a:gd name="connsiteX3225" fmla="*/ 250691 w 749177"/>
              <a:gd name="connsiteY3225" fmla="*/ 2322402 h 3791245"/>
              <a:gd name="connsiteX3226" fmla="*/ 251273 w 749177"/>
              <a:gd name="connsiteY3226" fmla="*/ 2327368 h 3791245"/>
              <a:gd name="connsiteX3227" fmla="*/ 257372 w 749177"/>
              <a:gd name="connsiteY3227" fmla="*/ 2379893 h 3791245"/>
              <a:gd name="connsiteX3228" fmla="*/ 260192 w 749177"/>
              <a:gd name="connsiteY3228" fmla="*/ 2398803 h 3791245"/>
              <a:gd name="connsiteX3229" fmla="*/ 260474 w 749177"/>
              <a:gd name="connsiteY3229" fmla="*/ 2399864 h 3791245"/>
              <a:gd name="connsiteX3230" fmla="*/ 260404 w 749177"/>
              <a:gd name="connsiteY3230" fmla="*/ 2400288 h 3791245"/>
              <a:gd name="connsiteX3231" fmla="*/ 287287 w 749177"/>
              <a:gd name="connsiteY3231" fmla="*/ 2539994 h 3791245"/>
              <a:gd name="connsiteX3232" fmla="*/ 296401 w 749177"/>
              <a:gd name="connsiteY3232" fmla="*/ 2574651 h 3791245"/>
              <a:gd name="connsiteX3233" fmla="*/ 332380 w 749177"/>
              <a:gd name="connsiteY3233" fmla="*/ 2696137 h 3791245"/>
              <a:gd name="connsiteX3234" fmla="*/ 367583 w 749177"/>
              <a:gd name="connsiteY3234" fmla="*/ 2789593 h 3791245"/>
              <a:gd name="connsiteX3235" fmla="*/ 391907 w 749177"/>
              <a:gd name="connsiteY3235" fmla="*/ 2847490 h 3791245"/>
              <a:gd name="connsiteX3236" fmla="*/ 403402 w 749177"/>
              <a:gd name="connsiteY3236" fmla="*/ 2871702 h 3791245"/>
              <a:gd name="connsiteX3237" fmla="*/ 426841 w 749177"/>
              <a:gd name="connsiteY3237" fmla="*/ 2921081 h 3791245"/>
              <a:gd name="connsiteX3238" fmla="*/ 453013 w 749177"/>
              <a:gd name="connsiteY3238" fmla="*/ 2970866 h 3791245"/>
              <a:gd name="connsiteX3239" fmla="*/ 468346 w 749177"/>
              <a:gd name="connsiteY3239" fmla="*/ 2995715 h 3791245"/>
              <a:gd name="connsiteX3240" fmla="*/ 481860 w 749177"/>
              <a:gd name="connsiteY3240" fmla="*/ 3019538 h 3791245"/>
              <a:gd name="connsiteX3241" fmla="*/ 514444 w 749177"/>
              <a:gd name="connsiteY3241" fmla="*/ 3077877 h 3791245"/>
              <a:gd name="connsiteX3242" fmla="*/ 525074 w 749177"/>
              <a:gd name="connsiteY3242" fmla="*/ 3099828 h 3791245"/>
              <a:gd name="connsiteX3243" fmla="*/ 527334 w 749177"/>
              <a:gd name="connsiteY3243" fmla="*/ 3104564 h 3791245"/>
              <a:gd name="connsiteX3244" fmla="*/ 533200 w 749177"/>
              <a:gd name="connsiteY3244" fmla="*/ 3119515 h 3791245"/>
              <a:gd name="connsiteX3245" fmla="*/ 544488 w 749177"/>
              <a:gd name="connsiteY3245" fmla="*/ 3155180 h 3791245"/>
              <a:gd name="connsiteX3246" fmla="*/ 555595 w 749177"/>
              <a:gd name="connsiteY3246" fmla="*/ 3210196 h 3791245"/>
              <a:gd name="connsiteX3247" fmla="*/ 604570 w 749177"/>
              <a:gd name="connsiteY3247" fmla="*/ 3402817 h 3791245"/>
              <a:gd name="connsiteX3248" fmla="*/ 735993 w 749177"/>
              <a:gd name="connsiteY3248" fmla="*/ 3776240 h 3791245"/>
              <a:gd name="connsiteX3249" fmla="*/ 742305 w 749177"/>
              <a:gd name="connsiteY3249" fmla="*/ 3791245 h 3791245"/>
              <a:gd name="connsiteX3250" fmla="*/ 734955 w 749177"/>
              <a:gd name="connsiteY3250" fmla="*/ 3791245 h 3791245"/>
              <a:gd name="connsiteX3251" fmla="*/ 682820 w 749177"/>
              <a:gd name="connsiteY3251" fmla="*/ 3663178 h 3791245"/>
              <a:gd name="connsiteX3252" fmla="*/ 570290 w 749177"/>
              <a:gd name="connsiteY3252" fmla="*/ 3312560 h 3791245"/>
              <a:gd name="connsiteX3253" fmla="*/ 548310 w 749177"/>
              <a:gd name="connsiteY3253" fmla="*/ 3221172 h 3791245"/>
              <a:gd name="connsiteX3254" fmla="*/ 530265 w 749177"/>
              <a:gd name="connsiteY3254" fmla="*/ 3130261 h 3791245"/>
              <a:gd name="connsiteX3255" fmla="*/ 502324 w 749177"/>
              <a:gd name="connsiteY3255" fmla="*/ 3068157 h 3791245"/>
              <a:gd name="connsiteX3256" fmla="*/ 412458 w 749177"/>
              <a:gd name="connsiteY3256" fmla="*/ 2906889 h 3791245"/>
              <a:gd name="connsiteX3257" fmla="*/ 402700 w 749177"/>
              <a:gd name="connsiteY3257" fmla="*/ 2886459 h 3791245"/>
              <a:gd name="connsiteX3258" fmla="*/ 366261 w 749177"/>
              <a:gd name="connsiteY3258" fmla="*/ 2804244 h 3791245"/>
              <a:gd name="connsiteX3259" fmla="*/ 344543 w 749177"/>
              <a:gd name="connsiteY3259" fmla="*/ 2749156 h 3791245"/>
              <a:gd name="connsiteX3260" fmla="*/ 286176 w 749177"/>
              <a:gd name="connsiteY3260" fmla="*/ 2696384 h 3791245"/>
              <a:gd name="connsiteX3261" fmla="*/ 188111 w 749177"/>
              <a:gd name="connsiteY3261" fmla="*/ 2584018 h 3791245"/>
              <a:gd name="connsiteX3262" fmla="*/ 102667 w 749177"/>
              <a:gd name="connsiteY3262" fmla="*/ 2381696 h 3791245"/>
              <a:gd name="connsiteX3263" fmla="*/ 120647 w 749177"/>
              <a:gd name="connsiteY3263" fmla="*/ 1565659 h 3791245"/>
              <a:gd name="connsiteX3264" fmla="*/ 136689 w 749177"/>
              <a:gd name="connsiteY3264" fmla="*/ 1460704 h 3791245"/>
              <a:gd name="connsiteX3265" fmla="*/ 115888 w 749177"/>
              <a:gd name="connsiteY3265" fmla="*/ 1397257 h 3791245"/>
              <a:gd name="connsiteX3266" fmla="*/ 115588 w 749177"/>
              <a:gd name="connsiteY3266" fmla="*/ 1397121 h 3791245"/>
              <a:gd name="connsiteX3267" fmla="*/ 114830 w 749177"/>
              <a:gd name="connsiteY3267" fmla="*/ 1393747 h 3791245"/>
              <a:gd name="connsiteX3268" fmla="*/ 77846 w 749177"/>
              <a:gd name="connsiteY3268" fmla="*/ 1264622 h 3791245"/>
              <a:gd name="connsiteX3269" fmla="*/ 59848 w 749177"/>
              <a:gd name="connsiteY3269" fmla="*/ 1200208 h 3791245"/>
              <a:gd name="connsiteX3270" fmla="*/ 59813 w 749177"/>
              <a:gd name="connsiteY3270" fmla="*/ 1200047 h 3791245"/>
              <a:gd name="connsiteX3271" fmla="*/ 1936 w 749177"/>
              <a:gd name="connsiteY3271" fmla="*/ 886022 h 3791245"/>
              <a:gd name="connsiteX3272" fmla="*/ 0 w 749177"/>
              <a:gd name="connsiteY3272" fmla="*/ 779259 h 3791245"/>
              <a:gd name="connsiteX3273" fmla="*/ 5553 w 749177"/>
              <a:gd name="connsiteY3273" fmla="*/ 776421 h 3791245"/>
              <a:gd name="connsiteX3274" fmla="*/ 12498 w 749177"/>
              <a:gd name="connsiteY3274" fmla="*/ 779136 h 3791245"/>
              <a:gd name="connsiteX3275" fmla="*/ 51281 w 749177"/>
              <a:gd name="connsiteY3275" fmla="*/ 922986 h 3791245"/>
              <a:gd name="connsiteX3276" fmla="*/ 55811 w 749177"/>
              <a:gd name="connsiteY3276" fmla="*/ 935404 h 3791245"/>
              <a:gd name="connsiteX3277" fmla="*/ 61187 w 749177"/>
              <a:gd name="connsiteY3277" fmla="*/ 950221 h 3791245"/>
              <a:gd name="connsiteX3278" fmla="*/ 163978 w 749177"/>
              <a:gd name="connsiteY3278" fmla="*/ 1101493 h 3791245"/>
              <a:gd name="connsiteX3279" fmla="*/ 152378 w 749177"/>
              <a:gd name="connsiteY3279" fmla="*/ 996023 h 3791245"/>
              <a:gd name="connsiteX3280" fmla="*/ 124684 w 749177"/>
              <a:gd name="connsiteY3280" fmla="*/ 870785 h 3791245"/>
              <a:gd name="connsiteX3281" fmla="*/ 89904 w 749177"/>
              <a:gd name="connsiteY3281" fmla="*/ 746900 h 3791245"/>
              <a:gd name="connsiteX3282" fmla="*/ 78780 w 749177"/>
              <a:gd name="connsiteY3282" fmla="*/ 707948 h 3791245"/>
              <a:gd name="connsiteX3283" fmla="*/ 68415 w 749177"/>
              <a:gd name="connsiteY3283" fmla="*/ 667664 h 3791245"/>
              <a:gd name="connsiteX3284" fmla="*/ 68574 w 749177"/>
              <a:gd name="connsiteY3284" fmla="*/ 660962 h 3791245"/>
              <a:gd name="connsiteX3285" fmla="*/ 69261 w 749177"/>
              <a:gd name="connsiteY3285" fmla="*/ 660213 h 3791245"/>
              <a:gd name="connsiteX3286" fmla="*/ 70372 w 749177"/>
              <a:gd name="connsiteY3286" fmla="*/ 660618 h 3791245"/>
              <a:gd name="connsiteX3287" fmla="*/ 84563 w 749177"/>
              <a:gd name="connsiteY3287" fmla="*/ 675191 h 3791245"/>
              <a:gd name="connsiteX3288" fmla="*/ 99335 w 749177"/>
              <a:gd name="connsiteY3288" fmla="*/ 695165 h 3791245"/>
              <a:gd name="connsiteX3289" fmla="*/ 117457 w 749177"/>
              <a:gd name="connsiteY3289" fmla="*/ 722507 h 3791245"/>
              <a:gd name="connsiteX3290" fmla="*/ 151180 w 749177"/>
              <a:gd name="connsiteY3290" fmla="*/ 778613 h 3791245"/>
              <a:gd name="connsiteX3291" fmla="*/ 209617 w 749177"/>
              <a:gd name="connsiteY3291" fmla="*/ 895660 h 3791245"/>
              <a:gd name="connsiteX3292" fmla="*/ 258095 w 749177"/>
              <a:gd name="connsiteY3292" fmla="*/ 1017450 h 3791245"/>
              <a:gd name="connsiteX3293" fmla="*/ 292152 w 749177"/>
              <a:gd name="connsiteY3293" fmla="*/ 1119428 h 3791245"/>
              <a:gd name="connsiteX3294" fmla="*/ 343080 w 749177"/>
              <a:gd name="connsiteY3294" fmla="*/ 1293188 h 3791245"/>
              <a:gd name="connsiteX3295" fmla="*/ 437742 w 749177"/>
              <a:gd name="connsiteY3295" fmla="*/ 1402421 h 3791245"/>
              <a:gd name="connsiteX3296" fmla="*/ 448506 w 749177"/>
              <a:gd name="connsiteY3296" fmla="*/ 1195731 h 3791245"/>
              <a:gd name="connsiteX3297" fmla="*/ 424226 w 749177"/>
              <a:gd name="connsiteY3297" fmla="*/ 785067 h 3791245"/>
              <a:gd name="connsiteX3298" fmla="*/ 394098 w 749177"/>
              <a:gd name="connsiteY3298" fmla="*/ 397626 h 3791245"/>
              <a:gd name="connsiteX3299" fmla="*/ 394507 w 749177"/>
              <a:gd name="connsiteY3299" fmla="*/ 386162 h 3791245"/>
              <a:gd name="connsiteX3300" fmla="*/ 409579 w 749177"/>
              <a:gd name="connsiteY3300" fmla="*/ 195714 h 3791245"/>
              <a:gd name="connsiteX3301" fmla="*/ 429501 w 749177"/>
              <a:gd name="connsiteY3301" fmla="*/ 17413 h 3791245"/>
              <a:gd name="connsiteX3302" fmla="*/ 430357 w 749177"/>
              <a:gd name="connsiteY3302" fmla="*/ 7102 h 3791245"/>
              <a:gd name="connsiteX3303" fmla="*/ 437271 w 749177"/>
              <a:gd name="connsiteY3303" fmla="*/ 98 h 3791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</a:cxnLst>
            <a:rect l="l" t="t" r="r" b="b"/>
            <a:pathLst>
              <a:path w="749177" h="3791245">
                <a:moveTo>
                  <a:pt x="749177" y="3341304"/>
                </a:moveTo>
                <a:lnTo>
                  <a:pt x="749177" y="3358841"/>
                </a:lnTo>
                <a:lnTo>
                  <a:pt x="680204" y="3504914"/>
                </a:lnTo>
                <a:cubicBezTo>
                  <a:pt x="679895" y="3505498"/>
                  <a:pt x="676793" y="3513097"/>
                  <a:pt x="676190" y="3513733"/>
                </a:cubicBezTo>
                <a:lnTo>
                  <a:pt x="749177" y="3705354"/>
                </a:lnTo>
                <a:lnTo>
                  <a:pt x="749177" y="3735513"/>
                </a:lnTo>
                <a:lnTo>
                  <a:pt x="667781" y="3519884"/>
                </a:lnTo>
                <a:lnTo>
                  <a:pt x="682688" y="3486481"/>
                </a:lnTo>
                <a:close/>
                <a:moveTo>
                  <a:pt x="377723" y="2696649"/>
                </a:moveTo>
                <a:cubicBezTo>
                  <a:pt x="377901" y="2696825"/>
                  <a:pt x="378222" y="2696772"/>
                  <a:pt x="378343" y="2697037"/>
                </a:cubicBezTo>
                <a:cubicBezTo>
                  <a:pt x="380143" y="2700996"/>
                  <a:pt x="378610" y="2705962"/>
                  <a:pt x="375995" y="2710045"/>
                </a:cubicBezTo>
                <a:cubicBezTo>
                  <a:pt x="374467" y="2712448"/>
                  <a:pt x="372667" y="2714605"/>
                  <a:pt x="370695" y="2715895"/>
                </a:cubicBezTo>
                <a:cubicBezTo>
                  <a:pt x="368711" y="2717185"/>
                  <a:pt x="366596" y="2714993"/>
                  <a:pt x="367407" y="2712978"/>
                </a:cubicBezTo>
                <a:cubicBezTo>
                  <a:pt x="368535" y="2710186"/>
                  <a:pt x="370134" y="2707571"/>
                  <a:pt x="371029" y="2704690"/>
                </a:cubicBezTo>
                <a:lnTo>
                  <a:pt x="371031" y="2704690"/>
                </a:lnTo>
                <a:cubicBezTo>
                  <a:pt x="371879" y="2701933"/>
                  <a:pt x="371798" y="2699229"/>
                  <a:pt x="373441" y="2696790"/>
                </a:cubicBezTo>
                <a:cubicBezTo>
                  <a:pt x="374437" y="2695323"/>
                  <a:pt x="376542" y="2695358"/>
                  <a:pt x="377723" y="2696649"/>
                </a:cubicBezTo>
                <a:close/>
                <a:moveTo>
                  <a:pt x="749177" y="2685544"/>
                </a:moveTo>
                <a:lnTo>
                  <a:pt x="749177" y="2767246"/>
                </a:lnTo>
                <a:lnTo>
                  <a:pt x="749098" y="2767095"/>
                </a:lnTo>
                <a:cubicBezTo>
                  <a:pt x="748272" y="2781003"/>
                  <a:pt x="747838" y="2794930"/>
                  <a:pt x="747499" y="2808856"/>
                </a:cubicBezTo>
                <a:lnTo>
                  <a:pt x="749177" y="2811937"/>
                </a:lnTo>
                <a:lnTo>
                  <a:pt x="749177" y="2825943"/>
                </a:lnTo>
                <a:lnTo>
                  <a:pt x="747200" y="2823366"/>
                </a:lnTo>
                <a:cubicBezTo>
                  <a:pt x="747016" y="2837911"/>
                  <a:pt x="746974" y="2852456"/>
                  <a:pt x="747268" y="2867001"/>
                </a:cubicBezTo>
                <a:cubicBezTo>
                  <a:pt x="747602" y="2867266"/>
                  <a:pt x="747924" y="2867602"/>
                  <a:pt x="748190" y="2868044"/>
                </a:cubicBezTo>
                <a:lnTo>
                  <a:pt x="749177" y="2870103"/>
                </a:lnTo>
                <a:lnTo>
                  <a:pt x="749177" y="2885602"/>
                </a:lnTo>
                <a:lnTo>
                  <a:pt x="747737" y="2882942"/>
                </a:lnTo>
                <a:lnTo>
                  <a:pt x="749177" y="2906399"/>
                </a:lnTo>
                <a:lnTo>
                  <a:pt x="749177" y="3022059"/>
                </a:lnTo>
                <a:lnTo>
                  <a:pt x="742849" y="2983735"/>
                </a:lnTo>
                <a:cubicBezTo>
                  <a:pt x="734298" y="2909894"/>
                  <a:pt x="732746" y="2835207"/>
                  <a:pt x="737631" y="2761439"/>
                </a:cubicBezTo>
                <a:lnTo>
                  <a:pt x="737633" y="2761439"/>
                </a:lnTo>
                <a:close/>
                <a:moveTo>
                  <a:pt x="372785" y="2650628"/>
                </a:moveTo>
                <a:cubicBezTo>
                  <a:pt x="374051" y="2649144"/>
                  <a:pt x="376429" y="2650575"/>
                  <a:pt x="376379" y="2652290"/>
                </a:cubicBezTo>
                <a:cubicBezTo>
                  <a:pt x="376069" y="2662999"/>
                  <a:pt x="368217" y="2675123"/>
                  <a:pt x="360937" y="2682493"/>
                </a:cubicBezTo>
                <a:cubicBezTo>
                  <a:pt x="358769" y="2684684"/>
                  <a:pt x="355983" y="2681698"/>
                  <a:pt x="357094" y="2679329"/>
                </a:cubicBezTo>
                <a:cubicBezTo>
                  <a:pt x="360196" y="2672631"/>
                  <a:pt x="364092" y="2666322"/>
                  <a:pt x="367230" y="2659624"/>
                </a:cubicBezTo>
                <a:cubicBezTo>
                  <a:pt x="368781" y="2656319"/>
                  <a:pt x="370421" y="2653385"/>
                  <a:pt x="372785" y="2650628"/>
                </a:cubicBezTo>
                <a:close/>
                <a:moveTo>
                  <a:pt x="247218" y="2646899"/>
                </a:moveTo>
                <a:cubicBezTo>
                  <a:pt x="258712" y="2659465"/>
                  <a:pt x="270646" y="2671642"/>
                  <a:pt x="282756" y="2683624"/>
                </a:cubicBezTo>
                <a:cubicBezTo>
                  <a:pt x="293739" y="2694475"/>
                  <a:pt x="304880" y="2705168"/>
                  <a:pt x="316109" y="2715772"/>
                </a:cubicBezTo>
                <a:cubicBezTo>
                  <a:pt x="316109" y="2715489"/>
                  <a:pt x="316268" y="2715295"/>
                  <a:pt x="316356" y="2715047"/>
                </a:cubicBezTo>
                <a:cubicBezTo>
                  <a:pt x="313641" y="2711548"/>
                  <a:pt x="310997" y="2708013"/>
                  <a:pt x="308335" y="2704496"/>
                </a:cubicBezTo>
                <a:cubicBezTo>
                  <a:pt x="299292" y="2695465"/>
                  <a:pt x="290301" y="2686576"/>
                  <a:pt x="281205" y="2677827"/>
                </a:cubicBezTo>
                <a:cubicBezTo>
                  <a:pt x="270170" y="2667206"/>
                  <a:pt x="258976" y="2656796"/>
                  <a:pt x="247218" y="2646899"/>
                </a:cubicBezTo>
                <a:close/>
                <a:moveTo>
                  <a:pt x="341758" y="2599181"/>
                </a:moveTo>
                <a:cubicBezTo>
                  <a:pt x="342040" y="2598633"/>
                  <a:pt x="342886" y="2599075"/>
                  <a:pt x="342604" y="2599623"/>
                </a:cubicBezTo>
                <a:lnTo>
                  <a:pt x="342058" y="2600683"/>
                </a:lnTo>
                <a:cubicBezTo>
                  <a:pt x="341776" y="2601213"/>
                  <a:pt x="340930" y="2600789"/>
                  <a:pt x="341212" y="2600241"/>
                </a:cubicBezTo>
                <a:close/>
                <a:moveTo>
                  <a:pt x="197877" y="2585662"/>
                </a:moveTo>
                <a:cubicBezTo>
                  <a:pt x="199710" y="2588313"/>
                  <a:pt x="201420" y="2591052"/>
                  <a:pt x="203324" y="2593685"/>
                </a:cubicBezTo>
                <a:cubicBezTo>
                  <a:pt x="210446" y="2603476"/>
                  <a:pt x="217937" y="2612931"/>
                  <a:pt x="225641" y="2622210"/>
                </a:cubicBezTo>
                <a:cubicBezTo>
                  <a:pt x="244327" y="2632990"/>
                  <a:pt x="261021" y="2647377"/>
                  <a:pt x="276587" y="2663123"/>
                </a:cubicBezTo>
                <a:cubicBezTo>
                  <a:pt x="270946" y="2656107"/>
                  <a:pt x="265181" y="2649197"/>
                  <a:pt x="259082" y="2642481"/>
                </a:cubicBezTo>
                <a:cubicBezTo>
                  <a:pt x="240237" y="2621750"/>
                  <a:pt x="218237" y="2604537"/>
                  <a:pt x="197877" y="2585662"/>
                </a:cubicBezTo>
                <a:close/>
                <a:moveTo>
                  <a:pt x="382395" y="2584395"/>
                </a:moveTo>
                <a:cubicBezTo>
                  <a:pt x="383858" y="2585060"/>
                  <a:pt x="384811" y="2586571"/>
                  <a:pt x="383958" y="2588524"/>
                </a:cubicBezTo>
                <a:cubicBezTo>
                  <a:pt x="378798" y="2600348"/>
                  <a:pt x="372456" y="2611606"/>
                  <a:pt x="367336" y="2623500"/>
                </a:cubicBezTo>
                <a:cubicBezTo>
                  <a:pt x="363229" y="2633025"/>
                  <a:pt x="359862" y="2644990"/>
                  <a:pt x="352211" y="2652148"/>
                </a:cubicBezTo>
                <a:cubicBezTo>
                  <a:pt x="351718" y="2652625"/>
                  <a:pt x="350748" y="2652201"/>
                  <a:pt x="350713" y="2651529"/>
                </a:cubicBezTo>
                <a:cubicBezTo>
                  <a:pt x="350308" y="2641738"/>
                  <a:pt x="355543" y="2632159"/>
                  <a:pt x="359034" y="2623146"/>
                </a:cubicBezTo>
                <a:cubicBezTo>
                  <a:pt x="363969" y="2610368"/>
                  <a:pt x="368941" y="2596000"/>
                  <a:pt x="377767" y="2585343"/>
                </a:cubicBezTo>
                <a:cubicBezTo>
                  <a:pt x="378957" y="2583912"/>
                  <a:pt x="380931" y="2583731"/>
                  <a:pt x="382395" y="2584395"/>
                </a:cubicBezTo>
                <a:close/>
                <a:moveTo>
                  <a:pt x="377902" y="2518486"/>
                </a:moveTo>
                <a:cubicBezTo>
                  <a:pt x="379519" y="2516206"/>
                  <a:pt x="382946" y="2518221"/>
                  <a:pt x="382107" y="2520748"/>
                </a:cubicBezTo>
                <a:cubicBezTo>
                  <a:pt x="372831" y="2548778"/>
                  <a:pt x="357799" y="2578168"/>
                  <a:pt x="343855" y="2604289"/>
                </a:cubicBezTo>
                <a:cubicBezTo>
                  <a:pt x="343379" y="2605173"/>
                  <a:pt x="341705" y="2604996"/>
                  <a:pt x="341987" y="2603830"/>
                </a:cubicBezTo>
                <a:cubicBezTo>
                  <a:pt x="348632" y="2575535"/>
                  <a:pt x="361043" y="2542345"/>
                  <a:pt x="377902" y="2518486"/>
                </a:cubicBezTo>
                <a:close/>
                <a:moveTo>
                  <a:pt x="378598" y="2466455"/>
                </a:moveTo>
                <a:cubicBezTo>
                  <a:pt x="379950" y="2464635"/>
                  <a:pt x="383154" y="2466119"/>
                  <a:pt x="382634" y="2468328"/>
                </a:cubicBezTo>
                <a:cubicBezTo>
                  <a:pt x="376911" y="2492647"/>
                  <a:pt x="358223" y="2521083"/>
                  <a:pt x="342075" y="2539445"/>
                </a:cubicBezTo>
                <a:cubicBezTo>
                  <a:pt x="341177" y="2540470"/>
                  <a:pt x="339890" y="2539127"/>
                  <a:pt x="340366" y="2538067"/>
                </a:cubicBezTo>
                <a:cubicBezTo>
                  <a:pt x="345460" y="2526809"/>
                  <a:pt x="351648" y="2516170"/>
                  <a:pt x="357553" y="2505336"/>
                </a:cubicBezTo>
                <a:cubicBezTo>
                  <a:pt x="364587" y="2492470"/>
                  <a:pt x="369865" y="2478190"/>
                  <a:pt x="378598" y="2466455"/>
                </a:cubicBezTo>
                <a:close/>
                <a:moveTo>
                  <a:pt x="367900" y="2410008"/>
                </a:moveTo>
                <a:cubicBezTo>
                  <a:pt x="369134" y="2408417"/>
                  <a:pt x="371364" y="2410043"/>
                  <a:pt x="371084" y="2411722"/>
                </a:cubicBezTo>
                <a:cubicBezTo>
                  <a:pt x="368588" y="2426921"/>
                  <a:pt x="360179" y="2441059"/>
                  <a:pt x="353498" y="2454862"/>
                </a:cubicBezTo>
                <a:cubicBezTo>
                  <a:pt x="345706" y="2470962"/>
                  <a:pt x="337915" y="2487434"/>
                  <a:pt x="327849" y="2502208"/>
                </a:cubicBezTo>
                <a:cubicBezTo>
                  <a:pt x="326968" y="2503499"/>
                  <a:pt x="325610" y="2503269"/>
                  <a:pt x="324905" y="2502403"/>
                </a:cubicBezTo>
                <a:cubicBezTo>
                  <a:pt x="324482" y="2501908"/>
                  <a:pt x="324235" y="2501272"/>
                  <a:pt x="324535" y="2500441"/>
                </a:cubicBezTo>
                <a:cubicBezTo>
                  <a:pt x="329718" y="2486621"/>
                  <a:pt x="336363" y="2473384"/>
                  <a:pt x="342780" y="2460058"/>
                </a:cubicBezTo>
                <a:cubicBezTo>
                  <a:pt x="344137" y="2457248"/>
                  <a:pt x="345530" y="2454420"/>
                  <a:pt x="346852" y="2451592"/>
                </a:cubicBezTo>
                <a:cubicBezTo>
                  <a:pt x="353304" y="2437701"/>
                  <a:pt x="358434" y="2422061"/>
                  <a:pt x="367900" y="2410008"/>
                </a:cubicBezTo>
                <a:close/>
                <a:moveTo>
                  <a:pt x="344243" y="2391503"/>
                </a:moveTo>
                <a:cubicBezTo>
                  <a:pt x="345618" y="2390655"/>
                  <a:pt x="347628" y="2391733"/>
                  <a:pt x="347557" y="2393395"/>
                </a:cubicBezTo>
                <a:cubicBezTo>
                  <a:pt x="347363" y="2399792"/>
                  <a:pt x="342709" y="2405271"/>
                  <a:pt x="339483" y="2410626"/>
                </a:cubicBezTo>
                <a:cubicBezTo>
                  <a:pt x="335923" y="2416529"/>
                  <a:pt x="332591" y="2422661"/>
                  <a:pt x="328113" y="2427893"/>
                </a:cubicBezTo>
                <a:cubicBezTo>
                  <a:pt x="326315" y="2429996"/>
                  <a:pt x="323442" y="2427804"/>
                  <a:pt x="324235" y="2425436"/>
                </a:cubicBezTo>
                <a:cubicBezTo>
                  <a:pt x="326509" y="2418826"/>
                  <a:pt x="330317" y="2412747"/>
                  <a:pt x="333684" y="2406667"/>
                </a:cubicBezTo>
                <a:cubicBezTo>
                  <a:pt x="336645" y="2401330"/>
                  <a:pt x="338972" y="2394791"/>
                  <a:pt x="344243" y="2391503"/>
                </a:cubicBezTo>
                <a:close/>
                <a:moveTo>
                  <a:pt x="519690" y="2383251"/>
                </a:moveTo>
                <a:cubicBezTo>
                  <a:pt x="491522" y="2436182"/>
                  <a:pt x="475477" y="2495476"/>
                  <a:pt x="502256" y="2552666"/>
                </a:cubicBezTo>
                <a:cubicBezTo>
                  <a:pt x="503026" y="2542751"/>
                  <a:pt x="503728" y="2532837"/>
                  <a:pt x="504623" y="2522887"/>
                </a:cubicBezTo>
                <a:cubicBezTo>
                  <a:pt x="508826" y="2476247"/>
                  <a:pt x="513984" y="2429713"/>
                  <a:pt x="519690" y="2383251"/>
                </a:cubicBezTo>
                <a:close/>
                <a:moveTo>
                  <a:pt x="375642" y="2329117"/>
                </a:moveTo>
                <a:cubicBezTo>
                  <a:pt x="376928" y="2328357"/>
                  <a:pt x="379097" y="2329417"/>
                  <a:pt x="378545" y="2331114"/>
                </a:cubicBezTo>
                <a:cubicBezTo>
                  <a:pt x="376662" y="2336876"/>
                  <a:pt x="373697" y="2340923"/>
                  <a:pt x="370439" y="2345960"/>
                </a:cubicBezTo>
                <a:cubicBezTo>
                  <a:pt x="367020" y="2351244"/>
                  <a:pt x="364411" y="2357041"/>
                  <a:pt x="359951" y="2361565"/>
                </a:cubicBezTo>
                <a:cubicBezTo>
                  <a:pt x="358822" y="2362696"/>
                  <a:pt x="357007" y="2361547"/>
                  <a:pt x="357060" y="2360116"/>
                </a:cubicBezTo>
                <a:cubicBezTo>
                  <a:pt x="357483" y="2349035"/>
                  <a:pt x="366103" y="2334719"/>
                  <a:pt x="375642" y="2329117"/>
                </a:cubicBezTo>
                <a:close/>
                <a:moveTo>
                  <a:pt x="105029" y="2318478"/>
                </a:moveTo>
                <a:cubicBezTo>
                  <a:pt x="122358" y="2330125"/>
                  <a:pt x="139298" y="2349353"/>
                  <a:pt x="152431" y="2365666"/>
                </a:cubicBezTo>
                <a:cubicBezTo>
                  <a:pt x="152960" y="2366284"/>
                  <a:pt x="152026" y="2367345"/>
                  <a:pt x="151356" y="2366867"/>
                </a:cubicBezTo>
                <a:cubicBezTo>
                  <a:pt x="134010" y="2354814"/>
                  <a:pt x="113685" y="2339209"/>
                  <a:pt x="100587" y="2322472"/>
                </a:cubicBezTo>
                <a:cubicBezTo>
                  <a:pt x="98278" y="2319521"/>
                  <a:pt x="102455" y="2316764"/>
                  <a:pt x="105029" y="2318478"/>
                </a:cubicBezTo>
                <a:close/>
                <a:moveTo>
                  <a:pt x="345619" y="2298578"/>
                </a:moveTo>
                <a:cubicBezTo>
                  <a:pt x="347117" y="2297464"/>
                  <a:pt x="349762" y="2298931"/>
                  <a:pt x="349197" y="2300875"/>
                </a:cubicBezTo>
                <a:cubicBezTo>
                  <a:pt x="346729" y="2309447"/>
                  <a:pt x="340560" y="2316463"/>
                  <a:pt x="335959" y="2324027"/>
                </a:cubicBezTo>
                <a:cubicBezTo>
                  <a:pt x="331552" y="2331291"/>
                  <a:pt x="328061" y="2339226"/>
                  <a:pt x="322649" y="2345818"/>
                </a:cubicBezTo>
                <a:cubicBezTo>
                  <a:pt x="321645" y="2347055"/>
                  <a:pt x="319547" y="2346101"/>
                  <a:pt x="319829" y="2344510"/>
                </a:cubicBezTo>
                <a:cubicBezTo>
                  <a:pt x="321257" y="2336575"/>
                  <a:pt x="325170" y="2329471"/>
                  <a:pt x="328925" y="2322401"/>
                </a:cubicBezTo>
                <a:cubicBezTo>
                  <a:pt x="333420" y="2313953"/>
                  <a:pt x="337810" y="2304357"/>
                  <a:pt x="345619" y="2298578"/>
                </a:cubicBezTo>
                <a:close/>
                <a:moveTo>
                  <a:pt x="99493" y="2258955"/>
                </a:moveTo>
                <a:cubicBezTo>
                  <a:pt x="108254" y="2260634"/>
                  <a:pt x="113931" y="2270107"/>
                  <a:pt x="118461" y="2277282"/>
                </a:cubicBezTo>
                <a:cubicBezTo>
                  <a:pt x="120629" y="2280693"/>
                  <a:pt x="115147" y="2284439"/>
                  <a:pt x="112714" y="2281311"/>
                </a:cubicBezTo>
                <a:cubicBezTo>
                  <a:pt x="109664" y="2277388"/>
                  <a:pt x="106333" y="2273623"/>
                  <a:pt x="102878" y="2270089"/>
                </a:cubicBezTo>
                <a:cubicBezTo>
                  <a:pt x="100145" y="2267296"/>
                  <a:pt x="98524" y="2265511"/>
                  <a:pt x="97395" y="2261800"/>
                </a:cubicBezTo>
                <a:cubicBezTo>
                  <a:pt x="96990" y="2260457"/>
                  <a:pt x="97818" y="2258637"/>
                  <a:pt x="99493" y="2258955"/>
                </a:cubicBezTo>
                <a:close/>
                <a:moveTo>
                  <a:pt x="382237" y="2235980"/>
                </a:moveTo>
                <a:cubicBezTo>
                  <a:pt x="383628" y="2235007"/>
                  <a:pt x="385033" y="2236810"/>
                  <a:pt x="384744" y="2238100"/>
                </a:cubicBezTo>
                <a:cubicBezTo>
                  <a:pt x="382944" y="2246195"/>
                  <a:pt x="377844" y="2251815"/>
                  <a:pt x="372491" y="2257894"/>
                </a:cubicBezTo>
                <a:cubicBezTo>
                  <a:pt x="370832" y="2259785"/>
                  <a:pt x="367019" y="2258266"/>
                  <a:pt x="368288" y="2255632"/>
                </a:cubicBezTo>
                <a:cubicBezTo>
                  <a:pt x="371916" y="2248086"/>
                  <a:pt x="375258" y="2240910"/>
                  <a:pt x="382237" y="2235980"/>
                </a:cubicBezTo>
                <a:close/>
                <a:moveTo>
                  <a:pt x="93676" y="2215868"/>
                </a:moveTo>
                <a:cubicBezTo>
                  <a:pt x="98418" y="2216910"/>
                  <a:pt x="100516" y="2221382"/>
                  <a:pt x="102191" y="2225641"/>
                </a:cubicBezTo>
                <a:cubicBezTo>
                  <a:pt x="103196" y="2228203"/>
                  <a:pt x="99899" y="2230094"/>
                  <a:pt x="97960" y="2228486"/>
                </a:cubicBezTo>
                <a:cubicBezTo>
                  <a:pt x="94611" y="2225729"/>
                  <a:pt x="91014" y="2222301"/>
                  <a:pt x="91437" y="2217670"/>
                </a:cubicBezTo>
                <a:cubicBezTo>
                  <a:pt x="91526" y="2216663"/>
                  <a:pt x="92619" y="2215638"/>
                  <a:pt x="93676" y="2215868"/>
                </a:cubicBezTo>
                <a:close/>
                <a:moveTo>
                  <a:pt x="356706" y="2211026"/>
                </a:moveTo>
                <a:cubicBezTo>
                  <a:pt x="357729" y="2210425"/>
                  <a:pt x="359209" y="2210778"/>
                  <a:pt x="359333" y="2212157"/>
                </a:cubicBezTo>
                <a:cubicBezTo>
                  <a:pt x="359897" y="2218643"/>
                  <a:pt x="356318" y="2223450"/>
                  <a:pt x="353269" y="2228999"/>
                </a:cubicBezTo>
                <a:cubicBezTo>
                  <a:pt x="348774" y="2237129"/>
                  <a:pt x="344225" y="2244976"/>
                  <a:pt x="338373" y="2252204"/>
                </a:cubicBezTo>
                <a:cubicBezTo>
                  <a:pt x="337632" y="2253105"/>
                  <a:pt x="336152" y="2252151"/>
                  <a:pt x="336451" y="2251108"/>
                </a:cubicBezTo>
                <a:cubicBezTo>
                  <a:pt x="338778" y="2242696"/>
                  <a:pt x="342269" y="2234973"/>
                  <a:pt x="345988" y="2227108"/>
                </a:cubicBezTo>
                <a:cubicBezTo>
                  <a:pt x="348809" y="2221152"/>
                  <a:pt x="350836" y="2214454"/>
                  <a:pt x="356706" y="2211026"/>
                </a:cubicBezTo>
                <a:close/>
                <a:moveTo>
                  <a:pt x="105241" y="2182359"/>
                </a:moveTo>
                <a:cubicBezTo>
                  <a:pt x="109524" y="2182359"/>
                  <a:pt x="111798" y="2186230"/>
                  <a:pt x="115112" y="2188615"/>
                </a:cubicBezTo>
                <a:cubicBezTo>
                  <a:pt x="118232" y="2190860"/>
                  <a:pt x="115518" y="2196639"/>
                  <a:pt x="111904" y="2194783"/>
                </a:cubicBezTo>
                <a:cubicBezTo>
                  <a:pt x="107673" y="2192609"/>
                  <a:pt x="102103" y="2189658"/>
                  <a:pt x="102790" y="2184250"/>
                </a:cubicBezTo>
                <a:cubicBezTo>
                  <a:pt x="102931" y="2183155"/>
                  <a:pt x="104236" y="2182359"/>
                  <a:pt x="105241" y="2182359"/>
                </a:cubicBezTo>
                <a:close/>
                <a:moveTo>
                  <a:pt x="377071" y="2173275"/>
                </a:moveTo>
                <a:lnTo>
                  <a:pt x="377073" y="2173275"/>
                </a:lnTo>
                <a:cubicBezTo>
                  <a:pt x="378504" y="2172126"/>
                  <a:pt x="380475" y="2173363"/>
                  <a:pt x="380371" y="2175095"/>
                </a:cubicBezTo>
                <a:cubicBezTo>
                  <a:pt x="380281" y="2176721"/>
                  <a:pt x="380505" y="2178294"/>
                  <a:pt x="379923" y="2179832"/>
                </a:cubicBezTo>
                <a:cubicBezTo>
                  <a:pt x="379137" y="2181882"/>
                  <a:pt x="377663" y="2183896"/>
                  <a:pt x="376588" y="2185823"/>
                </a:cubicBezTo>
                <a:cubicBezTo>
                  <a:pt x="374344" y="2189852"/>
                  <a:pt x="372155" y="2193847"/>
                  <a:pt x="369276" y="2197452"/>
                </a:cubicBezTo>
                <a:cubicBezTo>
                  <a:pt x="367513" y="2199679"/>
                  <a:pt x="364604" y="2197452"/>
                  <a:pt x="365309" y="2195066"/>
                </a:cubicBezTo>
                <a:cubicBezTo>
                  <a:pt x="366579" y="2190718"/>
                  <a:pt x="368518" y="2186654"/>
                  <a:pt x="370476" y="2182571"/>
                </a:cubicBezTo>
                <a:cubicBezTo>
                  <a:pt x="372472" y="2178418"/>
                  <a:pt x="373575" y="2176085"/>
                  <a:pt x="377071" y="2173275"/>
                </a:cubicBezTo>
                <a:close/>
                <a:moveTo>
                  <a:pt x="82711" y="2159526"/>
                </a:moveTo>
                <a:cubicBezTo>
                  <a:pt x="85919" y="2160727"/>
                  <a:pt x="87718" y="2163520"/>
                  <a:pt x="89921" y="2166065"/>
                </a:cubicBezTo>
                <a:cubicBezTo>
                  <a:pt x="92195" y="2168716"/>
                  <a:pt x="87841" y="2171932"/>
                  <a:pt x="85567" y="2169299"/>
                </a:cubicBezTo>
                <a:cubicBezTo>
                  <a:pt x="83469" y="2166860"/>
                  <a:pt x="81125" y="2164810"/>
                  <a:pt x="80455" y="2161593"/>
                </a:cubicBezTo>
                <a:cubicBezTo>
                  <a:pt x="80173" y="2160321"/>
                  <a:pt x="81442" y="2159048"/>
                  <a:pt x="82711" y="2159526"/>
                </a:cubicBezTo>
                <a:close/>
                <a:moveTo>
                  <a:pt x="117333" y="2157333"/>
                </a:moveTo>
                <a:cubicBezTo>
                  <a:pt x="124279" y="2158076"/>
                  <a:pt x="128192" y="2163820"/>
                  <a:pt x="132687" y="2168768"/>
                </a:cubicBezTo>
                <a:cubicBezTo>
                  <a:pt x="138223" y="2174883"/>
                  <a:pt x="144004" y="2180874"/>
                  <a:pt x="146860" y="2188774"/>
                </a:cubicBezTo>
                <a:cubicBezTo>
                  <a:pt x="147759" y="2191231"/>
                  <a:pt x="144586" y="2193316"/>
                  <a:pt x="142524" y="2192079"/>
                </a:cubicBezTo>
                <a:cubicBezTo>
                  <a:pt x="137077" y="2188756"/>
                  <a:pt x="132969" y="2184215"/>
                  <a:pt x="128545" y="2179672"/>
                </a:cubicBezTo>
                <a:cubicBezTo>
                  <a:pt x="123432" y="2174441"/>
                  <a:pt x="115077" y="2169493"/>
                  <a:pt x="113772" y="2161982"/>
                </a:cubicBezTo>
                <a:cubicBezTo>
                  <a:pt x="113402" y="2159879"/>
                  <a:pt x="114759" y="2157068"/>
                  <a:pt x="117333" y="2157333"/>
                </a:cubicBezTo>
                <a:close/>
                <a:moveTo>
                  <a:pt x="151549" y="2153570"/>
                </a:moveTo>
                <a:cubicBezTo>
                  <a:pt x="151531" y="2153658"/>
                  <a:pt x="151514" y="2153747"/>
                  <a:pt x="151479" y="2153853"/>
                </a:cubicBezTo>
                <a:cubicBezTo>
                  <a:pt x="153118" y="2152421"/>
                  <a:pt x="155727" y="2152085"/>
                  <a:pt x="157225" y="2154277"/>
                </a:cubicBezTo>
                <a:cubicBezTo>
                  <a:pt x="158248" y="2155779"/>
                  <a:pt x="158847" y="2156787"/>
                  <a:pt x="160610" y="2157653"/>
                </a:cubicBezTo>
                <a:cubicBezTo>
                  <a:pt x="164506" y="2159561"/>
                  <a:pt x="161791" y="2165393"/>
                  <a:pt x="157878" y="2164457"/>
                </a:cubicBezTo>
                <a:cubicBezTo>
                  <a:pt x="154387" y="2163608"/>
                  <a:pt x="151708" y="2161700"/>
                  <a:pt x="150297" y="2158324"/>
                </a:cubicBezTo>
                <a:cubicBezTo>
                  <a:pt x="149963" y="2157511"/>
                  <a:pt x="149998" y="2156733"/>
                  <a:pt x="150157" y="2156009"/>
                </a:cubicBezTo>
                <a:cubicBezTo>
                  <a:pt x="150192" y="2155850"/>
                  <a:pt x="150209" y="2155726"/>
                  <a:pt x="150245" y="2155567"/>
                </a:cubicBezTo>
                <a:cubicBezTo>
                  <a:pt x="150456" y="2154984"/>
                  <a:pt x="150809" y="2154471"/>
                  <a:pt x="151249" y="2154047"/>
                </a:cubicBezTo>
                <a:cubicBezTo>
                  <a:pt x="151373" y="2153906"/>
                  <a:pt x="151408" y="2153676"/>
                  <a:pt x="151549" y="2153570"/>
                </a:cubicBezTo>
                <a:close/>
                <a:moveTo>
                  <a:pt x="104817" y="2144344"/>
                </a:moveTo>
                <a:cubicBezTo>
                  <a:pt x="107233" y="2144786"/>
                  <a:pt x="108026" y="2145104"/>
                  <a:pt x="109753" y="2146889"/>
                </a:cubicBezTo>
                <a:cubicBezTo>
                  <a:pt x="113209" y="2150459"/>
                  <a:pt x="108220" y="2156432"/>
                  <a:pt x="104765" y="2152845"/>
                </a:cubicBezTo>
                <a:cubicBezTo>
                  <a:pt x="103037" y="2151060"/>
                  <a:pt x="102332" y="2150194"/>
                  <a:pt x="101891" y="2147755"/>
                </a:cubicBezTo>
                <a:cubicBezTo>
                  <a:pt x="101609" y="2146129"/>
                  <a:pt x="102931" y="2143990"/>
                  <a:pt x="104817" y="2144344"/>
                </a:cubicBezTo>
                <a:close/>
                <a:moveTo>
                  <a:pt x="127524" y="2122237"/>
                </a:moveTo>
                <a:lnTo>
                  <a:pt x="137557" y="2132099"/>
                </a:lnTo>
                <a:cubicBezTo>
                  <a:pt x="140805" y="2135963"/>
                  <a:pt x="143308" y="2140262"/>
                  <a:pt x="143123" y="2144574"/>
                </a:cubicBezTo>
                <a:cubicBezTo>
                  <a:pt x="143088" y="2145334"/>
                  <a:pt x="142418" y="2145846"/>
                  <a:pt x="141695" y="2145829"/>
                </a:cubicBezTo>
                <a:cubicBezTo>
                  <a:pt x="138187" y="2145775"/>
                  <a:pt x="135244" y="2143443"/>
                  <a:pt x="132335" y="2141675"/>
                </a:cubicBezTo>
                <a:cubicBezTo>
                  <a:pt x="127857" y="2138954"/>
                  <a:pt x="123944" y="2135171"/>
                  <a:pt x="119907" y="2131849"/>
                </a:cubicBezTo>
                <a:cubicBezTo>
                  <a:pt x="116849" y="2129313"/>
                  <a:pt x="117311" y="2125575"/>
                  <a:pt x="119261" y="2123138"/>
                </a:cubicBezTo>
                <a:close/>
                <a:moveTo>
                  <a:pt x="127522" y="2122235"/>
                </a:moveTo>
                <a:lnTo>
                  <a:pt x="127540" y="2122235"/>
                </a:lnTo>
                <a:lnTo>
                  <a:pt x="127524" y="2122237"/>
                </a:lnTo>
                <a:close/>
                <a:moveTo>
                  <a:pt x="385076" y="2106630"/>
                </a:moveTo>
                <a:cubicBezTo>
                  <a:pt x="386220" y="2105658"/>
                  <a:pt x="388008" y="2106647"/>
                  <a:pt x="387872" y="2108114"/>
                </a:cubicBezTo>
                <a:cubicBezTo>
                  <a:pt x="387188" y="2115696"/>
                  <a:pt x="382980" y="2121846"/>
                  <a:pt x="379405" y="2128421"/>
                </a:cubicBezTo>
                <a:cubicBezTo>
                  <a:pt x="375969" y="2134748"/>
                  <a:pt x="372523" y="2141234"/>
                  <a:pt x="368077" y="2146907"/>
                </a:cubicBezTo>
                <a:lnTo>
                  <a:pt x="368077" y="2146925"/>
                </a:lnTo>
                <a:cubicBezTo>
                  <a:pt x="366878" y="2148445"/>
                  <a:pt x="364269" y="2147472"/>
                  <a:pt x="364886" y="2145422"/>
                </a:cubicBezTo>
                <a:cubicBezTo>
                  <a:pt x="367125" y="2138017"/>
                  <a:pt x="370637" y="2130983"/>
                  <a:pt x="374051" y="2124073"/>
                </a:cubicBezTo>
                <a:cubicBezTo>
                  <a:pt x="377161" y="2117764"/>
                  <a:pt x="379661" y="2111278"/>
                  <a:pt x="385076" y="2106630"/>
                </a:cubicBezTo>
                <a:close/>
                <a:moveTo>
                  <a:pt x="108466" y="2104880"/>
                </a:moveTo>
                <a:cubicBezTo>
                  <a:pt x="111516" y="2105940"/>
                  <a:pt x="112556" y="2107637"/>
                  <a:pt x="113719" y="2110571"/>
                </a:cubicBezTo>
                <a:cubicBezTo>
                  <a:pt x="114882" y="2113504"/>
                  <a:pt x="111304" y="2116844"/>
                  <a:pt x="108660" y="2114600"/>
                </a:cubicBezTo>
                <a:cubicBezTo>
                  <a:pt x="106086" y="2112409"/>
                  <a:pt x="104729" y="2110818"/>
                  <a:pt x="104782" y="2107390"/>
                </a:cubicBezTo>
                <a:cubicBezTo>
                  <a:pt x="104799" y="2105569"/>
                  <a:pt x="106809" y="2104314"/>
                  <a:pt x="108466" y="2104880"/>
                </a:cubicBezTo>
                <a:close/>
                <a:moveTo>
                  <a:pt x="749177" y="2074339"/>
                </a:moveTo>
                <a:lnTo>
                  <a:pt x="749177" y="2103543"/>
                </a:lnTo>
                <a:lnTo>
                  <a:pt x="741779" y="2109847"/>
                </a:lnTo>
                <a:lnTo>
                  <a:pt x="749177" y="2108520"/>
                </a:lnTo>
                <a:lnTo>
                  <a:pt x="749177" y="2121190"/>
                </a:lnTo>
                <a:lnTo>
                  <a:pt x="716715" y="2129252"/>
                </a:lnTo>
                <a:cubicBezTo>
                  <a:pt x="712765" y="2131213"/>
                  <a:pt x="708737" y="2132981"/>
                  <a:pt x="704636" y="2134554"/>
                </a:cubicBezTo>
                <a:cubicBezTo>
                  <a:pt x="703780" y="2135561"/>
                  <a:pt x="702930" y="2136551"/>
                  <a:pt x="702073" y="2137541"/>
                </a:cubicBezTo>
                <a:lnTo>
                  <a:pt x="749177" y="2130478"/>
                </a:lnTo>
                <a:lnTo>
                  <a:pt x="749177" y="2140585"/>
                </a:lnTo>
                <a:lnTo>
                  <a:pt x="689134" y="2153358"/>
                </a:lnTo>
                <a:cubicBezTo>
                  <a:pt x="688961" y="2153393"/>
                  <a:pt x="688864" y="2153270"/>
                  <a:pt x="688704" y="2153287"/>
                </a:cubicBezTo>
                <a:cubicBezTo>
                  <a:pt x="686871" y="2155479"/>
                  <a:pt x="685059" y="2157706"/>
                  <a:pt x="683227" y="2159897"/>
                </a:cubicBezTo>
                <a:cubicBezTo>
                  <a:pt x="690146" y="2157900"/>
                  <a:pt x="697349" y="2156539"/>
                  <a:pt x="704208" y="2154913"/>
                </a:cubicBezTo>
                <a:cubicBezTo>
                  <a:pt x="716340" y="2152033"/>
                  <a:pt x="728509" y="2149346"/>
                  <a:pt x="740679" y="2146660"/>
                </a:cubicBezTo>
                <a:cubicBezTo>
                  <a:pt x="745611" y="2145564"/>
                  <a:pt x="747198" y="2153058"/>
                  <a:pt x="742343" y="2154330"/>
                </a:cubicBezTo>
                <a:cubicBezTo>
                  <a:pt x="730710" y="2157370"/>
                  <a:pt x="719070" y="2160392"/>
                  <a:pt x="707436" y="2163432"/>
                </a:cubicBezTo>
                <a:cubicBezTo>
                  <a:pt x="696459" y="2166295"/>
                  <a:pt x="684755" y="2170731"/>
                  <a:pt x="673392" y="2171773"/>
                </a:cubicBezTo>
                <a:cubicBezTo>
                  <a:pt x="672167" y="2173258"/>
                  <a:pt x="670937" y="2174725"/>
                  <a:pt x="669715" y="2176209"/>
                </a:cubicBezTo>
                <a:cubicBezTo>
                  <a:pt x="692336" y="2174402"/>
                  <a:pt x="714574" y="2170969"/>
                  <a:pt x="736410" y="2166108"/>
                </a:cubicBezTo>
                <a:lnTo>
                  <a:pt x="749177" y="2162399"/>
                </a:lnTo>
                <a:lnTo>
                  <a:pt x="749177" y="2173251"/>
                </a:lnTo>
                <a:lnTo>
                  <a:pt x="727231" y="2178950"/>
                </a:lnTo>
                <a:cubicBezTo>
                  <a:pt x="705528" y="2183122"/>
                  <a:pt x="683362" y="2185891"/>
                  <a:pt x="660707" y="2187079"/>
                </a:cubicBezTo>
                <a:cubicBezTo>
                  <a:pt x="628476" y="2226613"/>
                  <a:pt x="597372" y="2267103"/>
                  <a:pt x="567782" y="2308652"/>
                </a:cubicBezTo>
                <a:cubicBezTo>
                  <a:pt x="555979" y="2396682"/>
                  <a:pt x="545729" y="2484907"/>
                  <a:pt x="539598" y="2573608"/>
                </a:cubicBezTo>
                <a:cubicBezTo>
                  <a:pt x="525648" y="2775419"/>
                  <a:pt x="541653" y="2974224"/>
                  <a:pt x="581579" y="3169955"/>
                </a:cubicBezTo>
                <a:cubicBezTo>
                  <a:pt x="597515" y="3248070"/>
                  <a:pt x="617146" y="3325726"/>
                  <a:pt x="640380" y="3402852"/>
                </a:cubicBezTo>
                <a:cubicBezTo>
                  <a:pt x="647755" y="3427329"/>
                  <a:pt x="655503" y="3451683"/>
                  <a:pt x="663422" y="3475948"/>
                </a:cubicBezTo>
                <a:lnTo>
                  <a:pt x="749177" y="3289737"/>
                </a:lnTo>
                <a:lnTo>
                  <a:pt x="749177" y="3315030"/>
                </a:lnTo>
                <a:lnTo>
                  <a:pt x="739214" y="3337850"/>
                </a:lnTo>
                <a:cubicBezTo>
                  <a:pt x="727502" y="3362734"/>
                  <a:pt x="715499" y="3387476"/>
                  <a:pt x="703191" y="3412077"/>
                </a:cubicBezTo>
                <a:lnTo>
                  <a:pt x="674854" y="3461032"/>
                </a:lnTo>
                <a:lnTo>
                  <a:pt x="658782" y="3491907"/>
                </a:lnTo>
                <a:cubicBezTo>
                  <a:pt x="639437" y="3432826"/>
                  <a:pt x="621192" y="3373373"/>
                  <a:pt x="605108" y="3313284"/>
                </a:cubicBezTo>
                <a:cubicBezTo>
                  <a:pt x="593508" y="3269967"/>
                  <a:pt x="583028" y="3226314"/>
                  <a:pt x="573597" y="3182450"/>
                </a:cubicBezTo>
                <a:cubicBezTo>
                  <a:pt x="554291" y="3092652"/>
                  <a:pt x="539758" y="3001830"/>
                  <a:pt x="531675" y="2910300"/>
                </a:cubicBezTo>
                <a:cubicBezTo>
                  <a:pt x="519380" y="2771071"/>
                  <a:pt x="523552" y="2631311"/>
                  <a:pt x="536724" y="2492312"/>
                </a:cubicBezTo>
                <a:cubicBezTo>
                  <a:pt x="542009" y="2436518"/>
                  <a:pt x="548662" y="2380882"/>
                  <a:pt x="555964" y="2325336"/>
                </a:cubicBezTo>
                <a:cubicBezTo>
                  <a:pt x="554624" y="2327262"/>
                  <a:pt x="553231" y="2329153"/>
                  <a:pt x="551897" y="2331080"/>
                </a:cubicBezTo>
                <a:cubicBezTo>
                  <a:pt x="544893" y="2341206"/>
                  <a:pt x="537956" y="2351775"/>
                  <a:pt x="531381" y="2362679"/>
                </a:cubicBezTo>
                <a:cubicBezTo>
                  <a:pt x="522659" y="2431446"/>
                  <a:pt x="515151" y="2500389"/>
                  <a:pt x="509914" y="2569508"/>
                </a:cubicBezTo>
                <a:lnTo>
                  <a:pt x="498908" y="2558922"/>
                </a:lnTo>
                <a:cubicBezTo>
                  <a:pt x="465004" y="2494433"/>
                  <a:pt x="487228" y="2422768"/>
                  <a:pt x="522119" y="2363704"/>
                </a:cubicBezTo>
                <a:cubicBezTo>
                  <a:pt x="524296" y="2360028"/>
                  <a:pt x="526514" y="2356370"/>
                  <a:pt x="528779" y="2352800"/>
                </a:cubicBezTo>
                <a:cubicBezTo>
                  <a:pt x="530343" y="2350326"/>
                  <a:pt x="531975" y="2347887"/>
                  <a:pt x="533558" y="2345430"/>
                </a:cubicBezTo>
                <a:cubicBezTo>
                  <a:pt x="541554" y="2333006"/>
                  <a:pt x="549734" y="2320688"/>
                  <a:pt x="558169" y="2308546"/>
                </a:cubicBezTo>
                <a:cubicBezTo>
                  <a:pt x="562075" y="2302926"/>
                  <a:pt x="566059" y="2297359"/>
                  <a:pt x="570049" y="2291792"/>
                </a:cubicBezTo>
                <a:cubicBezTo>
                  <a:pt x="576374" y="2282973"/>
                  <a:pt x="582760" y="2274207"/>
                  <a:pt x="589263" y="2265512"/>
                </a:cubicBezTo>
                <a:cubicBezTo>
                  <a:pt x="609044" y="2239073"/>
                  <a:pt x="629036" y="2212970"/>
                  <a:pt x="649321" y="2186937"/>
                </a:cubicBezTo>
                <a:cubicBezTo>
                  <a:pt x="650800" y="2185046"/>
                  <a:pt x="652311" y="2183173"/>
                  <a:pt x="653846" y="2181299"/>
                </a:cubicBezTo>
                <a:cubicBezTo>
                  <a:pt x="663080" y="2170112"/>
                  <a:pt x="673189" y="2159544"/>
                  <a:pt x="682776" y="2148639"/>
                </a:cubicBezTo>
                <a:cubicBezTo>
                  <a:pt x="692025" y="2137594"/>
                  <a:pt x="701689" y="2126954"/>
                  <a:pt x="711087" y="2116068"/>
                </a:cubicBezTo>
                <a:close/>
                <a:moveTo>
                  <a:pt x="124596" y="2071831"/>
                </a:moveTo>
                <a:cubicBezTo>
                  <a:pt x="130026" y="2073510"/>
                  <a:pt x="132987" y="2079748"/>
                  <a:pt x="136795" y="2083672"/>
                </a:cubicBezTo>
                <a:cubicBezTo>
                  <a:pt x="140091" y="2087083"/>
                  <a:pt x="143794" y="2090052"/>
                  <a:pt x="147072" y="2093480"/>
                </a:cubicBezTo>
                <a:cubicBezTo>
                  <a:pt x="149382" y="2095902"/>
                  <a:pt x="146878" y="2100939"/>
                  <a:pt x="143458" y="2099436"/>
                </a:cubicBezTo>
                <a:cubicBezTo>
                  <a:pt x="137553" y="2096838"/>
                  <a:pt x="132758" y="2092491"/>
                  <a:pt x="128422" y="2087790"/>
                </a:cubicBezTo>
                <a:cubicBezTo>
                  <a:pt x="124737" y="2083796"/>
                  <a:pt x="120418" y="2079554"/>
                  <a:pt x="121053" y="2073775"/>
                </a:cubicBezTo>
                <a:cubicBezTo>
                  <a:pt x="121247" y="2071955"/>
                  <a:pt x="123133" y="2071371"/>
                  <a:pt x="124596" y="2071831"/>
                </a:cubicBezTo>
                <a:close/>
                <a:moveTo>
                  <a:pt x="412489" y="2059212"/>
                </a:moveTo>
                <a:cubicBezTo>
                  <a:pt x="413630" y="2058329"/>
                  <a:pt x="415123" y="2059548"/>
                  <a:pt x="414920" y="2060820"/>
                </a:cubicBezTo>
                <a:cubicBezTo>
                  <a:pt x="413720" y="2068420"/>
                  <a:pt x="409725" y="2074128"/>
                  <a:pt x="405805" y="2080632"/>
                </a:cubicBezTo>
                <a:cubicBezTo>
                  <a:pt x="401995" y="2086941"/>
                  <a:pt x="398627" y="2093940"/>
                  <a:pt x="393165" y="2098977"/>
                </a:cubicBezTo>
                <a:cubicBezTo>
                  <a:pt x="391575" y="2100426"/>
                  <a:pt x="389024" y="2098942"/>
                  <a:pt x="389550" y="2096821"/>
                </a:cubicBezTo>
                <a:cubicBezTo>
                  <a:pt x="391306" y="2089804"/>
                  <a:pt x="395633" y="2083530"/>
                  <a:pt x="399219" y="2077292"/>
                </a:cubicBezTo>
                <a:cubicBezTo>
                  <a:pt x="403150" y="2070470"/>
                  <a:pt x="406247" y="2064037"/>
                  <a:pt x="412489" y="2059212"/>
                </a:cubicBezTo>
                <a:close/>
                <a:moveTo>
                  <a:pt x="698724" y="2049139"/>
                </a:moveTo>
                <a:cubicBezTo>
                  <a:pt x="700716" y="2052939"/>
                  <a:pt x="701292" y="2056049"/>
                  <a:pt x="701705" y="2060344"/>
                </a:cubicBezTo>
                <a:cubicBezTo>
                  <a:pt x="702190" y="2065363"/>
                  <a:pt x="702888" y="2070347"/>
                  <a:pt x="702458" y="2075384"/>
                </a:cubicBezTo>
                <a:lnTo>
                  <a:pt x="698081" y="2076108"/>
                </a:lnTo>
                <a:lnTo>
                  <a:pt x="695572" y="2061334"/>
                </a:lnTo>
                <a:cubicBezTo>
                  <a:pt x="695052" y="2057039"/>
                  <a:pt x="694897" y="2053646"/>
                  <a:pt x="696032" y="2049475"/>
                </a:cubicBezTo>
                <a:cubicBezTo>
                  <a:pt x="696357" y="2048291"/>
                  <a:pt x="698125" y="2047990"/>
                  <a:pt x="698724" y="2049139"/>
                </a:cubicBezTo>
                <a:close/>
                <a:moveTo>
                  <a:pt x="97237" y="2045940"/>
                </a:moveTo>
                <a:cubicBezTo>
                  <a:pt x="101186" y="2048697"/>
                  <a:pt x="104112" y="2053875"/>
                  <a:pt x="105980" y="2058275"/>
                </a:cubicBezTo>
                <a:cubicBezTo>
                  <a:pt x="106456" y="2059424"/>
                  <a:pt x="104923" y="2060449"/>
                  <a:pt x="104006" y="2059654"/>
                </a:cubicBezTo>
                <a:cubicBezTo>
                  <a:pt x="100463" y="2056544"/>
                  <a:pt x="96496" y="2052161"/>
                  <a:pt x="95086" y="2047601"/>
                </a:cubicBezTo>
                <a:cubicBezTo>
                  <a:pt x="94716" y="2046417"/>
                  <a:pt x="96197" y="2045215"/>
                  <a:pt x="97237" y="2045940"/>
                </a:cubicBezTo>
                <a:close/>
                <a:moveTo>
                  <a:pt x="132070" y="2031695"/>
                </a:moveTo>
                <a:cubicBezTo>
                  <a:pt x="135737" y="2033533"/>
                  <a:pt x="137729" y="2035743"/>
                  <a:pt x="140338" y="2038906"/>
                </a:cubicBezTo>
                <a:cubicBezTo>
                  <a:pt x="142982" y="2042123"/>
                  <a:pt x="145979" y="2045003"/>
                  <a:pt x="148447" y="2048343"/>
                </a:cubicBezTo>
                <a:cubicBezTo>
                  <a:pt x="150280" y="2050818"/>
                  <a:pt x="147830" y="2054706"/>
                  <a:pt x="144869" y="2052815"/>
                </a:cubicBezTo>
                <a:cubicBezTo>
                  <a:pt x="138452" y="2048715"/>
                  <a:pt x="130554" y="2042299"/>
                  <a:pt x="128703" y="2034647"/>
                </a:cubicBezTo>
                <a:cubicBezTo>
                  <a:pt x="128227" y="2032667"/>
                  <a:pt x="130061" y="2030688"/>
                  <a:pt x="132070" y="2031695"/>
                </a:cubicBezTo>
                <a:close/>
                <a:moveTo>
                  <a:pt x="720329" y="2022646"/>
                </a:moveTo>
                <a:cubicBezTo>
                  <a:pt x="720917" y="2021515"/>
                  <a:pt x="722918" y="2021568"/>
                  <a:pt x="723401" y="2022788"/>
                </a:cubicBezTo>
                <a:cubicBezTo>
                  <a:pt x="725686" y="2028531"/>
                  <a:pt x="724256" y="2035389"/>
                  <a:pt x="723034" y="2041274"/>
                </a:cubicBezTo>
                <a:cubicBezTo>
                  <a:pt x="722603" y="2043341"/>
                  <a:pt x="719202" y="2043059"/>
                  <a:pt x="718968" y="2041026"/>
                </a:cubicBezTo>
                <a:cubicBezTo>
                  <a:pt x="718284" y="2035071"/>
                  <a:pt x="717485" y="2028125"/>
                  <a:pt x="720329" y="2022646"/>
                </a:cubicBezTo>
                <a:close/>
                <a:moveTo>
                  <a:pt x="695614" y="2013793"/>
                </a:moveTo>
                <a:cubicBezTo>
                  <a:pt x="696235" y="2012644"/>
                  <a:pt x="698190" y="2012591"/>
                  <a:pt x="698745" y="2013846"/>
                </a:cubicBezTo>
                <a:cubicBezTo>
                  <a:pt x="700520" y="2017858"/>
                  <a:pt x="700025" y="2021693"/>
                  <a:pt x="699605" y="2025934"/>
                </a:cubicBezTo>
                <a:lnTo>
                  <a:pt x="697566" y="2037546"/>
                </a:lnTo>
                <a:lnTo>
                  <a:pt x="694997" y="2037263"/>
                </a:lnTo>
                <a:cubicBezTo>
                  <a:pt x="693903" y="2033516"/>
                  <a:pt x="693977" y="2029716"/>
                  <a:pt x="693876" y="2025828"/>
                </a:cubicBezTo>
                <a:cubicBezTo>
                  <a:pt x="693770" y="2021551"/>
                  <a:pt x="693541" y="2017628"/>
                  <a:pt x="695614" y="2013793"/>
                </a:cubicBezTo>
                <a:close/>
                <a:moveTo>
                  <a:pt x="163237" y="2000449"/>
                </a:moveTo>
                <a:cubicBezTo>
                  <a:pt x="167997" y="2003789"/>
                  <a:pt x="171523" y="2008049"/>
                  <a:pt x="175136" y="2012591"/>
                </a:cubicBezTo>
                <a:cubicBezTo>
                  <a:pt x="177340" y="2015348"/>
                  <a:pt x="173409" y="2018405"/>
                  <a:pt x="170994" y="2016002"/>
                </a:cubicBezTo>
                <a:cubicBezTo>
                  <a:pt x="166869" y="2011901"/>
                  <a:pt x="163096" y="2007837"/>
                  <a:pt x="160346" y="2002658"/>
                </a:cubicBezTo>
                <a:cubicBezTo>
                  <a:pt x="159412" y="2000856"/>
                  <a:pt x="161845" y="1999460"/>
                  <a:pt x="163237" y="2000449"/>
                </a:cubicBezTo>
                <a:close/>
                <a:moveTo>
                  <a:pt x="101714" y="2000379"/>
                </a:moveTo>
                <a:cubicBezTo>
                  <a:pt x="103883" y="2002765"/>
                  <a:pt x="104870" y="2005539"/>
                  <a:pt x="106439" y="2008349"/>
                </a:cubicBezTo>
                <a:cubicBezTo>
                  <a:pt x="108219" y="2011531"/>
                  <a:pt x="110511" y="2014182"/>
                  <a:pt x="112714" y="2017080"/>
                </a:cubicBezTo>
                <a:cubicBezTo>
                  <a:pt x="113472" y="2018052"/>
                  <a:pt x="112097" y="2019130"/>
                  <a:pt x="111181" y="2018653"/>
                </a:cubicBezTo>
                <a:cubicBezTo>
                  <a:pt x="105293" y="2015631"/>
                  <a:pt x="98506" y="2008014"/>
                  <a:pt x="99387" y="2001015"/>
                </a:cubicBezTo>
                <a:cubicBezTo>
                  <a:pt x="99528" y="1999831"/>
                  <a:pt x="100974" y="1999566"/>
                  <a:pt x="101714" y="2000379"/>
                </a:cubicBezTo>
                <a:close/>
                <a:moveTo>
                  <a:pt x="738904" y="1981751"/>
                </a:moveTo>
                <a:cubicBezTo>
                  <a:pt x="740656" y="1986505"/>
                  <a:pt x="741589" y="1990163"/>
                  <a:pt x="741850" y="1995289"/>
                </a:cubicBezTo>
                <a:cubicBezTo>
                  <a:pt x="742091" y="1999954"/>
                  <a:pt x="743191" y="2005486"/>
                  <a:pt x="741448" y="2009922"/>
                </a:cubicBezTo>
                <a:cubicBezTo>
                  <a:pt x="740630" y="2012008"/>
                  <a:pt x="737994" y="2011689"/>
                  <a:pt x="737057" y="2009940"/>
                </a:cubicBezTo>
                <a:lnTo>
                  <a:pt x="737055" y="2009940"/>
                </a:lnTo>
                <a:cubicBezTo>
                  <a:pt x="734707" y="2005610"/>
                  <a:pt x="735278" y="1999265"/>
                  <a:pt x="734950" y="1994370"/>
                </a:cubicBezTo>
                <a:cubicBezTo>
                  <a:pt x="734634" y="1989669"/>
                  <a:pt x="735288" y="1986399"/>
                  <a:pt x="736376" y="1981892"/>
                </a:cubicBezTo>
                <a:cubicBezTo>
                  <a:pt x="736649" y="1980761"/>
                  <a:pt x="738507" y="1980691"/>
                  <a:pt x="738904" y="1981751"/>
                </a:cubicBezTo>
                <a:close/>
                <a:moveTo>
                  <a:pt x="114654" y="1963918"/>
                </a:moveTo>
                <a:cubicBezTo>
                  <a:pt x="117880" y="1965615"/>
                  <a:pt x="119519" y="1968725"/>
                  <a:pt x="121582" y="1971659"/>
                </a:cubicBezTo>
                <a:cubicBezTo>
                  <a:pt x="123626" y="1974557"/>
                  <a:pt x="125689" y="1977509"/>
                  <a:pt x="127487" y="1980584"/>
                </a:cubicBezTo>
                <a:cubicBezTo>
                  <a:pt x="128263" y="1981927"/>
                  <a:pt x="126764" y="1983712"/>
                  <a:pt x="125336" y="1982846"/>
                </a:cubicBezTo>
                <a:cubicBezTo>
                  <a:pt x="119995" y="1979647"/>
                  <a:pt x="111816" y="1973232"/>
                  <a:pt x="111093" y="1966552"/>
                </a:cubicBezTo>
                <a:cubicBezTo>
                  <a:pt x="110899" y="1964714"/>
                  <a:pt x="112908" y="1963017"/>
                  <a:pt x="114654" y="1963918"/>
                </a:cubicBezTo>
                <a:close/>
                <a:moveTo>
                  <a:pt x="383600" y="1948154"/>
                </a:moveTo>
                <a:cubicBezTo>
                  <a:pt x="384663" y="1947147"/>
                  <a:pt x="386787" y="1947713"/>
                  <a:pt x="386424" y="1949462"/>
                </a:cubicBezTo>
                <a:cubicBezTo>
                  <a:pt x="384178" y="1960384"/>
                  <a:pt x="378237" y="1970599"/>
                  <a:pt x="370736" y="1978817"/>
                </a:cubicBezTo>
                <a:cubicBezTo>
                  <a:pt x="369257" y="1980461"/>
                  <a:pt x="366666" y="1978552"/>
                  <a:pt x="367230" y="1976626"/>
                </a:cubicBezTo>
                <a:cubicBezTo>
                  <a:pt x="370290" y="1966075"/>
                  <a:pt x="375655" y="1955719"/>
                  <a:pt x="383600" y="1948154"/>
                </a:cubicBezTo>
                <a:close/>
                <a:moveTo>
                  <a:pt x="119219" y="1927724"/>
                </a:moveTo>
                <a:cubicBezTo>
                  <a:pt x="122604" y="1931152"/>
                  <a:pt x="125971" y="1936295"/>
                  <a:pt x="126923" y="1941102"/>
                </a:cubicBezTo>
                <a:cubicBezTo>
                  <a:pt x="127029" y="1941668"/>
                  <a:pt x="126359" y="1942286"/>
                  <a:pt x="125847" y="1941862"/>
                </a:cubicBezTo>
                <a:cubicBezTo>
                  <a:pt x="122057" y="1938663"/>
                  <a:pt x="119237" y="1933414"/>
                  <a:pt x="117827" y="1928678"/>
                </a:cubicBezTo>
                <a:cubicBezTo>
                  <a:pt x="117598" y="1927900"/>
                  <a:pt x="118567" y="1927052"/>
                  <a:pt x="119219" y="1927724"/>
                </a:cubicBezTo>
                <a:close/>
                <a:moveTo>
                  <a:pt x="641126" y="1901498"/>
                </a:moveTo>
                <a:lnTo>
                  <a:pt x="641125" y="1901500"/>
                </a:lnTo>
                <a:lnTo>
                  <a:pt x="637309" y="1904414"/>
                </a:lnTo>
                <a:cubicBezTo>
                  <a:pt x="632676" y="1908090"/>
                  <a:pt x="627904" y="1913621"/>
                  <a:pt x="622403" y="1916308"/>
                </a:cubicBezTo>
                <a:cubicBezTo>
                  <a:pt x="621916" y="1920461"/>
                  <a:pt x="621475" y="1924632"/>
                  <a:pt x="620954" y="1928785"/>
                </a:cubicBezTo>
                <a:lnTo>
                  <a:pt x="641125" y="1901500"/>
                </a:lnTo>
                <a:lnTo>
                  <a:pt x="641127" y="1901498"/>
                </a:lnTo>
                <a:close/>
                <a:moveTo>
                  <a:pt x="100075" y="1899394"/>
                </a:moveTo>
                <a:cubicBezTo>
                  <a:pt x="103019" y="1901921"/>
                  <a:pt x="104712" y="1905597"/>
                  <a:pt x="106721" y="1908885"/>
                </a:cubicBezTo>
                <a:cubicBezTo>
                  <a:pt x="108660" y="1912083"/>
                  <a:pt x="110458" y="1915212"/>
                  <a:pt x="111904" y="1918658"/>
                </a:cubicBezTo>
                <a:cubicBezTo>
                  <a:pt x="112345" y="1919701"/>
                  <a:pt x="110987" y="1920478"/>
                  <a:pt x="110264" y="1919665"/>
                </a:cubicBezTo>
                <a:cubicBezTo>
                  <a:pt x="107532" y="1916590"/>
                  <a:pt x="105328" y="1913285"/>
                  <a:pt x="103090" y="1909839"/>
                </a:cubicBezTo>
                <a:cubicBezTo>
                  <a:pt x="101133" y="1906852"/>
                  <a:pt x="98912" y="1904095"/>
                  <a:pt x="97978" y="1900614"/>
                </a:cubicBezTo>
                <a:cubicBezTo>
                  <a:pt x="97695" y="1899500"/>
                  <a:pt x="99264" y="1898705"/>
                  <a:pt x="100075" y="1899394"/>
                </a:cubicBezTo>
                <a:close/>
                <a:moveTo>
                  <a:pt x="398009" y="1885150"/>
                </a:moveTo>
                <a:cubicBezTo>
                  <a:pt x="399169" y="1884726"/>
                  <a:pt x="400506" y="1885592"/>
                  <a:pt x="400329" y="1886899"/>
                </a:cubicBezTo>
                <a:cubicBezTo>
                  <a:pt x="399450" y="1893403"/>
                  <a:pt x="393893" y="1898263"/>
                  <a:pt x="389885" y="1903141"/>
                </a:cubicBezTo>
                <a:cubicBezTo>
                  <a:pt x="386484" y="1907294"/>
                  <a:pt x="382775" y="1911182"/>
                  <a:pt x="378597" y="1914558"/>
                </a:cubicBezTo>
                <a:cubicBezTo>
                  <a:pt x="377377" y="1915548"/>
                  <a:pt x="374989" y="1914363"/>
                  <a:pt x="375805" y="1912685"/>
                </a:cubicBezTo>
                <a:cubicBezTo>
                  <a:pt x="378576" y="1906941"/>
                  <a:pt x="382269" y="1901851"/>
                  <a:pt x="386172" y="1896849"/>
                </a:cubicBezTo>
                <a:cubicBezTo>
                  <a:pt x="389632" y="1892413"/>
                  <a:pt x="392550" y="1887164"/>
                  <a:pt x="398009" y="1885150"/>
                </a:cubicBezTo>
                <a:close/>
                <a:moveTo>
                  <a:pt x="141642" y="1878734"/>
                </a:moveTo>
                <a:cubicBezTo>
                  <a:pt x="145344" y="1880342"/>
                  <a:pt x="147407" y="1882604"/>
                  <a:pt x="150192" y="1885485"/>
                </a:cubicBezTo>
                <a:cubicBezTo>
                  <a:pt x="152960" y="1888366"/>
                  <a:pt x="155639" y="1890805"/>
                  <a:pt x="157402" y="1894445"/>
                </a:cubicBezTo>
                <a:cubicBezTo>
                  <a:pt x="158231" y="1896160"/>
                  <a:pt x="157050" y="1898599"/>
                  <a:pt x="154881" y="1897998"/>
                </a:cubicBezTo>
                <a:cubicBezTo>
                  <a:pt x="147707" y="1896018"/>
                  <a:pt x="140109" y="1888772"/>
                  <a:pt x="138293" y="1881526"/>
                </a:cubicBezTo>
                <a:cubicBezTo>
                  <a:pt x="137782" y="1879459"/>
                  <a:pt x="139739" y="1877903"/>
                  <a:pt x="141642" y="1878734"/>
                </a:cubicBezTo>
                <a:close/>
                <a:moveTo>
                  <a:pt x="370631" y="1847541"/>
                </a:moveTo>
                <a:cubicBezTo>
                  <a:pt x="371966" y="1847241"/>
                  <a:pt x="373535" y="1848089"/>
                  <a:pt x="373519" y="1849626"/>
                </a:cubicBezTo>
                <a:cubicBezTo>
                  <a:pt x="373470" y="1854593"/>
                  <a:pt x="368324" y="1857827"/>
                  <a:pt x="364622" y="1860478"/>
                </a:cubicBezTo>
                <a:cubicBezTo>
                  <a:pt x="363282" y="1861432"/>
                  <a:pt x="361748" y="1859877"/>
                  <a:pt x="362330" y="1858481"/>
                </a:cubicBezTo>
                <a:cubicBezTo>
                  <a:pt x="363970" y="1854487"/>
                  <a:pt x="366120" y="1848619"/>
                  <a:pt x="370631" y="1847541"/>
                </a:cubicBezTo>
                <a:close/>
                <a:moveTo>
                  <a:pt x="106157" y="1845597"/>
                </a:moveTo>
                <a:cubicBezTo>
                  <a:pt x="110458" y="1847683"/>
                  <a:pt x="113649" y="1851853"/>
                  <a:pt x="116893" y="1855335"/>
                </a:cubicBezTo>
                <a:cubicBezTo>
                  <a:pt x="121000" y="1859736"/>
                  <a:pt x="124896" y="1864366"/>
                  <a:pt x="128862" y="1868908"/>
                </a:cubicBezTo>
                <a:cubicBezTo>
                  <a:pt x="130378" y="1870640"/>
                  <a:pt x="127981" y="1873644"/>
                  <a:pt x="126130" y="1872072"/>
                </a:cubicBezTo>
                <a:cubicBezTo>
                  <a:pt x="121423" y="1868077"/>
                  <a:pt x="116734" y="1863995"/>
                  <a:pt x="112204" y="1859771"/>
                </a:cubicBezTo>
                <a:cubicBezTo>
                  <a:pt x="108643" y="1856431"/>
                  <a:pt x="104641" y="1853285"/>
                  <a:pt x="102508" y="1848849"/>
                </a:cubicBezTo>
                <a:cubicBezTo>
                  <a:pt x="101468" y="1846675"/>
                  <a:pt x="104271" y="1844696"/>
                  <a:pt x="106157" y="1845597"/>
                </a:cubicBezTo>
                <a:close/>
                <a:moveTo>
                  <a:pt x="552704" y="1837167"/>
                </a:moveTo>
                <a:cubicBezTo>
                  <a:pt x="552283" y="1838475"/>
                  <a:pt x="551906" y="1839783"/>
                  <a:pt x="551465" y="1841073"/>
                </a:cubicBezTo>
                <a:cubicBezTo>
                  <a:pt x="551132" y="1842063"/>
                  <a:pt x="550511" y="1842663"/>
                  <a:pt x="549789" y="1842964"/>
                </a:cubicBezTo>
                <a:cubicBezTo>
                  <a:pt x="557864" y="1860054"/>
                  <a:pt x="565455" y="1877338"/>
                  <a:pt x="572566" y="1894835"/>
                </a:cubicBezTo>
                <a:cubicBezTo>
                  <a:pt x="575942" y="1900561"/>
                  <a:pt x="579326" y="1906287"/>
                  <a:pt x="582718" y="1912013"/>
                </a:cubicBezTo>
                <a:cubicBezTo>
                  <a:pt x="582877" y="1912278"/>
                  <a:pt x="583035" y="1912561"/>
                  <a:pt x="583194" y="1912826"/>
                </a:cubicBezTo>
                <a:cubicBezTo>
                  <a:pt x="583339" y="1911589"/>
                  <a:pt x="583465" y="1910369"/>
                  <a:pt x="583605" y="1909132"/>
                </a:cubicBezTo>
                <a:cubicBezTo>
                  <a:pt x="584178" y="1904078"/>
                  <a:pt x="584735" y="1899023"/>
                  <a:pt x="585292" y="1893969"/>
                </a:cubicBezTo>
                <a:lnTo>
                  <a:pt x="585293" y="1893951"/>
                </a:lnTo>
                <a:cubicBezTo>
                  <a:pt x="585413" y="1892873"/>
                  <a:pt x="585533" y="1891795"/>
                  <a:pt x="585655" y="1890717"/>
                </a:cubicBezTo>
                <a:cubicBezTo>
                  <a:pt x="585623" y="1890664"/>
                  <a:pt x="585574" y="1890682"/>
                  <a:pt x="585539" y="1890628"/>
                </a:cubicBezTo>
                <a:cubicBezTo>
                  <a:pt x="585011" y="1889886"/>
                  <a:pt x="584594" y="1889056"/>
                  <a:pt x="584077" y="1888278"/>
                </a:cubicBezTo>
                <a:cubicBezTo>
                  <a:pt x="572876" y="1871771"/>
                  <a:pt x="563732" y="1853851"/>
                  <a:pt x="552704" y="1837167"/>
                </a:cubicBezTo>
                <a:close/>
                <a:moveTo>
                  <a:pt x="560191" y="1809968"/>
                </a:moveTo>
                <a:cubicBezTo>
                  <a:pt x="559334" y="1813732"/>
                  <a:pt x="558410" y="1817479"/>
                  <a:pt x="557415" y="1821208"/>
                </a:cubicBezTo>
                <a:cubicBezTo>
                  <a:pt x="559045" y="1823541"/>
                  <a:pt x="560640" y="1825927"/>
                  <a:pt x="562239" y="1828366"/>
                </a:cubicBezTo>
                <a:cubicBezTo>
                  <a:pt x="566250" y="1834463"/>
                  <a:pt x="570623" y="1840613"/>
                  <a:pt x="574833" y="1846887"/>
                </a:cubicBezTo>
                <a:cubicBezTo>
                  <a:pt x="579725" y="1854186"/>
                  <a:pt x="584394" y="1861644"/>
                  <a:pt x="587955" y="1869438"/>
                </a:cubicBezTo>
                <a:cubicBezTo>
                  <a:pt x="588703" y="1862510"/>
                  <a:pt x="589381" y="1855565"/>
                  <a:pt x="590097" y="1848637"/>
                </a:cubicBezTo>
                <a:cubicBezTo>
                  <a:pt x="582570" y="1839765"/>
                  <a:pt x="575490" y="1830504"/>
                  <a:pt x="568511" y="1821138"/>
                </a:cubicBezTo>
                <a:cubicBezTo>
                  <a:pt x="565737" y="1817426"/>
                  <a:pt x="562934" y="1813732"/>
                  <a:pt x="560191" y="1809968"/>
                </a:cubicBezTo>
                <a:close/>
                <a:moveTo>
                  <a:pt x="134626" y="1809296"/>
                </a:moveTo>
                <a:cubicBezTo>
                  <a:pt x="139968" y="1812636"/>
                  <a:pt x="143811" y="1817373"/>
                  <a:pt x="147848" y="1822144"/>
                </a:cubicBezTo>
                <a:cubicBezTo>
                  <a:pt x="151162" y="1826050"/>
                  <a:pt x="155798" y="1830080"/>
                  <a:pt x="157102" y="1835099"/>
                </a:cubicBezTo>
                <a:cubicBezTo>
                  <a:pt x="157472" y="1836477"/>
                  <a:pt x="156239" y="1837555"/>
                  <a:pt x="154934" y="1837043"/>
                </a:cubicBezTo>
                <a:cubicBezTo>
                  <a:pt x="150051" y="1835134"/>
                  <a:pt x="146543" y="1829885"/>
                  <a:pt x="143035" y="1826103"/>
                </a:cubicBezTo>
                <a:cubicBezTo>
                  <a:pt x="138892" y="1821649"/>
                  <a:pt x="134714" y="1817320"/>
                  <a:pt x="132106" y="1811735"/>
                </a:cubicBezTo>
                <a:cubicBezTo>
                  <a:pt x="131383" y="1810180"/>
                  <a:pt x="133022" y="1808306"/>
                  <a:pt x="134626" y="1809296"/>
                </a:cubicBezTo>
                <a:close/>
                <a:moveTo>
                  <a:pt x="448615" y="1806681"/>
                </a:moveTo>
                <a:cubicBezTo>
                  <a:pt x="454552" y="1852755"/>
                  <a:pt x="459551" y="1898935"/>
                  <a:pt x="463299" y="1945186"/>
                </a:cubicBezTo>
                <a:cubicBezTo>
                  <a:pt x="464493" y="1959925"/>
                  <a:pt x="465422" y="1974682"/>
                  <a:pt x="466359" y="1989439"/>
                </a:cubicBezTo>
                <a:cubicBezTo>
                  <a:pt x="466425" y="1990464"/>
                  <a:pt x="466479" y="1991472"/>
                  <a:pt x="466543" y="1992479"/>
                </a:cubicBezTo>
                <a:cubicBezTo>
                  <a:pt x="466820" y="1996880"/>
                  <a:pt x="467091" y="2001280"/>
                  <a:pt x="467341" y="2005681"/>
                </a:cubicBezTo>
                <a:cubicBezTo>
                  <a:pt x="467944" y="2016196"/>
                  <a:pt x="468486" y="2026712"/>
                  <a:pt x="468958" y="2037228"/>
                </a:cubicBezTo>
                <a:cubicBezTo>
                  <a:pt x="470793" y="2078300"/>
                  <a:pt x="471590" y="2119426"/>
                  <a:pt x="471237" y="2160533"/>
                </a:cubicBezTo>
                <a:cubicBezTo>
                  <a:pt x="471043" y="2183031"/>
                  <a:pt x="470402" y="2205494"/>
                  <a:pt x="469538" y="2227921"/>
                </a:cubicBezTo>
                <a:cubicBezTo>
                  <a:pt x="468771" y="2247768"/>
                  <a:pt x="467733" y="2267598"/>
                  <a:pt x="466391" y="2287409"/>
                </a:cubicBezTo>
                <a:cubicBezTo>
                  <a:pt x="466262" y="2289300"/>
                  <a:pt x="466164" y="2291209"/>
                  <a:pt x="466030" y="2293100"/>
                </a:cubicBezTo>
                <a:cubicBezTo>
                  <a:pt x="464678" y="2312204"/>
                  <a:pt x="463142" y="2331327"/>
                  <a:pt x="461214" y="2350432"/>
                </a:cubicBezTo>
                <a:cubicBezTo>
                  <a:pt x="454298" y="2418845"/>
                  <a:pt x="443716" y="2486886"/>
                  <a:pt x="429109" y="2554062"/>
                </a:cubicBezTo>
                <a:cubicBezTo>
                  <a:pt x="412985" y="2628254"/>
                  <a:pt x="388462" y="2701209"/>
                  <a:pt x="389181" y="2777946"/>
                </a:cubicBezTo>
                <a:cubicBezTo>
                  <a:pt x="389181" y="2778458"/>
                  <a:pt x="389062" y="2778865"/>
                  <a:pt x="388876" y="2779218"/>
                </a:cubicBezTo>
                <a:cubicBezTo>
                  <a:pt x="391866" y="2786553"/>
                  <a:pt x="394796" y="2793905"/>
                  <a:pt x="397884" y="2801186"/>
                </a:cubicBezTo>
                <a:cubicBezTo>
                  <a:pt x="400550" y="2807495"/>
                  <a:pt x="403566" y="2813646"/>
                  <a:pt x="406302" y="2819902"/>
                </a:cubicBezTo>
                <a:cubicBezTo>
                  <a:pt x="424921" y="2862512"/>
                  <a:pt x="444890" y="2904539"/>
                  <a:pt x="466726" y="2945576"/>
                </a:cubicBezTo>
                <a:cubicBezTo>
                  <a:pt x="482003" y="2974277"/>
                  <a:pt x="497993" y="3002766"/>
                  <a:pt x="514795" y="3030725"/>
                </a:cubicBezTo>
                <a:cubicBezTo>
                  <a:pt x="495552" y="2885628"/>
                  <a:pt x="490544" y="2739436"/>
                  <a:pt x="499546" y="2591724"/>
                </a:cubicBezTo>
                <a:cubicBezTo>
                  <a:pt x="499000" y="2591600"/>
                  <a:pt x="498462" y="2591370"/>
                  <a:pt x="497976" y="2590858"/>
                </a:cubicBezTo>
                <a:cubicBezTo>
                  <a:pt x="467410" y="2559382"/>
                  <a:pt x="455885" y="2518610"/>
                  <a:pt x="457154" y="2477184"/>
                </a:cubicBezTo>
                <a:cubicBezTo>
                  <a:pt x="458139" y="2445018"/>
                  <a:pt x="466837" y="2412482"/>
                  <a:pt x="480333" y="2383569"/>
                </a:cubicBezTo>
                <a:cubicBezTo>
                  <a:pt x="480617" y="2382950"/>
                  <a:pt x="480954" y="2382367"/>
                  <a:pt x="481239" y="2381766"/>
                </a:cubicBezTo>
                <a:cubicBezTo>
                  <a:pt x="494868" y="2352941"/>
                  <a:pt x="511832" y="2325424"/>
                  <a:pt x="530583" y="2298844"/>
                </a:cubicBezTo>
                <a:cubicBezTo>
                  <a:pt x="534901" y="2266855"/>
                  <a:pt x="539506" y="2234884"/>
                  <a:pt x="544042" y="2202931"/>
                </a:cubicBezTo>
                <a:cubicBezTo>
                  <a:pt x="554368" y="2130118"/>
                  <a:pt x="564827" y="2057322"/>
                  <a:pt x="574283" y="1984402"/>
                </a:cubicBezTo>
                <a:cubicBezTo>
                  <a:pt x="571796" y="1977757"/>
                  <a:pt x="569123" y="1971218"/>
                  <a:pt x="566541" y="1964626"/>
                </a:cubicBezTo>
                <a:cubicBezTo>
                  <a:pt x="548715" y="1919082"/>
                  <a:pt x="528786" y="1874723"/>
                  <a:pt x="506652" y="1831441"/>
                </a:cubicBezTo>
                <a:cubicBezTo>
                  <a:pt x="499319" y="1828543"/>
                  <a:pt x="492040" y="1825132"/>
                  <a:pt x="484716" y="1822074"/>
                </a:cubicBezTo>
                <a:cubicBezTo>
                  <a:pt x="472658" y="1817037"/>
                  <a:pt x="460567" y="1812195"/>
                  <a:pt x="448615" y="1806681"/>
                </a:cubicBezTo>
                <a:close/>
                <a:moveTo>
                  <a:pt x="164753" y="1802881"/>
                </a:moveTo>
                <a:cubicBezTo>
                  <a:pt x="168878" y="1805355"/>
                  <a:pt x="171769" y="1809738"/>
                  <a:pt x="174942" y="1813343"/>
                </a:cubicBezTo>
                <a:cubicBezTo>
                  <a:pt x="176917" y="1815570"/>
                  <a:pt x="174096" y="1818257"/>
                  <a:pt x="171734" y="1817055"/>
                </a:cubicBezTo>
                <a:cubicBezTo>
                  <a:pt x="166957" y="1814634"/>
                  <a:pt x="162232" y="1810233"/>
                  <a:pt x="162003" y="1804578"/>
                </a:cubicBezTo>
                <a:cubicBezTo>
                  <a:pt x="161950" y="1803217"/>
                  <a:pt x="163537" y="1802156"/>
                  <a:pt x="164753" y="1802881"/>
                </a:cubicBezTo>
                <a:close/>
                <a:moveTo>
                  <a:pt x="677537" y="1802810"/>
                </a:moveTo>
                <a:cubicBezTo>
                  <a:pt x="678769" y="1802563"/>
                  <a:pt x="679266" y="1804012"/>
                  <a:pt x="678755" y="1804913"/>
                </a:cubicBezTo>
                <a:cubicBezTo>
                  <a:pt x="677036" y="1807864"/>
                  <a:pt x="675658" y="1809738"/>
                  <a:pt x="672063" y="1809579"/>
                </a:cubicBezTo>
                <a:cubicBezTo>
                  <a:pt x="671125" y="1809526"/>
                  <a:pt x="670473" y="1808607"/>
                  <a:pt x="670736" y="1807705"/>
                </a:cubicBezTo>
                <a:cubicBezTo>
                  <a:pt x="671776" y="1804100"/>
                  <a:pt x="674172" y="1803481"/>
                  <a:pt x="677537" y="1802810"/>
                </a:cubicBezTo>
                <a:close/>
                <a:moveTo>
                  <a:pt x="150121" y="1787576"/>
                </a:moveTo>
                <a:cubicBezTo>
                  <a:pt x="152836" y="1789272"/>
                  <a:pt x="154017" y="1791428"/>
                  <a:pt x="155445" y="1794292"/>
                </a:cubicBezTo>
                <a:cubicBezTo>
                  <a:pt x="156185" y="1795758"/>
                  <a:pt x="154546" y="1797702"/>
                  <a:pt x="153118" y="1796377"/>
                </a:cubicBezTo>
                <a:cubicBezTo>
                  <a:pt x="150703" y="1794115"/>
                  <a:pt x="148887" y="1792383"/>
                  <a:pt x="147971" y="1789149"/>
                </a:cubicBezTo>
                <a:cubicBezTo>
                  <a:pt x="147618" y="1787911"/>
                  <a:pt x="149099" y="1786939"/>
                  <a:pt x="150121" y="1787576"/>
                </a:cubicBezTo>
                <a:close/>
                <a:moveTo>
                  <a:pt x="107761" y="1786710"/>
                </a:moveTo>
                <a:cubicBezTo>
                  <a:pt x="112521" y="1787735"/>
                  <a:pt x="115817" y="1793532"/>
                  <a:pt x="118426" y="1797296"/>
                </a:cubicBezTo>
                <a:cubicBezTo>
                  <a:pt x="119942" y="1799452"/>
                  <a:pt x="116611" y="1801149"/>
                  <a:pt x="114971" y="1799735"/>
                </a:cubicBezTo>
                <a:lnTo>
                  <a:pt x="114971" y="1799753"/>
                </a:lnTo>
                <a:cubicBezTo>
                  <a:pt x="111516" y="1796766"/>
                  <a:pt x="106474" y="1793107"/>
                  <a:pt x="105875" y="1788353"/>
                </a:cubicBezTo>
                <a:cubicBezTo>
                  <a:pt x="105752" y="1787346"/>
                  <a:pt x="106809" y="1786498"/>
                  <a:pt x="107761" y="1786710"/>
                </a:cubicBezTo>
                <a:close/>
                <a:moveTo>
                  <a:pt x="565878" y="1777556"/>
                </a:moveTo>
                <a:cubicBezTo>
                  <a:pt x="565183" y="1783105"/>
                  <a:pt x="564365" y="1788654"/>
                  <a:pt x="563390" y="1794168"/>
                </a:cubicBezTo>
                <a:cubicBezTo>
                  <a:pt x="573169" y="1806168"/>
                  <a:pt x="583518" y="1817974"/>
                  <a:pt x="591812" y="1831052"/>
                </a:cubicBezTo>
                <a:cubicBezTo>
                  <a:pt x="592523" y="1823859"/>
                  <a:pt x="593112" y="1816666"/>
                  <a:pt x="593764" y="1809473"/>
                </a:cubicBezTo>
                <a:cubicBezTo>
                  <a:pt x="591622" y="1808148"/>
                  <a:pt x="590480" y="1805691"/>
                  <a:pt x="588851" y="1803376"/>
                </a:cubicBezTo>
                <a:lnTo>
                  <a:pt x="588849" y="1803376"/>
                </a:lnTo>
                <a:cubicBezTo>
                  <a:pt x="588165" y="1802404"/>
                  <a:pt x="587604" y="1801379"/>
                  <a:pt x="586984" y="1800389"/>
                </a:cubicBezTo>
                <a:cubicBezTo>
                  <a:pt x="579644" y="1793161"/>
                  <a:pt x="572702" y="1785420"/>
                  <a:pt x="565878" y="1777556"/>
                </a:cubicBezTo>
                <a:close/>
                <a:moveTo>
                  <a:pt x="165405" y="1768524"/>
                </a:moveTo>
                <a:cubicBezTo>
                  <a:pt x="167943" y="1770557"/>
                  <a:pt x="169565" y="1772784"/>
                  <a:pt x="171381" y="1775435"/>
                </a:cubicBezTo>
                <a:cubicBezTo>
                  <a:pt x="173531" y="1778545"/>
                  <a:pt x="176123" y="1781496"/>
                  <a:pt x="177515" y="1785066"/>
                </a:cubicBezTo>
                <a:cubicBezTo>
                  <a:pt x="178132" y="1786657"/>
                  <a:pt x="176599" y="1788354"/>
                  <a:pt x="174995" y="1787399"/>
                </a:cubicBezTo>
                <a:cubicBezTo>
                  <a:pt x="169283" y="1783988"/>
                  <a:pt x="164047" y="1776689"/>
                  <a:pt x="162743" y="1770203"/>
                </a:cubicBezTo>
                <a:cubicBezTo>
                  <a:pt x="162461" y="1768789"/>
                  <a:pt x="164277" y="1767605"/>
                  <a:pt x="165405" y="1768524"/>
                </a:cubicBezTo>
                <a:close/>
                <a:moveTo>
                  <a:pt x="128527" y="1763859"/>
                </a:moveTo>
                <a:cubicBezTo>
                  <a:pt x="132370" y="1765308"/>
                  <a:pt x="136213" y="1769655"/>
                  <a:pt x="135807" y="1773950"/>
                </a:cubicBezTo>
                <a:cubicBezTo>
                  <a:pt x="135737" y="1774639"/>
                  <a:pt x="135067" y="1775346"/>
                  <a:pt x="134327" y="1775205"/>
                </a:cubicBezTo>
                <a:cubicBezTo>
                  <a:pt x="130008" y="1774427"/>
                  <a:pt x="126958" y="1769479"/>
                  <a:pt x="126659" y="1765272"/>
                </a:cubicBezTo>
                <a:cubicBezTo>
                  <a:pt x="126588" y="1764371"/>
                  <a:pt x="127663" y="1763558"/>
                  <a:pt x="128527" y="1763859"/>
                </a:cubicBezTo>
                <a:close/>
                <a:moveTo>
                  <a:pt x="694209" y="1754456"/>
                </a:moveTo>
                <a:cubicBezTo>
                  <a:pt x="695392" y="1754385"/>
                  <a:pt x="696676" y="1755286"/>
                  <a:pt x="696706" y="1756559"/>
                </a:cubicBezTo>
                <a:cubicBezTo>
                  <a:pt x="696799" y="1760571"/>
                  <a:pt x="694105" y="1762550"/>
                  <a:pt x="691488" y="1765343"/>
                </a:cubicBezTo>
                <a:cubicBezTo>
                  <a:pt x="688812" y="1768188"/>
                  <a:pt x="686173" y="1770556"/>
                  <a:pt x="682608" y="1772147"/>
                </a:cubicBezTo>
                <a:cubicBezTo>
                  <a:pt x="680950" y="1772889"/>
                  <a:pt x="679582" y="1770980"/>
                  <a:pt x="680114" y="1769496"/>
                </a:cubicBezTo>
                <a:cubicBezTo>
                  <a:pt x="681626" y="1765290"/>
                  <a:pt x="684354" y="1762267"/>
                  <a:pt x="687303" y="1759033"/>
                </a:cubicBezTo>
                <a:cubicBezTo>
                  <a:pt x="689536" y="1756577"/>
                  <a:pt x="690885" y="1754668"/>
                  <a:pt x="694209" y="1754456"/>
                </a:cubicBezTo>
                <a:close/>
                <a:moveTo>
                  <a:pt x="568221" y="1750622"/>
                </a:moveTo>
                <a:cubicBezTo>
                  <a:pt x="568078" y="1753661"/>
                  <a:pt x="567871" y="1756684"/>
                  <a:pt x="567651" y="1759723"/>
                </a:cubicBezTo>
                <a:cubicBezTo>
                  <a:pt x="577336" y="1771900"/>
                  <a:pt x="586534" y="1784324"/>
                  <a:pt x="594881" y="1797067"/>
                </a:cubicBezTo>
                <a:cubicBezTo>
                  <a:pt x="595379" y="1791606"/>
                  <a:pt x="595791" y="1786127"/>
                  <a:pt x="596269" y="1780666"/>
                </a:cubicBezTo>
                <a:cubicBezTo>
                  <a:pt x="586534" y="1771105"/>
                  <a:pt x="577297" y="1760943"/>
                  <a:pt x="568221" y="1750622"/>
                </a:cubicBezTo>
                <a:close/>
                <a:moveTo>
                  <a:pt x="160363" y="1726532"/>
                </a:moveTo>
                <a:cubicBezTo>
                  <a:pt x="166850" y="1729625"/>
                  <a:pt x="169001" y="1736836"/>
                  <a:pt x="171839" y="1742898"/>
                </a:cubicBezTo>
                <a:cubicBezTo>
                  <a:pt x="172174" y="1743604"/>
                  <a:pt x="171240" y="1744188"/>
                  <a:pt x="170729" y="1743640"/>
                </a:cubicBezTo>
                <a:cubicBezTo>
                  <a:pt x="166128" y="1738709"/>
                  <a:pt x="159993" y="1735139"/>
                  <a:pt x="157684" y="1728512"/>
                </a:cubicBezTo>
                <a:cubicBezTo>
                  <a:pt x="157102" y="1726886"/>
                  <a:pt x="159129" y="1725949"/>
                  <a:pt x="160363" y="1726532"/>
                </a:cubicBezTo>
                <a:close/>
                <a:moveTo>
                  <a:pt x="718136" y="1721603"/>
                </a:moveTo>
                <a:lnTo>
                  <a:pt x="719061" y="1727558"/>
                </a:lnTo>
                <a:cubicBezTo>
                  <a:pt x="716967" y="1728618"/>
                  <a:pt x="714822" y="1729484"/>
                  <a:pt x="712849" y="1730774"/>
                </a:cubicBezTo>
                <a:cubicBezTo>
                  <a:pt x="711733" y="1731517"/>
                  <a:pt x="710654" y="1732595"/>
                  <a:pt x="709308" y="1732913"/>
                </a:cubicBezTo>
                <a:cubicBezTo>
                  <a:pt x="707019" y="1733443"/>
                  <a:pt x="705087" y="1732188"/>
                  <a:pt x="704509" y="1730032"/>
                </a:cubicBezTo>
                <a:cubicBezTo>
                  <a:pt x="704169" y="1728760"/>
                  <a:pt x="704541" y="1727134"/>
                  <a:pt x="705549" y="1726250"/>
                </a:cubicBezTo>
                <a:close/>
                <a:moveTo>
                  <a:pt x="718136" y="1721602"/>
                </a:moveTo>
                <a:lnTo>
                  <a:pt x="718137" y="1721602"/>
                </a:lnTo>
                <a:lnTo>
                  <a:pt x="718136" y="1721603"/>
                </a:lnTo>
                <a:close/>
                <a:moveTo>
                  <a:pt x="568316" y="1719269"/>
                </a:moveTo>
                <a:cubicBezTo>
                  <a:pt x="568548" y="1725402"/>
                  <a:pt x="568647" y="1731517"/>
                  <a:pt x="568578" y="1737649"/>
                </a:cubicBezTo>
                <a:cubicBezTo>
                  <a:pt x="578299" y="1749031"/>
                  <a:pt x="587903" y="1760483"/>
                  <a:pt x="596977" y="1772307"/>
                </a:cubicBezTo>
                <a:cubicBezTo>
                  <a:pt x="597455" y="1766686"/>
                  <a:pt x="597873" y="1761049"/>
                  <a:pt x="598331" y="1755429"/>
                </a:cubicBezTo>
                <a:cubicBezTo>
                  <a:pt x="587883" y="1743853"/>
                  <a:pt x="577994" y="1731658"/>
                  <a:pt x="568318" y="1719269"/>
                </a:cubicBezTo>
                <a:close/>
                <a:moveTo>
                  <a:pt x="181253" y="1717095"/>
                </a:moveTo>
                <a:cubicBezTo>
                  <a:pt x="185007" y="1721442"/>
                  <a:pt x="188410" y="1726196"/>
                  <a:pt x="192076" y="1730650"/>
                </a:cubicBezTo>
                <a:cubicBezTo>
                  <a:pt x="193099" y="1731905"/>
                  <a:pt x="191495" y="1733743"/>
                  <a:pt x="190102" y="1733054"/>
                </a:cubicBezTo>
                <a:cubicBezTo>
                  <a:pt x="184673" y="1730403"/>
                  <a:pt x="179684" y="1724712"/>
                  <a:pt x="178767" y="1718597"/>
                </a:cubicBezTo>
                <a:cubicBezTo>
                  <a:pt x="178573" y="1717324"/>
                  <a:pt x="180142" y="1715805"/>
                  <a:pt x="181253" y="1717095"/>
                </a:cubicBezTo>
                <a:close/>
                <a:moveTo>
                  <a:pt x="749177" y="1703731"/>
                </a:moveTo>
                <a:lnTo>
                  <a:pt x="749177" y="1714721"/>
                </a:lnTo>
                <a:lnTo>
                  <a:pt x="742676" y="1719630"/>
                </a:lnTo>
                <a:cubicBezTo>
                  <a:pt x="739262" y="1721828"/>
                  <a:pt x="735620" y="1723538"/>
                  <a:pt x="731652" y="1723988"/>
                </a:cubicBezTo>
                <a:cubicBezTo>
                  <a:pt x="729515" y="1724235"/>
                  <a:pt x="728477" y="1721814"/>
                  <a:pt x="729566" y="1720188"/>
                </a:cubicBezTo>
                <a:cubicBezTo>
                  <a:pt x="733494" y="1714321"/>
                  <a:pt x="740182" y="1711051"/>
                  <a:pt x="745710" y="1706827"/>
                </a:cubicBezTo>
                <a:close/>
                <a:moveTo>
                  <a:pt x="283303" y="1701561"/>
                </a:moveTo>
                <a:cubicBezTo>
                  <a:pt x="276745" y="1869067"/>
                  <a:pt x="257795" y="2036185"/>
                  <a:pt x="263736" y="2204009"/>
                </a:cubicBezTo>
                <a:cubicBezTo>
                  <a:pt x="264952" y="2204646"/>
                  <a:pt x="264335" y="2219014"/>
                  <a:pt x="264423" y="2220940"/>
                </a:cubicBezTo>
                <a:lnTo>
                  <a:pt x="264441" y="2220940"/>
                </a:lnTo>
                <a:cubicBezTo>
                  <a:pt x="264687" y="2226578"/>
                  <a:pt x="264987" y="2232216"/>
                  <a:pt x="265305" y="2237853"/>
                </a:cubicBezTo>
                <a:cubicBezTo>
                  <a:pt x="265939" y="2249111"/>
                  <a:pt x="266679" y="2260369"/>
                  <a:pt x="267561" y="2271609"/>
                </a:cubicBezTo>
                <a:cubicBezTo>
                  <a:pt x="269306" y="2294302"/>
                  <a:pt x="271545" y="2316976"/>
                  <a:pt x="274242" y="2339580"/>
                </a:cubicBezTo>
                <a:cubicBezTo>
                  <a:pt x="280588" y="2392565"/>
                  <a:pt x="289508" y="2445248"/>
                  <a:pt x="300931" y="2497384"/>
                </a:cubicBezTo>
                <a:cubicBezTo>
                  <a:pt x="303822" y="2510639"/>
                  <a:pt x="307348" y="2523752"/>
                  <a:pt x="310574" y="2536937"/>
                </a:cubicBezTo>
                <a:cubicBezTo>
                  <a:pt x="320005" y="2575464"/>
                  <a:pt x="330317" y="2613762"/>
                  <a:pt x="342375" y="2651512"/>
                </a:cubicBezTo>
                <a:cubicBezTo>
                  <a:pt x="351665" y="2680584"/>
                  <a:pt x="361978" y="2709303"/>
                  <a:pt x="372789" y="2737828"/>
                </a:cubicBezTo>
                <a:cubicBezTo>
                  <a:pt x="372849" y="2737987"/>
                  <a:pt x="372900" y="2738128"/>
                  <a:pt x="372956" y="2738287"/>
                </a:cubicBezTo>
                <a:cubicBezTo>
                  <a:pt x="374187" y="2732950"/>
                  <a:pt x="376205" y="2726941"/>
                  <a:pt x="380803" y="2725828"/>
                </a:cubicBezTo>
                <a:cubicBezTo>
                  <a:pt x="381808" y="2725580"/>
                  <a:pt x="382890" y="2726464"/>
                  <a:pt x="383241" y="2727330"/>
                </a:cubicBezTo>
                <a:cubicBezTo>
                  <a:pt x="384491" y="2730352"/>
                  <a:pt x="383295" y="2731960"/>
                  <a:pt x="381887" y="2734788"/>
                </a:cubicBezTo>
                <a:cubicBezTo>
                  <a:pt x="380057" y="2738482"/>
                  <a:pt x="378224" y="2742175"/>
                  <a:pt x="376489" y="2745904"/>
                </a:cubicBezTo>
                <a:cubicBezTo>
                  <a:pt x="376380" y="2746152"/>
                  <a:pt x="376158" y="2746170"/>
                  <a:pt x="376008" y="2746346"/>
                </a:cubicBezTo>
                <a:cubicBezTo>
                  <a:pt x="378534" y="2752921"/>
                  <a:pt x="380884" y="2759566"/>
                  <a:pt x="383489" y="2766105"/>
                </a:cubicBezTo>
                <a:cubicBezTo>
                  <a:pt x="383560" y="2750340"/>
                  <a:pt x="384734" y="2734700"/>
                  <a:pt x="386625" y="2719147"/>
                </a:cubicBezTo>
                <a:cubicBezTo>
                  <a:pt x="385624" y="2720031"/>
                  <a:pt x="384522" y="2720809"/>
                  <a:pt x="383362" y="2721250"/>
                </a:cubicBezTo>
                <a:cubicBezTo>
                  <a:pt x="382483" y="2721586"/>
                  <a:pt x="381467" y="2720685"/>
                  <a:pt x="381517" y="2719801"/>
                </a:cubicBezTo>
                <a:cubicBezTo>
                  <a:pt x="381719" y="2716072"/>
                  <a:pt x="383777" y="2712025"/>
                  <a:pt x="387620" y="2711353"/>
                </a:cubicBezTo>
                <a:cubicBezTo>
                  <a:pt x="389395" y="2698452"/>
                  <a:pt x="391708" y="2685621"/>
                  <a:pt x="394287" y="2672843"/>
                </a:cubicBezTo>
                <a:cubicBezTo>
                  <a:pt x="391151" y="2678623"/>
                  <a:pt x="387456" y="2684243"/>
                  <a:pt x="382700" y="2688608"/>
                </a:cubicBezTo>
                <a:cubicBezTo>
                  <a:pt x="381333" y="2689863"/>
                  <a:pt x="379856" y="2689615"/>
                  <a:pt x="378832" y="2688714"/>
                </a:cubicBezTo>
                <a:cubicBezTo>
                  <a:pt x="377718" y="2687742"/>
                  <a:pt x="377143" y="2686028"/>
                  <a:pt x="377957" y="2684455"/>
                </a:cubicBezTo>
                <a:cubicBezTo>
                  <a:pt x="378539" y="2683341"/>
                  <a:pt x="379246" y="2682316"/>
                  <a:pt x="379877" y="2681238"/>
                </a:cubicBezTo>
                <a:cubicBezTo>
                  <a:pt x="382994" y="2675919"/>
                  <a:pt x="386505" y="2670864"/>
                  <a:pt x="389160" y="2665209"/>
                </a:cubicBezTo>
                <a:cubicBezTo>
                  <a:pt x="392430" y="2658263"/>
                  <a:pt x="393499" y="2649232"/>
                  <a:pt x="398926" y="2643789"/>
                </a:cubicBezTo>
                <a:cubicBezTo>
                  <a:pt x="399464" y="2643259"/>
                  <a:pt x="400093" y="2643170"/>
                  <a:pt x="400700" y="2643294"/>
                </a:cubicBezTo>
                <a:cubicBezTo>
                  <a:pt x="408618" y="2609167"/>
                  <a:pt x="417794" y="2575235"/>
                  <a:pt x="424935" y="2541231"/>
                </a:cubicBezTo>
                <a:cubicBezTo>
                  <a:pt x="425129" y="2540312"/>
                  <a:pt x="425279" y="2539358"/>
                  <a:pt x="425473" y="2538439"/>
                </a:cubicBezTo>
                <a:cubicBezTo>
                  <a:pt x="420984" y="2550280"/>
                  <a:pt x="416108" y="2561980"/>
                  <a:pt x="411497" y="2573644"/>
                </a:cubicBezTo>
                <a:cubicBezTo>
                  <a:pt x="403950" y="2592696"/>
                  <a:pt x="396707" y="2612260"/>
                  <a:pt x="387431" y="2630622"/>
                </a:cubicBezTo>
                <a:cubicBezTo>
                  <a:pt x="385585" y="2634280"/>
                  <a:pt x="383787" y="2637974"/>
                  <a:pt x="381748" y="2641509"/>
                </a:cubicBezTo>
                <a:cubicBezTo>
                  <a:pt x="380515" y="2643648"/>
                  <a:pt x="376958" y="2642357"/>
                  <a:pt x="377672" y="2639901"/>
                </a:cubicBezTo>
                <a:cubicBezTo>
                  <a:pt x="381737" y="2625939"/>
                  <a:pt x="387122" y="2612331"/>
                  <a:pt x="392670" y="2598793"/>
                </a:cubicBezTo>
                <a:cubicBezTo>
                  <a:pt x="396610" y="2589161"/>
                  <a:pt x="400624" y="2579582"/>
                  <a:pt x="404335" y="2569950"/>
                </a:cubicBezTo>
                <a:cubicBezTo>
                  <a:pt x="413179" y="2546975"/>
                  <a:pt x="420459" y="2523063"/>
                  <a:pt x="430786" y="2500742"/>
                </a:cubicBezTo>
                <a:cubicBezTo>
                  <a:pt x="431271" y="2499682"/>
                  <a:pt x="432140" y="2499187"/>
                  <a:pt x="433069" y="2499045"/>
                </a:cubicBezTo>
                <a:cubicBezTo>
                  <a:pt x="436226" y="2481920"/>
                  <a:pt x="439083" y="2464759"/>
                  <a:pt x="441758" y="2447564"/>
                </a:cubicBezTo>
                <a:cubicBezTo>
                  <a:pt x="435031" y="2465643"/>
                  <a:pt x="427073" y="2483334"/>
                  <a:pt x="419248" y="2500830"/>
                </a:cubicBezTo>
                <a:cubicBezTo>
                  <a:pt x="414402" y="2511664"/>
                  <a:pt x="409801" y="2522727"/>
                  <a:pt x="405070" y="2533738"/>
                </a:cubicBezTo>
                <a:cubicBezTo>
                  <a:pt x="399101" y="2547629"/>
                  <a:pt x="392910" y="2561414"/>
                  <a:pt x="385615" y="2574475"/>
                </a:cubicBezTo>
                <a:cubicBezTo>
                  <a:pt x="384764" y="2575995"/>
                  <a:pt x="382567" y="2574916"/>
                  <a:pt x="382922" y="2573326"/>
                </a:cubicBezTo>
                <a:cubicBezTo>
                  <a:pt x="388954" y="2546021"/>
                  <a:pt x="402186" y="2520023"/>
                  <a:pt x="413482" y="2494415"/>
                </a:cubicBezTo>
                <a:cubicBezTo>
                  <a:pt x="414198" y="2492772"/>
                  <a:pt x="414970" y="2491145"/>
                  <a:pt x="415668" y="2489502"/>
                </a:cubicBezTo>
                <a:cubicBezTo>
                  <a:pt x="426169" y="2465113"/>
                  <a:pt x="435256" y="2440282"/>
                  <a:pt x="444761" y="2415487"/>
                </a:cubicBezTo>
                <a:cubicBezTo>
                  <a:pt x="445192" y="2414373"/>
                  <a:pt x="445920" y="2413719"/>
                  <a:pt x="446738" y="2413419"/>
                </a:cubicBezTo>
                <a:cubicBezTo>
                  <a:pt x="448989" y="2397000"/>
                  <a:pt x="451028" y="2380547"/>
                  <a:pt x="452855" y="2364075"/>
                </a:cubicBezTo>
                <a:cubicBezTo>
                  <a:pt x="446642" y="2383233"/>
                  <a:pt x="438796" y="2402002"/>
                  <a:pt x="431031" y="2420347"/>
                </a:cubicBezTo>
                <a:cubicBezTo>
                  <a:pt x="430014" y="2422750"/>
                  <a:pt x="429019" y="2425225"/>
                  <a:pt x="428008" y="2427610"/>
                </a:cubicBezTo>
                <a:cubicBezTo>
                  <a:pt x="426172" y="2431923"/>
                  <a:pt x="424267" y="2436306"/>
                  <a:pt x="422388" y="2440671"/>
                </a:cubicBezTo>
                <a:cubicBezTo>
                  <a:pt x="417468" y="2452053"/>
                  <a:pt x="412266" y="2463399"/>
                  <a:pt x="406586" y="2474515"/>
                </a:cubicBezTo>
                <a:cubicBezTo>
                  <a:pt x="400502" y="2486427"/>
                  <a:pt x="393918" y="2498038"/>
                  <a:pt x="386192" y="2508730"/>
                </a:cubicBezTo>
                <a:cubicBezTo>
                  <a:pt x="385296" y="2509967"/>
                  <a:pt x="383553" y="2508713"/>
                  <a:pt x="384031" y="2507423"/>
                </a:cubicBezTo>
                <a:cubicBezTo>
                  <a:pt x="389282" y="2493178"/>
                  <a:pt x="395584" y="2479304"/>
                  <a:pt x="402045" y="2465502"/>
                </a:cubicBezTo>
                <a:cubicBezTo>
                  <a:pt x="408029" y="2452706"/>
                  <a:pt x="414057" y="2439946"/>
                  <a:pt x="419647" y="2427009"/>
                </a:cubicBezTo>
                <a:cubicBezTo>
                  <a:pt x="420493" y="2425065"/>
                  <a:pt x="421415" y="2423121"/>
                  <a:pt x="422236" y="2421160"/>
                </a:cubicBezTo>
                <a:cubicBezTo>
                  <a:pt x="433800" y="2393395"/>
                  <a:pt x="442253" y="2364358"/>
                  <a:pt x="453651" y="2336611"/>
                </a:cubicBezTo>
                <a:cubicBezTo>
                  <a:pt x="454334" y="2334950"/>
                  <a:pt x="454926" y="2333253"/>
                  <a:pt x="455629" y="2331592"/>
                </a:cubicBezTo>
                <a:cubicBezTo>
                  <a:pt x="455719" y="2331380"/>
                  <a:pt x="455918" y="2331362"/>
                  <a:pt x="456042" y="2331203"/>
                </a:cubicBezTo>
                <a:cubicBezTo>
                  <a:pt x="456179" y="2329683"/>
                  <a:pt x="456325" y="2328181"/>
                  <a:pt x="456479" y="2326661"/>
                </a:cubicBezTo>
                <a:cubicBezTo>
                  <a:pt x="456907" y="2322420"/>
                  <a:pt x="457359" y="2318178"/>
                  <a:pt x="457709" y="2313937"/>
                </a:cubicBezTo>
                <a:cubicBezTo>
                  <a:pt x="457898" y="2311604"/>
                  <a:pt x="458009" y="2309289"/>
                  <a:pt x="458189" y="2306973"/>
                </a:cubicBezTo>
                <a:cubicBezTo>
                  <a:pt x="447700" y="2329136"/>
                  <a:pt x="436816" y="2351121"/>
                  <a:pt x="426432" y="2373336"/>
                </a:cubicBezTo>
                <a:cubicBezTo>
                  <a:pt x="424401" y="2377684"/>
                  <a:pt x="422467" y="2382190"/>
                  <a:pt x="420519" y="2386644"/>
                </a:cubicBezTo>
                <a:cubicBezTo>
                  <a:pt x="412199" y="2405678"/>
                  <a:pt x="404001" y="2425242"/>
                  <a:pt x="393724" y="2443110"/>
                </a:cubicBezTo>
                <a:cubicBezTo>
                  <a:pt x="391759" y="2446521"/>
                  <a:pt x="389934" y="2450055"/>
                  <a:pt x="387780" y="2453307"/>
                </a:cubicBezTo>
                <a:cubicBezTo>
                  <a:pt x="386854" y="2454703"/>
                  <a:pt x="385115" y="2453396"/>
                  <a:pt x="385441" y="2452035"/>
                </a:cubicBezTo>
                <a:cubicBezTo>
                  <a:pt x="386981" y="2445690"/>
                  <a:pt x="389010" y="2439434"/>
                  <a:pt x="391270" y="2433213"/>
                </a:cubicBezTo>
                <a:cubicBezTo>
                  <a:pt x="398616" y="2413030"/>
                  <a:pt x="408976" y="2393483"/>
                  <a:pt x="417810" y="2374308"/>
                </a:cubicBezTo>
                <a:cubicBezTo>
                  <a:pt x="430844" y="2346013"/>
                  <a:pt x="443841" y="2317577"/>
                  <a:pt x="458305" y="2290007"/>
                </a:cubicBezTo>
                <a:cubicBezTo>
                  <a:pt x="458617" y="2289406"/>
                  <a:pt x="459017" y="2289000"/>
                  <a:pt x="459449" y="2288699"/>
                </a:cubicBezTo>
                <a:cubicBezTo>
                  <a:pt x="460475" y="2273977"/>
                  <a:pt x="461261" y="2259238"/>
                  <a:pt x="461967" y="2244499"/>
                </a:cubicBezTo>
                <a:cubicBezTo>
                  <a:pt x="439602" y="2289512"/>
                  <a:pt x="416659" y="2336063"/>
                  <a:pt x="389853" y="2378444"/>
                </a:cubicBezTo>
                <a:cubicBezTo>
                  <a:pt x="386775" y="2383321"/>
                  <a:pt x="383870" y="2388358"/>
                  <a:pt x="380679" y="2393112"/>
                </a:cubicBezTo>
                <a:cubicBezTo>
                  <a:pt x="379574" y="2394756"/>
                  <a:pt x="377196" y="2393554"/>
                  <a:pt x="377944" y="2391681"/>
                </a:cubicBezTo>
                <a:cubicBezTo>
                  <a:pt x="383022" y="2379009"/>
                  <a:pt x="388737" y="2366443"/>
                  <a:pt x="394667" y="2353931"/>
                </a:cubicBezTo>
                <a:cubicBezTo>
                  <a:pt x="410635" y="2320228"/>
                  <a:pt x="428968" y="2287109"/>
                  <a:pt x="447189" y="2254572"/>
                </a:cubicBezTo>
                <a:cubicBezTo>
                  <a:pt x="452394" y="2245276"/>
                  <a:pt x="457628" y="2235962"/>
                  <a:pt x="462719" y="2226772"/>
                </a:cubicBezTo>
                <a:cubicBezTo>
                  <a:pt x="463356" y="2210655"/>
                  <a:pt x="463800" y="2194537"/>
                  <a:pt x="464075" y="2178401"/>
                </a:cubicBezTo>
                <a:cubicBezTo>
                  <a:pt x="454490" y="2197293"/>
                  <a:pt x="442946" y="2215532"/>
                  <a:pt x="432706" y="2233824"/>
                </a:cubicBezTo>
                <a:cubicBezTo>
                  <a:pt x="423258" y="2250720"/>
                  <a:pt x="414367" y="2268287"/>
                  <a:pt x="404109" y="2284811"/>
                </a:cubicBezTo>
                <a:cubicBezTo>
                  <a:pt x="401068" y="2289707"/>
                  <a:pt x="397944" y="2294549"/>
                  <a:pt x="394604" y="2299215"/>
                </a:cubicBezTo>
                <a:cubicBezTo>
                  <a:pt x="392779" y="2301760"/>
                  <a:pt x="389009" y="2299038"/>
                  <a:pt x="390128" y="2296369"/>
                </a:cubicBezTo>
                <a:cubicBezTo>
                  <a:pt x="396786" y="2280481"/>
                  <a:pt x="405251" y="2265212"/>
                  <a:pt x="413928" y="2250119"/>
                </a:cubicBezTo>
                <a:cubicBezTo>
                  <a:pt x="419308" y="2240752"/>
                  <a:pt x="424752" y="2231438"/>
                  <a:pt x="429947" y="2222124"/>
                </a:cubicBezTo>
                <a:cubicBezTo>
                  <a:pt x="441051" y="2202189"/>
                  <a:pt x="451335" y="2181087"/>
                  <a:pt x="464181" y="2162159"/>
                </a:cubicBezTo>
                <a:cubicBezTo>
                  <a:pt x="464357" y="2143602"/>
                  <a:pt x="464218" y="2125028"/>
                  <a:pt x="463937" y="2106489"/>
                </a:cubicBezTo>
                <a:cubicBezTo>
                  <a:pt x="455790" y="2121122"/>
                  <a:pt x="447145" y="2136339"/>
                  <a:pt x="438140" y="2151379"/>
                </a:cubicBezTo>
                <a:cubicBezTo>
                  <a:pt x="425069" y="2173205"/>
                  <a:pt x="411104" y="2194589"/>
                  <a:pt x="395653" y="2212793"/>
                </a:cubicBezTo>
                <a:cubicBezTo>
                  <a:pt x="393909" y="2214843"/>
                  <a:pt x="391392" y="2212157"/>
                  <a:pt x="392259" y="2210124"/>
                </a:cubicBezTo>
                <a:cubicBezTo>
                  <a:pt x="405352" y="2179461"/>
                  <a:pt x="425023" y="2148745"/>
                  <a:pt x="444599" y="2119973"/>
                </a:cubicBezTo>
                <a:cubicBezTo>
                  <a:pt x="450508" y="2111296"/>
                  <a:pt x="456410" y="2102777"/>
                  <a:pt x="462118" y="2094506"/>
                </a:cubicBezTo>
                <a:cubicBezTo>
                  <a:pt x="462546" y="2093888"/>
                  <a:pt x="463100" y="2093570"/>
                  <a:pt x="463682" y="2093357"/>
                </a:cubicBezTo>
                <a:cubicBezTo>
                  <a:pt x="463349" y="2077204"/>
                  <a:pt x="462791" y="2061051"/>
                  <a:pt x="462125" y="2044898"/>
                </a:cubicBezTo>
                <a:cubicBezTo>
                  <a:pt x="460449" y="2048468"/>
                  <a:pt x="458443" y="2052126"/>
                  <a:pt x="456657" y="2055714"/>
                </a:cubicBezTo>
                <a:cubicBezTo>
                  <a:pt x="438833" y="2091679"/>
                  <a:pt x="415966" y="2129040"/>
                  <a:pt x="391623" y="2159208"/>
                </a:cubicBezTo>
                <a:cubicBezTo>
                  <a:pt x="389605" y="2161717"/>
                  <a:pt x="385945" y="2159526"/>
                  <a:pt x="387359" y="2156574"/>
                </a:cubicBezTo>
                <a:cubicBezTo>
                  <a:pt x="397375" y="2135632"/>
                  <a:pt x="410829" y="2116209"/>
                  <a:pt x="422813" y="2096344"/>
                </a:cubicBezTo>
                <a:cubicBezTo>
                  <a:pt x="434967" y="2076197"/>
                  <a:pt x="446018" y="2054971"/>
                  <a:pt x="459700" y="2035849"/>
                </a:cubicBezTo>
                <a:cubicBezTo>
                  <a:pt x="459726" y="2035796"/>
                  <a:pt x="459774" y="2035814"/>
                  <a:pt x="459804" y="2035778"/>
                </a:cubicBezTo>
                <a:cubicBezTo>
                  <a:pt x="460322" y="2035124"/>
                  <a:pt x="460972" y="2034771"/>
                  <a:pt x="461663" y="2034700"/>
                </a:cubicBezTo>
                <a:cubicBezTo>
                  <a:pt x="461547" y="2032102"/>
                  <a:pt x="461335" y="2029522"/>
                  <a:pt x="461202" y="2026924"/>
                </a:cubicBezTo>
                <a:cubicBezTo>
                  <a:pt x="460493" y="2013316"/>
                  <a:pt x="459654" y="1999707"/>
                  <a:pt x="458774" y="1986099"/>
                </a:cubicBezTo>
                <a:cubicBezTo>
                  <a:pt x="446877" y="2007713"/>
                  <a:pt x="434925" y="2029345"/>
                  <a:pt x="421630" y="2050094"/>
                </a:cubicBezTo>
                <a:cubicBezTo>
                  <a:pt x="419839" y="2052886"/>
                  <a:pt x="415548" y="2050765"/>
                  <a:pt x="417008" y="2047690"/>
                </a:cubicBezTo>
                <a:cubicBezTo>
                  <a:pt x="429363" y="2021498"/>
                  <a:pt x="443813" y="1996261"/>
                  <a:pt x="457871" y="1970971"/>
                </a:cubicBezTo>
                <a:cubicBezTo>
                  <a:pt x="457193" y="1961339"/>
                  <a:pt x="456274" y="1951742"/>
                  <a:pt x="455486" y="1942128"/>
                </a:cubicBezTo>
                <a:cubicBezTo>
                  <a:pt x="431063" y="1984774"/>
                  <a:pt x="408382" y="2030901"/>
                  <a:pt x="378384" y="2069569"/>
                </a:cubicBezTo>
                <a:cubicBezTo>
                  <a:pt x="377240" y="2071036"/>
                  <a:pt x="375375" y="2069234"/>
                  <a:pt x="375969" y="2067784"/>
                </a:cubicBezTo>
                <a:cubicBezTo>
                  <a:pt x="395653" y="2020438"/>
                  <a:pt x="426455" y="1976131"/>
                  <a:pt x="452176" y="1931878"/>
                </a:cubicBezTo>
                <a:cubicBezTo>
                  <a:pt x="452768" y="1930853"/>
                  <a:pt x="453606" y="1930305"/>
                  <a:pt x="454490" y="1930093"/>
                </a:cubicBezTo>
                <a:cubicBezTo>
                  <a:pt x="453681" y="1920708"/>
                  <a:pt x="452675" y="1911359"/>
                  <a:pt x="451770" y="1901992"/>
                </a:cubicBezTo>
                <a:cubicBezTo>
                  <a:pt x="429816" y="1937197"/>
                  <a:pt x="408343" y="1973198"/>
                  <a:pt x="383225" y="2006193"/>
                </a:cubicBezTo>
                <a:cubicBezTo>
                  <a:pt x="382326" y="2007378"/>
                  <a:pt x="380057" y="2006405"/>
                  <a:pt x="380797" y="2004939"/>
                </a:cubicBezTo>
                <a:cubicBezTo>
                  <a:pt x="400513" y="1966234"/>
                  <a:pt x="425083" y="1929810"/>
                  <a:pt x="448314" y="1893156"/>
                </a:cubicBezTo>
                <a:cubicBezTo>
                  <a:pt x="448978" y="1892113"/>
                  <a:pt x="449856" y="1891618"/>
                  <a:pt x="450760" y="1891530"/>
                </a:cubicBezTo>
                <a:cubicBezTo>
                  <a:pt x="449473" y="1878717"/>
                  <a:pt x="448001" y="1865921"/>
                  <a:pt x="446547" y="1853126"/>
                </a:cubicBezTo>
                <a:cubicBezTo>
                  <a:pt x="431944" y="1882481"/>
                  <a:pt x="413408" y="1912296"/>
                  <a:pt x="394562" y="1938523"/>
                </a:cubicBezTo>
                <a:cubicBezTo>
                  <a:pt x="392102" y="1941951"/>
                  <a:pt x="387357" y="1938753"/>
                  <a:pt x="389148" y="1935076"/>
                </a:cubicBezTo>
                <a:cubicBezTo>
                  <a:pt x="404516" y="1903512"/>
                  <a:pt x="423699" y="1870269"/>
                  <a:pt x="444367" y="1841921"/>
                </a:cubicBezTo>
                <a:cubicBezTo>
                  <a:pt x="444610" y="1841585"/>
                  <a:pt x="444915" y="1841338"/>
                  <a:pt x="445230" y="1841126"/>
                </a:cubicBezTo>
                <a:cubicBezTo>
                  <a:pt x="444374" y="1833880"/>
                  <a:pt x="443400" y="1826616"/>
                  <a:pt x="442489" y="1819353"/>
                </a:cubicBezTo>
                <a:cubicBezTo>
                  <a:pt x="438900" y="1828118"/>
                  <a:pt x="433042" y="1836107"/>
                  <a:pt x="428184" y="1844183"/>
                </a:cubicBezTo>
                <a:cubicBezTo>
                  <a:pt x="421464" y="1855335"/>
                  <a:pt x="415206" y="1867300"/>
                  <a:pt x="406769" y="1877215"/>
                </a:cubicBezTo>
                <a:cubicBezTo>
                  <a:pt x="405181" y="1879088"/>
                  <a:pt x="401761" y="1876914"/>
                  <a:pt x="402653" y="1874670"/>
                </a:cubicBezTo>
                <a:cubicBezTo>
                  <a:pt x="407569" y="1862281"/>
                  <a:pt x="415342" y="1850970"/>
                  <a:pt x="422185" y="1839553"/>
                </a:cubicBezTo>
                <a:cubicBezTo>
                  <a:pt x="427840" y="1830116"/>
                  <a:pt x="432713" y="1819034"/>
                  <a:pt x="440855" y="1811594"/>
                </a:cubicBezTo>
                <a:cubicBezTo>
                  <a:pt x="441038" y="1811417"/>
                  <a:pt x="441271" y="1811417"/>
                  <a:pt x="441479" y="1811311"/>
                </a:cubicBezTo>
                <a:cubicBezTo>
                  <a:pt x="441118" y="1808484"/>
                  <a:pt x="440688" y="1805673"/>
                  <a:pt x="440273" y="1802846"/>
                </a:cubicBezTo>
                <a:cubicBezTo>
                  <a:pt x="438174" y="1801856"/>
                  <a:pt x="436090" y="1800813"/>
                  <a:pt x="433998" y="1799806"/>
                </a:cubicBezTo>
                <a:cubicBezTo>
                  <a:pt x="427525" y="1811824"/>
                  <a:pt x="419541" y="1823364"/>
                  <a:pt x="412546" y="1834728"/>
                </a:cubicBezTo>
                <a:cubicBezTo>
                  <a:pt x="405124" y="1846799"/>
                  <a:pt x="397962" y="1859206"/>
                  <a:pt x="388892" y="1870092"/>
                </a:cubicBezTo>
                <a:cubicBezTo>
                  <a:pt x="387449" y="1871824"/>
                  <a:pt x="384669" y="1870128"/>
                  <a:pt x="385548" y="1868060"/>
                </a:cubicBezTo>
                <a:cubicBezTo>
                  <a:pt x="392444" y="1851818"/>
                  <a:pt x="402512" y="1836902"/>
                  <a:pt x="411689" y="1821880"/>
                </a:cubicBezTo>
                <a:cubicBezTo>
                  <a:pt x="416782" y="1813538"/>
                  <a:pt x="421596" y="1804737"/>
                  <a:pt x="427026" y="1796448"/>
                </a:cubicBezTo>
                <a:cubicBezTo>
                  <a:pt x="424121" y="1795017"/>
                  <a:pt x="421237" y="1793532"/>
                  <a:pt x="418349" y="1792083"/>
                </a:cubicBezTo>
                <a:cubicBezTo>
                  <a:pt x="408564" y="1807565"/>
                  <a:pt x="397183" y="1822251"/>
                  <a:pt x="385180" y="1834693"/>
                </a:cubicBezTo>
                <a:cubicBezTo>
                  <a:pt x="383743" y="1836177"/>
                  <a:pt x="380725" y="1834569"/>
                  <a:pt x="381943" y="1832590"/>
                </a:cubicBezTo>
                <a:cubicBezTo>
                  <a:pt x="391140" y="1817674"/>
                  <a:pt x="400543" y="1802722"/>
                  <a:pt x="410016" y="1787841"/>
                </a:cubicBezTo>
                <a:cubicBezTo>
                  <a:pt x="406586" y="1786056"/>
                  <a:pt x="403189" y="1784201"/>
                  <a:pt x="399787" y="1782363"/>
                </a:cubicBezTo>
                <a:cubicBezTo>
                  <a:pt x="391307" y="1795335"/>
                  <a:pt x="382305" y="1807794"/>
                  <a:pt x="372172" y="1818716"/>
                </a:cubicBezTo>
                <a:cubicBezTo>
                  <a:pt x="371000" y="1819971"/>
                  <a:pt x="368465" y="1818593"/>
                  <a:pt x="369170" y="1816914"/>
                </a:cubicBezTo>
                <a:cubicBezTo>
                  <a:pt x="374899" y="1803376"/>
                  <a:pt x="382421" y="1790227"/>
                  <a:pt x="390608" y="1777361"/>
                </a:cubicBezTo>
                <a:cubicBezTo>
                  <a:pt x="352106" y="1755870"/>
                  <a:pt x="315633" y="1730951"/>
                  <a:pt x="283303" y="1701561"/>
                </a:cubicBezTo>
                <a:close/>
                <a:moveTo>
                  <a:pt x="133991" y="1698044"/>
                </a:moveTo>
                <a:cubicBezTo>
                  <a:pt x="140531" y="1700059"/>
                  <a:pt x="144586" y="1709797"/>
                  <a:pt x="147265" y="1715381"/>
                </a:cubicBezTo>
                <a:cubicBezTo>
                  <a:pt x="147671" y="1716247"/>
                  <a:pt x="146754" y="1716954"/>
                  <a:pt x="146031" y="1716389"/>
                </a:cubicBezTo>
                <a:cubicBezTo>
                  <a:pt x="142418" y="1713685"/>
                  <a:pt x="139209" y="1711140"/>
                  <a:pt x="136213" y="1707676"/>
                </a:cubicBezTo>
                <a:cubicBezTo>
                  <a:pt x="134027" y="1705131"/>
                  <a:pt x="132035" y="1703293"/>
                  <a:pt x="131682" y="1699917"/>
                </a:cubicBezTo>
                <a:cubicBezTo>
                  <a:pt x="131559" y="1698751"/>
                  <a:pt x="132898" y="1697708"/>
                  <a:pt x="133991" y="1698044"/>
                </a:cubicBezTo>
                <a:close/>
                <a:moveTo>
                  <a:pt x="565932" y="1688430"/>
                </a:moveTo>
                <a:cubicBezTo>
                  <a:pt x="566426" y="1692689"/>
                  <a:pt x="566856" y="1696948"/>
                  <a:pt x="567216" y="1701207"/>
                </a:cubicBezTo>
                <a:cubicBezTo>
                  <a:pt x="578477" y="1715364"/>
                  <a:pt x="589378" y="1729803"/>
                  <a:pt x="599188" y="1744736"/>
                </a:cubicBezTo>
                <a:cubicBezTo>
                  <a:pt x="599498" y="1740778"/>
                  <a:pt x="599706" y="1736801"/>
                  <a:pt x="600002" y="1732842"/>
                </a:cubicBezTo>
                <a:cubicBezTo>
                  <a:pt x="588188" y="1718421"/>
                  <a:pt x="577068" y="1703434"/>
                  <a:pt x="565934" y="1688430"/>
                </a:cubicBezTo>
                <a:close/>
                <a:moveTo>
                  <a:pt x="185854" y="1687175"/>
                </a:moveTo>
                <a:cubicBezTo>
                  <a:pt x="189838" y="1689649"/>
                  <a:pt x="192623" y="1694103"/>
                  <a:pt x="194668" y="1698256"/>
                </a:cubicBezTo>
                <a:cubicBezTo>
                  <a:pt x="195532" y="1699988"/>
                  <a:pt x="193293" y="1702356"/>
                  <a:pt x="191636" y="1700960"/>
                </a:cubicBezTo>
                <a:cubicBezTo>
                  <a:pt x="188005" y="1697849"/>
                  <a:pt x="184268" y="1694050"/>
                  <a:pt x="182769" y="1689402"/>
                </a:cubicBezTo>
                <a:cubicBezTo>
                  <a:pt x="182135" y="1687422"/>
                  <a:pt x="184250" y="1686167"/>
                  <a:pt x="185854" y="1687175"/>
                </a:cubicBezTo>
                <a:close/>
                <a:moveTo>
                  <a:pt x="737582" y="1681449"/>
                </a:moveTo>
                <a:cubicBezTo>
                  <a:pt x="737754" y="1681661"/>
                  <a:pt x="737920" y="1681890"/>
                  <a:pt x="738090" y="1682120"/>
                </a:cubicBezTo>
                <a:cubicBezTo>
                  <a:pt x="738590" y="1682792"/>
                  <a:pt x="738506" y="1683976"/>
                  <a:pt x="738081" y="1684665"/>
                </a:cubicBezTo>
                <a:cubicBezTo>
                  <a:pt x="735925" y="1688076"/>
                  <a:pt x="731174" y="1690515"/>
                  <a:pt x="728031" y="1693007"/>
                </a:cubicBezTo>
                <a:cubicBezTo>
                  <a:pt x="723805" y="1696347"/>
                  <a:pt x="719848" y="1700995"/>
                  <a:pt x="714995" y="1703381"/>
                </a:cubicBezTo>
                <a:cubicBezTo>
                  <a:pt x="713273" y="1704212"/>
                  <a:pt x="710887" y="1702073"/>
                  <a:pt x="711887" y="1700288"/>
                </a:cubicBezTo>
                <a:lnTo>
                  <a:pt x="711885" y="1700288"/>
                </a:lnTo>
                <a:cubicBezTo>
                  <a:pt x="714168" y="1696206"/>
                  <a:pt x="718291" y="1693360"/>
                  <a:pt x="721856" y="1690409"/>
                </a:cubicBezTo>
                <a:cubicBezTo>
                  <a:pt x="725669" y="1687245"/>
                  <a:pt x="729635" y="1684488"/>
                  <a:pt x="733753" y="1681784"/>
                </a:cubicBezTo>
                <a:cubicBezTo>
                  <a:pt x="734631" y="1680565"/>
                  <a:pt x="736533" y="1680035"/>
                  <a:pt x="737582" y="1681449"/>
                </a:cubicBezTo>
                <a:close/>
                <a:moveTo>
                  <a:pt x="749177" y="1675376"/>
                </a:moveTo>
                <a:lnTo>
                  <a:pt x="749177" y="1681739"/>
                </a:lnTo>
                <a:lnTo>
                  <a:pt x="748975" y="1681855"/>
                </a:lnTo>
                <a:cubicBezTo>
                  <a:pt x="746866" y="1682226"/>
                  <a:pt x="745100" y="1680035"/>
                  <a:pt x="746258" y="1678091"/>
                </a:cubicBezTo>
                <a:close/>
                <a:moveTo>
                  <a:pt x="143105" y="1650255"/>
                </a:moveTo>
                <a:cubicBezTo>
                  <a:pt x="151673" y="1654992"/>
                  <a:pt x="158777" y="1662096"/>
                  <a:pt x="165458" y="1669218"/>
                </a:cubicBezTo>
                <a:cubicBezTo>
                  <a:pt x="166551" y="1670385"/>
                  <a:pt x="165194" y="1671993"/>
                  <a:pt x="163854" y="1671110"/>
                </a:cubicBezTo>
                <a:cubicBezTo>
                  <a:pt x="155674" y="1665737"/>
                  <a:pt x="147513" y="1659940"/>
                  <a:pt x="141290" y="1652288"/>
                </a:cubicBezTo>
                <a:cubicBezTo>
                  <a:pt x="140250" y="1651015"/>
                  <a:pt x="141783" y="1649513"/>
                  <a:pt x="143105" y="1650255"/>
                </a:cubicBezTo>
                <a:close/>
                <a:moveTo>
                  <a:pt x="559320" y="1648029"/>
                </a:moveTo>
                <a:cubicBezTo>
                  <a:pt x="560896" y="1655451"/>
                  <a:pt x="562290" y="1662910"/>
                  <a:pt x="563482" y="1670368"/>
                </a:cubicBezTo>
                <a:cubicBezTo>
                  <a:pt x="576624" y="1687157"/>
                  <a:pt x="589448" y="1704318"/>
                  <a:pt x="600720" y="1722292"/>
                </a:cubicBezTo>
                <a:cubicBezTo>
                  <a:pt x="601023" y="1718015"/>
                  <a:pt x="601289" y="1713738"/>
                  <a:pt x="601594" y="1709461"/>
                </a:cubicBezTo>
                <a:cubicBezTo>
                  <a:pt x="590748" y="1697390"/>
                  <a:pt x="583405" y="1680653"/>
                  <a:pt x="574300" y="1667416"/>
                </a:cubicBezTo>
                <a:cubicBezTo>
                  <a:pt x="569816" y="1660912"/>
                  <a:pt x="564506" y="1654532"/>
                  <a:pt x="559320" y="1648029"/>
                </a:cubicBezTo>
                <a:close/>
                <a:moveTo>
                  <a:pt x="541404" y="1636063"/>
                </a:moveTo>
                <a:cubicBezTo>
                  <a:pt x="544228" y="1638803"/>
                  <a:pt x="545596" y="1643415"/>
                  <a:pt x="545979" y="1648293"/>
                </a:cubicBezTo>
                <a:cubicBezTo>
                  <a:pt x="546314" y="1652570"/>
                  <a:pt x="545892" y="1657041"/>
                  <a:pt x="544888" y="1660682"/>
                </a:cubicBezTo>
                <a:cubicBezTo>
                  <a:pt x="544560" y="1661866"/>
                  <a:pt x="544184" y="1662962"/>
                  <a:pt x="543751" y="1663934"/>
                </a:cubicBezTo>
                <a:cubicBezTo>
                  <a:pt x="542837" y="1665949"/>
                  <a:pt x="539555" y="1665171"/>
                  <a:pt x="539178" y="1663192"/>
                </a:cubicBezTo>
                <a:cubicBezTo>
                  <a:pt x="538485" y="1659551"/>
                  <a:pt x="538434" y="1655787"/>
                  <a:pt x="538196" y="1652057"/>
                </a:cubicBezTo>
                <a:cubicBezTo>
                  <a:pt x="538118" y="1650856"/>
                  <a:pt x="538021" y="1649654"/>
                  <a:pt x="537877" y="1648452"/>
                </a:cubicBezTo>
                <a:cubicBezTo>
                  <a:pt x="537434" y="1644776"/>
                  <a:pt x="536747" y="1641418"/>
                  <a:pt x="537597" y="1637813"/>
                </a:cubicBezTo>
                <a:cubicBezTo>
                  <a:pt x="537662" y="1637548"/>
                  <a:pt x="537671" y="1637283"/>
                  <a:pt x="537754" y="1637000"/>
                </a:cubicBezTo>
                <a:lnTo>
                  <a:pt x="537757" y="1637000"/>
                </a:lnTo>
                <a:cubicBezTo>
                  <a:pt x="538244" y="1635392"/>
                  <a:pt x="540204" y="1634897"/>
                  <a:pt x="541404" y="1636063"/>
                </a:cubicBezTo>
                <a:close/>
                <a:moveTo>
                  <a:pt x="749177" y="1615880"/>
                </a:moveTo>
                <a:lnTo>
                  <a:pt x="749177" y="1624799"/>
                </a:lnTo>
                <a:lnTo>
                  <a:pt x="747919" y="1625106"/>
                </a:lnTo>
                <a:cubicBezTo>
                  <a:pt x="746292" y="1624399"/>
                  <a:pt x="745770" y="1623940"/>
                  <a:pt x="745211" y="1622208"/>
                </a:cubicBezTo>
                <a:cubicBezTo>
                  <a:pt x="744793" y="1620900"/>
                  <a:pt x="745421" y="1619415"/>
                  <a:pt x="746320" y="1618479"/>
                </a:cubicBezTo>
                <a:close/>
                <a:moveTo>
                  <a:pt x="175576" y="1613194"/>
                </a:moveTo>
                <a:cubicBezTo>
                  <a:pt x="180354" y="1614537"/>
                  <a:pt x="183967" y="1618549"/>
                  <a:pt x="187158" y="1622225"/>
                </a:cubicBezTo>
                <a:cubicBezTo>
                  <a:pt x="189309" y="1624717"/>
                  <a:pt x="185536" y="1627386"/>
                  <a:pt x="183245" y="1625830"/>
                </a:cubicBezTo>
                <a:cubicBezTo>
                  <a:pt x="179419" y="1623232"/>
                  <a:pt x="175189" y="1620140"/>
                  <a:pt x="173390" y="1615739"/>
                </a:cubicBezTo>
                <a:cubicBezTo>
                  <a:pt x="172862" y="1614449"/>
                  <a:pt x="174184" y="1612805"/>
                  <a:pt x="175576" y="1613194"/>
                </a:cubicBezTo>
                <a:close/>
                <a:moveTo>
                  <a:pt x="152907" y="1594584"/>
                </a:moveTo>
                <a:cubicBezTo>
                  <a:pt x="156997" y="1595150"/>
                  <a:pt x="159006" y="1598278"/>
                  <a:pt x="161527" y="1601389"/>
                </a:cubicBezTo>
                <a:cubicBezTo>
                  <a:pt x="162356" y="1602396"/>
                  <a:pt x="161263" y="1604040"/>
                  <a:pt x="160011" y="1603492"/>
                </a:cubicBezTo>
                <a:cubicBezTo>
                  <a:pt x="156697" y="1602025"/>
                  <a:pt x="152819" y="1600770"/>
                  <a:pt x="151267" y="1597271"/>
                </a:cubicBezTo>
                <a:cubicBezTo>
                  <a:pt x="150792" y="1596157"/>
                  <a:pt x="151409" y="1594372"/>
                  <a:pt x="152907" y="1594584"/>
                </a:cubicBezTo>
                <a:close/>
                <a:moveTo>
                  <a:pt x="209406" y="1571239"/>
                </a:moveTo>
                <a:lnTo>
                  <a:pt x="209406" y="1571246"/>
                </a:lnTo>
                <a:lnTo>
                  <a:pt x="209405" y="1571240"/>
                </a:lnTo>
                <a:close/>
                <a:moveTo>
                  <a:pt x="516237" y="1563888"/>
                </a:moveTo>
                <a:lnTo>
                  <a:pt x="519757" y="1581010"/>
                </a:lnTo>
                <a:cubicBezTo>
                  <a:pt x="519921" y="1582977"/>
                  <a:pt x="520362" y="1585589"/>
                  <a:pt x="520455" y="1588153"/>
                </a:cubicBezTo>
                <a:cubicBezTo>
                  <a:pt x="520563" y="1591138"/>
                  <a:pt x="520194" y="1594054"/>
                  <a:pt x="518287" y="1595804"/>
                </a:cubicBezTo>
                <a:cubicBezTo>
                  <a:pt x="518021" y="1596051"/>
                  <a:pt x="517603" y="1596228"/>
                  <a:pt x="517245" y="1596016"/>
                </a:cubicBezTo>
                <a:cubicBezTo>
                  <a:pt x="513092" y="1593471"/>
                  <a:pt x="513277" y="1586421"/>
                  <a:pt x="512787" y="1582033"/>
                </a:cubicBezTo>
                <a:cubicBezTo>
                  <a:pt x="512628" y="1580601"/>
                  <a:pt x="512385" y="1579110"/>
                  <a:pt x="512150" y="1577594"/>
                </a:cubicBezTo>
                <a:cubicBezTo>
                  <a:pt x="511445" y="1573034"/>
                  <a:pt x="510821" y="1568250"/>
                  <a:pt x="512852" y="1564222"/>
                </a:cubicBezTo>
                <a:close/>
                <a:moveTo>
                  <a:pt x="178204" y="1536483"/>
                </a:moveTo>
                <a:cubicBezTo>
                  <a:pt x="181429" y="1543407"/>
                  <a:pt x="184691" y="1550305"/>
                  <a:pt x="188128" y="1557100"/>
                </a:cubicBezTo>
                <a:cubicBezTo>
                  <a:pt x="188252" y="1557332"/>
                  <a:pt x="188357" y="1557570"/>
                  <a:pt x="188481" y="1557800"/>
                </a:cubicBezTo>
                <a:cubicBezTo>
                  <a:pt x="188586" y="1557793"/>
                  <a:pt x="188675" y="1557800"/>
                  <a:pt x="188798" y="1557782"/>
                </a:cubicBezTo>
                <a:cubicBezTo>
                  <a:pt x="189027" y="1557744"/>
                  <a:pt x="189256" y="1557678"/>
                  <a:pt x="189468" y="1557745"/>
                </a:cubicBezTo>
                <a:cubicBezTo>
                  <a:pt x="196149" y="1559850"/>
                  <a:pt x="204029" y="1562671"/>
                  <a:pt x="208982" y="1567805"/>
                </a:cubicBezTo>
                <a:lnTo>
                  <a:pt x="209405" y="1571240"/>
                </a:lnTo>
                <a:lnTo>
                  <a:pt x="205598" y="1572925"/>
                </a:lnTo>
                <a:cubicBezTo>
                  <a:pt x="204910" y="1572667"/>
                  <a:pt x="204258" y="1572297"/>
                  <a:pt x="203571" y="1572000"/>
                </a:cubicBezTo>
                <a:cubicBezTo>
                  <a:pt x="200098" y="1570486"/>
                  <a:pt x="196784" y="1568635"/>
                  <a:pt x="193311" y="1567070"/>
                </a:cubicBezTo>
                <a:cubicBezTo>
                  <a:pt x="195567" y="1571318"/>
                  <a:pt x="197806" y="1575579"/>
                  <a:pt x="200168" y="1579771"/>
                </a:cubicBezTo>
                <a:cubicBezTo>
                  <a:pt x="205527" y="1581707"/>
                  <a:pt x="210728" y="1584197"/>
                  <a:pt x="215910" y="1586705"/>
                </a:cubicBezTo>
                <a:cubicBezTo>
                  <a:pt x="218960" y="1588189"/>
                  <a:pt x="222010" y="1589679"/>
                  <a:pt x="225059" y="1591068"/>
                </a:cubicBezTo>
                <a:cubicBezTo>
                  <a:pt x="228250" y="1592535"/>
                  <a:pt x="231476" y="1593949"/>
                  <a:pt x="234720" y="1595398"/>
                </a:cubicBezTo>
                <a:cubicBezTo>
                  <a:pt x="241401" y="1598385"/>
                  <a:pt x="248011" y="1601531"/>
                  <a:pt x="254252" y="1605295"/>
                </a:cubicBezTo>
                <a:cubicBezTo>
                  <a:pt x="255256" y="1605896"/>
                  <a:pt x="256296" y="1606444"/>
                  <a:pt x="257284" y="1607080"/>
                </a:cubicBezTo>
                <a:cubicBezTo>
                  <a:pt x="258112" y="1607628"/>
                  <a:pt x="258130" y="1608635"/>
                  <a:pt x="257724" y="1609413"/>
                </a:cubicBezTo>
                <a:cubicBezTo>
                  <a:pt x="257337" y="1610173"/>
                  <a:pt x="256561" y="1610721"/>
                  <a:pt x="255680" y="1610491"/>
                </a:cubicBezTo>
                <a:cubicBezTo>
                  <a:pt x="251695" y="1609413"/>
                  <a:pt x="247782" y="1608017"/>
                  <a:pt x="243922" y="1606514"/>
                </a:cubicBezTo>
                <a:cubicBezTo>
                  <a:pt x="238069" y="1604235"/>
                  <a:pt x="232304" y="1601654"/>
                  <a:pt x="226575" y="1599056"/>
                </a:cubicBezTo>
                <a:cubicBezTo>
                  <a:pt x="224213" y="1597996"/>
                  <a:pt x="221869" y="1596918"/>
                  <a:pt x="219506" y="1595875"/>
                </a:cubicBezTo>
                <a:cubicBezTo>
                  <a:pt x="215117" y="1593967"/>
                  <a:pt x="210622" y="1592164"/>
                  <a:pt x="206179" y="1590225"/>
                </a:cubicBezTo>
                <a:cubicBezTo>
                  <a:pt x="210992" y="1598385"/>
                  <a:pt x="216087" y="1606373"/>
                  <a:pt x="221322" y="1614255"/>
                </a:cubicBezTo>
                <a:cubicBezTo>
                  <a:pt x="226893" y="1615758"/>
                  <a:pt x="232216" y="1618585"/>
                  <a:pt x="237487" y="1620830"/>
                </a:cubicBezTo>
                <a:cubicBezTo>
                  <a:pt x="240114" y="1621943"/>
                  <a:pt x="242811" y="1623021"/>
                  <a:pt x="245526" y="1624082"/>
                </a:cubicBezTo>
                <a:cubicBezTo>
                  <a:pt x="251026" y="1626273"/>
                  <a:pt x="256543" y="1628553"/>
                  <a:pt x="261426" y="1631663"/>
                </a:cubicBezTo>
                <a:cubicBezTo>
                  <a:pt x="263806" y="1633183"/>
                  <a:pt x="262907" y="1637283"/>
                  <a:pt x="259787" y="1636647"/>
                </a:cubicBezTo>
                <a:cubicBezTo>
                  <a:pt x="257337" y="1636152"/>
                  <a:pt x="254904" y="1635445"/>
                  <a:pt x="252489" y="1634650"/>
                </a:cubicBezTo>
                <a:cubicBezTo>
                  <a:pt x="246319" y="1632618"/>
                  <a:pt x="240273" y="1629878"/>
                  <a:pt x="234314" y="1627581"/>
                </a:cubicBezTo>
                <a:cubicBezTo>
                  <a:pt x="232639" y="1626945"/>
                  <a:pt x="230929" y="1626344"/>
                  <a:pt x="229220" y="1625743"/>
                </a:cubicBezTo>
                <a:cubicBezTo>
                  <a:pt x="236500" y="1636046"/>
                  <a:pt x="244327" y="1645943"/>
                  <a:pt x="252453" y="1655611"/>
                </a:cubicBezTo>
                <a:cubicBezTo>
                  <a:pt x="252736" y="1655363"/>
                  <a:pt x="253106" y="1655186"/>
                  <a:pt x="253529" y="1655204"/>
                </a:cubicBezTo>
                <a:cubicBezTo>
                  <a:pt x="255204" y="1655239"/>
                  <a:pt x="256896" y="1655451"/>
                  <a:pt x="258570" y="1655752"/>
                </a:cubicBezTo>
                <a:cubicBezTo>
                  <a:pt x="260615" y="1656105"/>
                  <a:pt x="262643" y="1656618"/>
                  <a:pt x="264652" y="1657237"/>
                </a:cubicBezTo>
                <a:cubicBezTo>
                  <a:pt x="269341" y="1658668"/>
                  <a:pt x="273978" y="1660577"/>
                  <a:pt x="278420" y="1662132"/>
                </a:cubicBezTo>
                <a:cubicBezTo>
                  <a:pt x="278737" y="1662238"/>
                  <a:pt x="279072" y="1662379"/>
                  <a:pt x="279407" y="1662485"/>
                </a:cubicBezTo>
                <a:cubicBezTo>
                  <a:pt x="281135" y="1663051"/>
                  <a:pt x="282845" y="1663634"/>
                  <a:pt x="284572" y="1664217"/>
                </a:cubicBezTo>
                <a:cubicBezTo>
                  <a:pt x="291359" y="1666480"/>
                  <a:pt x="298163" y="1668742"/>
                  <a:pt x="304774" y="1671481"/>
                </a:cubicBezTo>
                <a:cubicBezTo>
                  <a:pt x="307189" y="1672471"/>
                  <a:pt x="305973" y="1676483"/>
                  <a:pt x="303434" y="1675864"/>
                </a:cubicBezTo>
                <a:cubicBezTo>
                  <a:pt x="297000" y="1674309"/>
                  <a:pt x="290671" y="1672312"/>
                  <a:pt x="284378" y="1670279"/>
                </a:cubicBezTo>
                <a:cubicBezTo>
                  <a:pt x="282333" y="1669608"/>
                  <a:pt x="280288" y="1668971"/>
                  <a:pt x="278261" y="1668300"/>
                </a:cubicBezTo>
                <a:cubicBezTo>
                  <a:pt x="277574" y="1668088"/>
                  <a:pt x="276869" y="1667858"/>
                  <a:pt x="276181" y="1667646"/>
                </a:cubicBezTo>
                <a:cubicBezTo>
                  <a:pt x="272409" y="1666444"/>
                  <a:pt x="268425" y="1665384"/>
                  <a:pt x="264529" y="1664147"/>
                </a:cubicBezTo>
                <a:cubicBezTo>
                  <a:pt x="262431" y="1663475"/>
                  <a:pt x="260386" y="1662715"/>
                  <a:pt x="258412" y="1661849"/>
                </a:cubicBezTo>
                <a:cubicBezTo>
                  <a:pt x="258042" y="1661690"/>
                  <a:pt x="257654" y="1661566"/>
                  <a:pt x="257301" y="1661390"/>
                </a:cubicBezTo>
                <a:cubicBezTo>
                  <a:pt x="257654" y="1661814"/>
                  <a:pt x="258042" y="1662203"/>
                  <a:pt x="258394" y="1662609"/>
                </a:cubicBezTo>
                <a:cubicBezTo>
                  <a:pt x="260369" y="1664871"/>
                  <a:pt x="262378" y="1667098"/>
                  <a:pt x="264423" y="1669290"/>
                </a:cubicBezTo>
                <a:cubicBezTo>
                  <a:pt x="267138" y="1672223"/>
                  <a:pt x="269888" y="1675122"/>
                  <a:pt x="272673" y="1678002"/>
                </a:cubicBezTo>
                <a:cubicBezTo>
                  <a:pt x="274471" y="1677843"/>
                  <a:pt x="276234" y="1678109"/>
                  <a:pt x="277997" y="1678497"/>
                </a:cubicBezTo>
                <a:cubicBezTo>
                  <a:pt x="280024" y="1678939"/>
                  <a:pt x="282051" y="1679593"/>
                  <a:pt x="284043" y="1680335"/>
                </a:cubicBezTo>
                <a:cubicBezTo>
                  <a:pt x="285630" y="1680919"/>
                  <a:pt x="287216" y="1681502"/>
                  <a:pt x="288785" y="1682014"/>
                </a:cubicBezTo>
                <a:cubicBezTo>
                  <a:pt x="296260" y="1684400"/>
                  <a:pt x="304510" y="1685973"/>
                  <a:pt x="311067" y="1690427"/>
                </a:cubicBezTo>
                <a:cubicBezTo>
                  <a:pt x="311949" y="1691045"/>
                  <a:pt x="311931" y="1692707"/>
                  <a:pt x="310591" y="1692724"/>
                </a:cubicBezTo>
                <a:cubicBezTo>
                  <a:pt x="303064" y="1692813"/>
                  <a:pt x="295713" y="1689861"/>
                  <a:pt x="288521" y="1687846"/>
                </a:cubicBezTo>
                <a:cubicBezTo>
                  <a:pt x="287005" y="1687422"/>
                  <a:pt x="285418" y="1687069"/>
                  <a:pt x="283832" y="1686715"/>
                </a:cubicBezTo>
                <a:cubicBezTo>
                  <a:pt x="282756" y="1686468"/>
                  <a:pt x="281699" y="1686203"/>
                  <a:pt x="280623" y="1685938"/>
                </a:cubicBezTo>
                <a:cubicBezTo>
                  <a:pt x="281664" y="1686945"/>
                  <a:pt x="282721" y="1687953"/>
                  <a:pt x="283761" y="1688978"/>
                </a:cubicBezTo>
                <a:cubicBezTo>
                  <a:pt x="287710" y="1692813"/>
                  <a:pt x="291694" y="1696630"/>
                  <a:pt x="295872" y="1700288"/>
                </a:cubicBezTo>
                <a:cubicBezTo>
                  <a:pt x="300790" y="1704583"/>
                  <a:pt x="305920" y="1708559"/>
                  <a:pt x="310997" y="1712624"/>
                </a:cubicBezTo>
                <a:cubicBezTo>
                  <a:pt x="310785" y="1711246"/>
                  <a:pt x="312055" y="1709708"/>
                  <a:pt x="313641" y="1709850"/>
                </a:cubicBezTo>
                <a:cubicBezTo>
                  <a:pt x="320498" y="1710486"/>
                  <a:pt x="327708" y="1714144"/>
                  <a:pt x="333314" y="1717979"/>
                </a:cubicBezTo>
                <a:cubicBezTo>
                  <a:pt x="334742" y="1718951"/>
                  <a:pt x="333596" y="1721090"/>
                  <a:pt x="332063" y="1720895"/>
                </a:cubicBezTo>
                <a:cubicBezTo>
                  <a:pt x="326386" y="1720224"/>
                  <a:pt x="320005" y="1718580"/>
                  <a:pt x="314769" y="1715717"/>
                </a:cubicBezTo>
                <a:cubicBezTo>
                  <a:pt x="328854" y="1726745"/>
                  <a:pt x="343433" y="1736925"/>
                  <a:pt x="358417" y="1746451"/>
                </a:cubicBezTo>
                <a:cubicBezTo>
                  <a:pt x="361361" y="1747140"/>
                  <a:pt x="364322" y="1747953"/>
                  <a:pt x="367284" y="1748854"/>
                </a:cubicBezTo>
                <a:cubicBezTo>
                  <a:pt x="369487" y="1749526"/>
                  <a:pt x="371698" y="1750286"/>
                  <a:pt x="373907" y="1751063"/>
                </a:cubicBezTo>
                <a:cubicBezTo>
                  <a:pt x="377406" y="1752283"/>
                  <a:pt x="380903" y="1753591"/>
                  <a:pt x="384392" y="1755005"/>
                </a:cubicBezTo>
                <a:cubicBezTo>
                  <a:pt x="386796" y="1755994"/>
                  <a:pt x="389187" y="1757019"/>
                  <a:pt x="391577" y="1758080"/>
                </a:cubicBezTo>
                <a:cubicBezTo>
                  <a:pt x="394602" y="1759405"/>
                  <a:pt x="397615" y="1760766"/>
                  <a:pt x="400605" y="1762144"/>
                </a:cubicBezTo>
                <a:cubicBezTo>
                  <a:pt x="403709" y="1763594"/>
                  <a:pt x="406796" y="1765043"/>
                  <a:pt x="409838" y="1766510"/>
                </a:cubicBezTo>
                <a:cubicBezTo>
                  <a:pt x="413436" y="1768242"/>
                  <a:pt x="416967" y="1769938"/>
                  <a:pt x="420447" y="1771600"/>
                </a:cubicBezTo>
                <a:cubicBezTo>
                  <a:pt x="422555" y="1772625"/>
                  <a:pt x="424665" y="1773632"/>
                  <a:pt x="426722" y="1774586"/>
                </a:cubicBezTo>
                <a:cubicBezTo>
                  <a:pt x="427377" y="1774905"/>
                  <a:pt x="427659" y="1775435"/>
                  <a:pt x="427720" y="1776000"/>
                </a:cubicBezTo>
                <a:cubicBezTo>
                  <a:pt x="427819" y="1776919"/>
                  <a:pt x="427280" y="1777944"/>
                  <a:pt x="426421" y="1778368"/>
                </a:cubicBezTo>
                <a:cubicBezTo>
                  <a:pt x="425994" y="1778581"/>
                  <a:pt x="425506" y="1778651"/>
                  <a:pt x="424984" y="1778474"/>
                </a:cubicBezTo>
                <a:cubicBezTo>
                  <a:pt x="422608" y="1777662"/>
                  <a:pt x="420078" y="1776831"/>
                  <a:pt x="417614" y="1776018"/>
                </a:cubicBezTo>
                <a:cubicBezTo>
                  <a:pt x="413886" y="1774781"/>
                  <a:pt x="410136" y="1773508"/>
                  <a:pt x="406281" y="1772218"/>
                </a:cubicBezTo>
                <a:cubicBezTo>
                  <a:pt x="402995" y="1771122"/>
                  <a:pt x="399712" y="1770044"/>
                  <a:pt x="396395" y="1768878"/>
                </a:cubicBezTo>
                <a:cubicBezTo>
                  <a:pt x="399360" y="1770522"/>
                  <a:pt x="402381" y="1772077"/>
                  <a:pt x="405364" y="1773685"/>
                </a:cubicBezTo>
                <a:cubicBezTo>
                  <a:pt x="408765" y="1775523"/>
                  <a:pt x="412169" y="1777361"/>
                  <a:pt x="415594" y="1779164"/>
                </a:cubicBezTo>
                <a:cubicBezTo>
                  <a:pt x="418265" y="1780578"/>
                  <a:pt x="420910" y="1782027"/>
                  <a:pt x="423595" y="1783405"/>
                </a:cubicBezTo>
                <a:cubicBezTo>
                  <a:pt x="426712" y="1785014"/>
                  <a:pt x="429866" y="1786551"/>
                  <a:pt x="432996" y="1788142"/>
                </a:cubicBezTo>
                <a:cubicBezTo>
                  <a:pt x="434831" y="1789061"/>
                  <a:pt x="436665" y="1789997"/>
                  <a:pt x="438503" y="1790916"/>
                </a:cubicBezTo>
                <a:lnTo>
                  <a:pt x="438593" y="1790969"/>
                </a:lnTo>
                <a:cubicBezTo>
                  <a:pt x="441458" y="1792401"/>
                  <a:pt x="444300" y="1793868"/>
                  <a:pt x="447175" y="1795282"/>
                </a:cubicBezTo>
                <a:cubicBezTo>
                  <a:pt x="459793" y="1801503"/>
                  <a:pt x="472558" y="1807476"/>
                  <a:pt x="485299" y="1813485"/>
                </a:cubicBezTo>
                <a:cubicBezTo>
                  <a:pt x="490685" y="1816030"/>
                  <a:pt x="496024" y="1818646"/>
                  <a:pt x="501418" y="1821173"/>
                </a:cubicBezTo>
                <a:cubicBezTo>
                  <a:pt x="500227" y="1818893"/>
                  <a:pt x="498913" y="1816649"/>
                  <a:pt x="497710" y="1814369"/>
                </a:cubicBezTo>
                <a:cubicBezTo>
                  <a:pt x="493676" y="1812548"/>
                  <a:pt x="489650" y="1810693"/>
                  <a:pt x="485611" y="1808872"/>
                </a:cubicBezTo>
                <a:cubicBezTo>
                  <a:pt x="478132" y="1805497"/>
                  <a:pt x="470638" y="1802139"/>
                  <a:pt x="463195" y="1798693"/>
                </a:cubicBezTo>
                <a:cubicBezTo>
                  <a:pt x="457725" y="1796148"/>
                  <a:pt x="452033" y="1793762"/>
                  <a:pt x="446623" y="1790934"/>
                </a:cubicBezTo>
                <a:cubicBezTo>
                  <a:pt x="442909" y="1788990"/>
                  <a:pt x="439418" y="1786728"/>
                  <a:pt x="436187" y="1784130"/>
                </a:cubicBezTo>
                <a:cubicBezTo>
                  <a:pt x="435341" y="1783441"/>
                  <a:pt x="434414" y="1782875"/>
                  <a:pt x="433617" y="1782133"/>
                </a:cubicBezTo>
                <a:cubicBezTo>
                  <a:pt x="432083" y="1780684"/>
                  <a:pt x="433698" y="1777821"/>
                  <a:pt x="435653" y="1778103"/>
                </a:cubicBezTo>
                <a:cubicBezTo>
                  <a:pt x="436027" y="1778156"/>
                  <a:pt x="436388" y="1778245"/>
                  <a:pt x="436758" y="1778315"/>
                </a:cubicBezTo>
                <a:cubicBezTo>
                  <a:pt x="439633" y="1778793"/>
                  <a:pt x="442434" y="1779553"/>
                  <a:pt x="445181" y="1780507"/>
                </a:cubicBezTo>
                <a:cubicBezTo>
                  <a:pt x="452724" y="1783158"/>
                  <a:pt x="459856" y="1787205"/>
                  <a:pt x="467035" y="1790722"/>
                </a:cubicBezTo>
                <a:cubicBezTo>
                  <a:pt x="473449" y="1793850"/>
                  <a:pt x="479817" y="1797102"/>
                  <a:pt x="486191" y="1800336"/>
                </a:cubicBezTo>
                <a:cubicBezTo>
                  <a:pt x="487965" y="1801238"/>
                  <a:pt x="489750" y="1802104"/>
                  <a:pt x="491524" y="1803005"/>
                </a:cubicBezTo>
                <a:cubicBezTo>
                  <a:pt x="489927" y="1800036"/>
                  <a:pt x="488261" y="1797084"/>
                  <a:pt x="486611" y="1794133"/>
                </a:cubicBezTo>
                <a:cubicBezTo>
                  <a:pt x="485123" y="1791482"/>
                  <a:pt x="483655" y="1788813"/>
                  <a:pt x="482188" y="1786145"/>
                </a:cubicBezTo>
                <a:cubicBezTo>
                  <a:pt x="469155" y="1780701"/>
                  <a:pt x="456340" y="1774728"/>
                  <a:pt x="443499" y="1768825"/>
                </a:cubicBezTo>
                <a:cubicBezTo>
                  <a:pt x="440580" y="1767464"/>
                  <a:pt x="437659" y="1766139"/>
                  <a:pt x="434733" y="1764795"/>
                </a:cubicBezTo>
                <a:cubicBezTo>
                  <a:pt x="434378" y="1764636"/>
                  <a:pt x="434024" y="1764477"/>
                  <a:pt x="433672" y="1764318"/>
                </a:cubicBezTo>
                <a:cubicBezTo>
                  <a:pt x="431466" y="1763311"/>
                  <a:pt x="429249" y="1762339"/>
                  <a:pt x="427040" y="1761349"/>
                </a:cubicBezTo>
                <a:cubicBezTo>
                  <a:pt x="423343" y="1759706"/>
                  <a:pt x="419632" y="1758080"/>
                  <a:pt x="415908" y="1756507"/>
                </a:cubicBezTo>
                <a:cubicBezTo>
                  <a:pt x="414897" y="1756065"/>
                  <a:pt x="413907" y="1755605"/>
                  <a:pt x="412897" y="1755181"/>
                </a:cubicBezTo>
                <a:cubicBezTo>
                  <a:pt x="410935" y="1754368"/>
                  <a:pt x="408920" y="1753644"/>
                  <a:pt x="406945" y="1752848"/>
                </a:cubicBezTo>
                <a:cubicBezTo>
                  <a:pt x="404273" y="1751788"/>
                  <a:pt x="401602" y="1750728"/>
                  <a:pt x="398910" y="1749703"/>
                </a:cubicBezTo>
                <a:cubicBezTo>
                  <a:pt x="395935" y="1748572"/>
                  <a:pt x="392966" y="1747405"/>
                  <a:pt x="389976" y="1746309"/>
                </a:cubicBezTo>
                <a:cubicBezTo>
                  <a:pt x="373083" y="1740088"/>
                  <a:pt x="356054" y="1734133"/>
                  <a:pt x="339872" y="1726480"/>
                </a:cubicBezTo>
                <a:cubicBezTo>
                  <a:pt x="337228" y="1725243"/>
                  <a:pt x="337809" y="1720436"/>
                  <a:pt x="341070" y="1721107"/>
                </a:cubicBezTo>
                <a:cubicBezTo>
                  <a:pt x="353851" y="1723741"/>
                  <a:pt x="366949" y="1727452"/>
                  <a:pt x="380094" y="1731888"/>
                </a:cubicBezTo>
                <a:cubicBezTo>
                  <a:pt x="381450" y="1732348"/>
                  <a:pt x="382802" y="1732825"/>
                  <a:pt x="384157" y="1733284"/>
                </a:cubicBezTo>
                <a:cubicBezTo>
                  <a:pt x="388104" y="1734680"/>
                  <a:pt x="392051" y="1736112"/>
                  <a:pt x="395996" y="1737632"/>
                </a:cubicBezTo>
                <a:cubicBezTo>
                  <a:pt x="399096" y="1738816"/>
                  <a:pt x="402188" y="1740035"/>
                  <a:pt x="405276" y="1741308"/>
                </a:cubicBezTo>
                <a:cubicBezTo>
                  <a:pt x="407779" y="1742333"/>
                  <a:pt x="410281" y="1743340"/>
                  <a:pt x="412773" y="1744401"/>
                </a:cubicBezTo>
                <a:cubicBezTo>
                  <a:pt x="415532" y="1745585"/>
                  <a:pt x="418266" y="1746804"/>
                  <a:pt x="421006" y="1748041"/>
                </a:cubicBezTo>
                <a:cubicBezTo>
                  <a:pt x="424991" y="1749826"/>
                  <a:pt x="428952" y="1751664"/>
                  <a:pt x="432884" y="1753555"/>
                </a:cubicBezTo>
                <a:cubicBezTo>
                  <a:pt x="433904" y="1754050"/>
                  <a:pt x="434939" y="1754510"/>
                  <a:pt x="435956" y="1755005"/>
                </a:cubicBezTo>
                <a:cubicBezTo>
                  <a:pt x="437888" y="1755658"/>
                  <a:pt x="439843" y="1756277"/>
                  <a:pt x="441789" y="1756913"/>
                </a:cubicBezTo>
                <a:cubicBezTo>
                  <a:pt x="452555" y="1760395"/>
                  <a:pt x="463423" y="1763965"/>
                  <a:pt x="473016" y="1769762"/>
                </a:cubicBezTo>
                <a:cubicBezTo>
                  <a:pt x="470774" y="1765803"/>
                  <a:pt x="468535" y="1761844"/>
                  <a:pt x="466280" y="1757885"/>
                </a:cubicBezTo>
                <a:cubicBezTo>
                  <a:pt x="466173" y="1757850"/>
                  <a:pt x="466074" y="1757867"/>
                  <a:pt x="465966" y="1757832"/>
                </a:cubicBezTo>
                <a:cubicBezTo>
                  <a:pt x="457373" y="1754510"/>
                  <a:pt x="448881" y="1750940"/>
                  <a:pt x="440412" y="1747317"/>
                </a:cubicBezTo>
                <a:cubicBezTo>
                  <a:pt x="437432" y="1746044"/>
                  <a:pt x="434445" y="1744772"/>
                  <a:pt x="431472" y="1743482"/>
                </a:cubicBezTo>
                <a:cubicBezTo>
                  <a:pt x="429437" y="1742598"/>
                  <a:pt x="427405" y="1741714"/>
                  <a:pt x="425370" y="1740848"/>
                </a:cubicBezTo>
                <a:cubicBezTo>
                  <a:pt x="422767" y="1739717"/>
                  <a:pt x="420163" y="1738568"/>
                  <a:pt x="417558" y="1737455"/>
                </a:cubicBezTo>
                <a:cubicBezTo>
                  <a:pt x="415061" y="1736377"/>
                  <a:pt x="412555" y="1735334"/>
                  <a:pt x="410053" y="1734274"/>
                </a:cubicBezTo>
                <a:cubicBezTo>
                  <a:pt x="407034" y="1732984"/>
                  <a:pt x="404019" y="1731676"/>
                  <a:pt x="400984" y="1730439"/>
                </a:cubicBezTo>
                <a:cubicBezTo>
                  <a:pt x="400941" y="1730421"/>
                  <a:pt x="400897" y="1730386"/>
                  <a:pt x="400855" y="1730386"/>
                </a:cubicBezTo>
                <a:cubicBezTo>
                  <a:pt x="397343" y="1728937"/>
                  <a:pt x="393744" y="1727593"/>
                  <a:pt x="390181" y="1726215"/>
                </a:cubicBezTo>
                <a:cubicBezTo>
                  <a:pt x="388374" y="1725508"/>
                  <a:pt x="386583" y="1724801"/>
                  <a:pt x="384771" y="1724112"/>
                </a:cubicBezTo>
                <a:cubicBezTo>
                  <a:pt x="380794" y="1722592"/>
                  <a:pt x="376828" y="1721054"/>
                  <a:pt x="372828" y="1719588"/>
                </a:cubicBezTo>
                <a:cubicBezTo>
                  <a:pt x="370735" y="1718810"/>
                  <a:pt x="368641" y="1718015"/>
                  <a:pt x="366561" y="1717237"/>
                </a:cubicBezTo>
                <a:cubicBezTo>
                  <a:pt x="350202" y="1711175"/>
                  <a:pt x="333878" y="1704972"/>
                  <a:pt x="318454" y="1697249"/>
                </a:cubicBezTo>
                <a:cubicBezTo>
                  <a:pt x="315792" y="1695905"/>
                  <a:pt x="317343" y="1691752"/>
                  <a:pt x="320199" y="1692353"/>
                </a:cubicBezTo>
                <a:cubicBezTo>
                  <a:pt x="337333" y="1696047"/>
                  <a:pt x="354926" y="1701490"/>
                  <a:pt x="372456" y="1707870"/>
                </a:cubicBezTo>
                <a:cubicBezTo>
                  <a:pt x="373803" y="1708347"/>
                  <a:pt x="375155" y="1708789"/>
                  <a:pt x="376501" y="1709302"/>
                </a:cubicBezTo>
                <a:cubicBezTo>
                  <a:pt x="381150" y="1711034"/>
                  <a:pt x="385774" y="1712872"/>
                  <a:pt x="390398" y="1714745"/>
                </a:cubicBezTo>
                <a:cubicBezTo>
                  <a:pt x="392667" y="1715646"/>
                  <a:pt x="394948" y="1716512"/>
                  <a:pt x="397206" y="1717449"/>
                </a:cubicBezTo>
                <a:cubicBezTo>
                  <a:pt x="397456" y="1717555"/>
                  <a:pt x="397710" y="1717643"/>
                  <a:pt x="397959" y="1717749"/>
                </a:cubicBezTo>
                <a:cubicBezTo>
                  <a:pt x="401389" y="1718333"/>
                  <a:pt x="404812" y="1719110"/>
                  <a:pt x="408229" y="1719959"/>
                </a:cubicBezTo>
                <a:cubicBezTo>
                  <a:pt x="411282" y="1720736"/>
                  <a:pt x="414330" y="1721567"/>
                  <a:pt x="417364" y="1722503"/>
                </a:cubicBezTo>
                <a:cubicBezTo>
                  <a:pt x="420181" y="1723370"/>
                  <a:pt x="422989" y="1724289"/>
                  <a:pt x="425778" y="1725261"/>
                </a:cubicBezTo>
                <a:cubicBezTo>
                  <a:pt x="429823" y="1726674"/>
                  <a:pt x="433825" y="1728194"/>
                  <a:pt x="437789" y="1729750"/>
                </a:cubicBezTo>
                <a:cubicBezTo>
                  <a:pt x="443155" y="1731853"/>
                  <a:pt x="448453" y="1734026"/>
                  <a:pt x="453618" y="1736147"/>
                </a:cubicBezTo>
                <a:cubicBezTo>
                  <a:pt x="450441" y="1730775"/>
                  <a:pt x="447268" y="1725402"/>
                  <a:pt x="444012" y="1720065"/>
                </a:cubicBezTo>
                <a:cubicBezTo>
                  <a:pt x="441305" y="1720365"/>
                  <a:pt x="438685" y="1719888"/>
                  <a:pt x="436094" y="1719146"/>
                </a:cubicBezTo>
                <a:cubicBezTo>
                  <a:pt x="433180" y="1718315"/>
                  <a:pt x="430312" y="1717149"/>
                  <a:pt x="427429" y="1716230"/>
                </a:cubicBezTo>
                <a:cubicBezTo>
                  <a:pt x="427324" y="1716194"/>
                  <a:pt x="427223" y="1716159"/>
                  <a:pt x="427119" y="1716123"/>
                </a:cubicBezTo>
                <a:cubicBezTo>
                  <a:pt x="426107" y="1715788"/>
                  <a:pt x="425129" y="1715399"/>
                  <a:pt x="424122" y="1715063"/>
                </a:cubicBezTo>
                <a:cubicBezTo>
                  <a:pt x="423414" y="1714886"/>
                  <a:pt x="422709" y="1714657"/>
                  <a:pt x="422000" y="1714462"/>
                </a:cubicBezTo>
                <a:cubicBezTo>
                  <a:pt x="419102" y="1713720"/>
                  <a:pt x="416205" y="1712907"/>
                  <a:pt x="413316" y="1712041"/>
                </a:cubicBezTo>
                <a:cubicBezTo>
                  <a:pt x="410041" y="1711051"/>
                  <a:pt x="406783" y="1710026"/>
                  <a:pt x="403529" y="1708948"/>
                </a:cubicBezTo>
                <a:cubicBezTo>
                  <a:pt x="400890" y="1708065"/>
                  <a:pt x="398253" y="1707216"/>
                  <a:pt x="395632" y="1706297"/>
                </a:cubicBezTo>
                <a:cubicBezTo>
                  <a:pt x="387484" y="1703470"/>
                  <a:pt x="379417" y="1700536"/>
                  <a:pt x="371513" y="1697955"/>
                </a:cubicBezTo>
                <a:cubicBezTo>
                  <a:pt x="368729" y="1697037"/>
                  <a:pt x="365926" y="1696170"/>
                  <a:pt x="363141" y="1695287"/>
                </a:cubicBezTo>
                <a:cubicBezTo>
                  <a:pt x="361184" y="1694651"/>
                  <a:pt x="359245" y="1694032"/>
                  <a:pt x="357289" y="1693413"/>
                </a:cubicBezTo>
                <a:cubicBezTo>
                  <a:pt x="341846" y="1688518"/>
                  <a:pt x="326351" y="1683534"/>
                  <a:pt x="311790" y="1676589"/>
                </a:cubicBezTo>
                <a:cubicBezTo>
                  <a:pt x="310133" y="1675811"/>
                  <a:pt x="311191" y="1673443"/>
                  <a:pt x="312830" y="1673708"/>
                </a:cubicBezTo>
                <a:cubicBezTo>
                  <a:pt x="329207" y="1676341"/>
                  <a:pt x="345301" y="1681166"/>
                  <a:pt x="361255" y="1686097"/>
                </a:cubicBezTo>
                <a:cubicBezTo>
                  <a:pt x="363688" y="1686857"/>
                  <a:pt x="366120" y="1687581"/>
                  <a:pt x="368571" y="1688341"/>
                </a:cubicBezTo>
                <a:cubicBezTo>
                  <a:pt x="371976" y="1689384"/>
                  <a:pt x="375389" y="1690444"/>
                  <a:pt x="378793" y="1691469"/>
                </a:cubicBezTo>
                <a:cubicBezTo>
                  <a:pt x="386007" y="1693608"/>
                  <a:pt x="393451" y="1695658"/>
                  <a:pt x="400918" y="1697779"/>
                </a:cubicBezTo>
                <a:cubicBezTo>
                  <a:pt x="403737" y="1698574"/>
                  <a:pt x="406550" y="1699405"/>
                  <a:pt x="409366" y="1700253"/>
                </a:cubicBezTo>
                <a:cubicBezTo>
                  <a:pt x="411259" y="1700819"/>
                  <a:pt x="413165" y="1701331"/>
                  <a:pt x="415047" y="1701914"/>
                </a:cubicBezTo>
                <a:cubicBezTo>
                  <a:pt x="416391" y="1702162"/>
                  <a:pt x="417732" y="1702445"/>
                  <a:pt x="419072" y="1702710"/>
                </a:cubicBezTo>
                <a:cubicBezTo>
                  <a:pt x="424404" y="1703805"/>
                  <a:pt x="429591" y="1705237"/>
                  <a:pt x="434225" y="1707517"/>
                </a:cubicBezTo>
                <a:cubicBezTo>
                  <a:pt x="435082" y="1707941"/>
                  <a:pt x="435979" y="1708312"/>
                  <a:pt x="436792" y="1708807"/>
                </a:cubicBezTo>
                <a:cubicBezTo>
                  <a:pt x="437389" y="1709160"/>
                  <a:pt x="437539" y="1709761"/>
                  <a:pt x="437506" y="1710344"/>
                </a:cubicBezTo>
                <a:cubicBezTo>
                  <a:pt x="437728" y="1710450"/>
                  <a:pt x="437968" y="1710521"/>
                  <a:pt x="438188" y="1710627"/>
                </a:cubicBezTo>
                <a:cubicBezTo>
                  <a:pt x="436658" y="1708171"/>
                  <a:pt x="435089" y="1705714"/>
                  <a:pt x="433545" y="1703275"/>
                </a:cubicBezTo>
                <a:cubicBezTo>
                  <a:pt x="430721" y="1698786"/>
                  <a:pt x="427907" y="1694297"/>
                  <a:pt x="425058" y="1689808"/>
                </a:cubicBezTo>
                <a:cubicBezTo>
                  <a:pt x="424262" y="1689720"/>
                  <a:pt x="423467" y="1689543"/>
                  <a:pt x="422668" y="1689419"/>
                </a:cubicBezTo>
                <a:cubicBezTo>
                  <a:pt x="420553" y="1689101"/>
                  <a:pt x="418439" y="1688783"/>
                  <a:pt x="416331" y="1688359"/>
                </a:cubicBezTo>
                <a:cubicBezTo>
                  <a:pt x="413397" y="1687758"/>
                  <a:pt x="410473" y="1687051"/>
                  <a:pt x="407552" y="1686256"/>
                </a:cubicBezTo>
                <a:cubicBezTo>
                  <a:pt x="403825" y="1685249"/>
                  <a:pt x="400111" y="1684082"/>
                  <a:pt x="396404" y="1682845"/>
                </a:cubicBezTo>
                <a:cubicBezTo>
                  <a:pt x="394443" y="1682191"/>
                  <a:pt x="392483" y="1681537"/>
                  <a:pt x="390532" y="1680848"/>
                </a:cubicBezTo>
                <a:cubicBezTo>
                  <a:pt x="379368" y="1676854"/>
                  <a:pt x="368306" y="1672241"/>
                  <a:pt x="357394" y="1668211"/>
                </a:cubicBezTo>
                <a:cubicBezTo>
                  <a:pt x="354820" y="1667292"/>
                  <a:pt x="352264" y="1666391"/>
                  <a:pt x="349708" y="1665455"/>
                </a:cubicBezTo>
                <a:cubicBezTo>
                  <a:pt x="349497" y="1665384"/>
                  <a:pt x="349285" y="1665295"/>
                  <a:pt x="349074" y="1665225"/>
                </a:cubicBezTo>
                <a:cubicBezTo>
                  <a:pt x="328079" y="1658138"/>
                  <a:pt x="305902" y="1653101"/>
                  <a:pt x="284942" y="1645678"/>
                </a:cubicBezTo>
                <a:cubicBezTo>
                  <a:pt x="282897" y="1644954"/>
                  <a:pt x="280870" y="1644194"/>
                  <a:pt x="278861" y="1643416"/>
                </a:cubicBezTo>
                <a:cubicBezTo>
                  <a:pt x="276781" y="1642621"/>
                  <a:pt x="274700" y="1641843"/>
                  <a:pt x="272655" y="1640977"/>
                </a:cubicBezTo>
                <a:cubicBezTo>
                  <a:pt x="269341" y="1639581"/>
                  <a:pt x="271580" y="1635057"/>
                  <a:pt x="274647" y="1635410"/>
                </a:cubicBezTo>
                <a:cubicBezTo>
                  <a:pt x="276058" y="1635587"/>
                  <a:pt x="277503" y="1635834"/>
                  <a:pt x="278931" y="1636046"/>
                </a:cubicBezTo>
                <a:cubicBezTo>
                  <a:pt x="280976" y="1636347"/>
                  <a:pt x="283056" y="1636630"/>
                  <a:pt x="285119" y="1637001"/>
                </a:cubicBezTo>
                <a:cubicBezTo>
                  <a:pt x="307788" y="1641119"/>
                  <a:pt x="330476" y="1649566"/>
                  <a:pt x="352106" y="1656583"/>
                </a:cubicBezTo>
                <a:cubicBezTo>
                  <a:pt x="355931" y="1657837"/>
                  <a:pt x="359880" y="1659057"/>
                  <a:pt x="363864" y="1660312"/>
                </a:cubicBezTo>
                <a:cubicBezTo>
                  <a:pt x="367495" y="1661231"/>
                  <a:pt x="371104" y="1662220"/>
                  <a:pt x="374709" y="1663210"/>
                </a:cubicBezTo>
                <a:cubicBezTo>
                  <a:pt x="376882" y="1663811"/>
                  <a:pt x="379035" y="1664429"/>
                  <a:pt x="381189" y="1665066"/>
                </a:cubicBezTo>
                <a:cubicBezTo>
                  <a:pt x="386567" y="1666656"/>
                  <a:pt x="391847" y="1668371"/>
                  <a:pt x="397045" y="1670191"/>
                </a:cubicBezTo>
                <a:cubicBezTo>
                  <a:pt x="399392" y="1671004"/>
                  <a:pt x="401757" y="1671799"/>
                  <a:pt x="404056" y="1672683"/>
                </a:cubicBezTo>
                <a:cubicBezTo>
                  <a:pt x="407164" y="1673867"/>
                  <a:pt x="410163" y="1675157"/>
                  <a:pt x="413163" y="1676430"/>
                </a:cubicBezTo>
                <a:cubicBezTo>
                  <a:pt x="414668" y="1677083"/>
                  <a:pt x="416235" y="1677667"/>
                  <a:pt x="417713" y="1678338"/>
                </a:cubicBezTo>
                <a:cubicBezTo>
                  <a:pt x="416745" y="1676836"/>
                  <a:pt x="415752" y="1675334"/>
                  <a:pt x="414774" y="1673832"/>
                </a:cubicBezTo>
                <a:cubicBezTo>
                  <a:pt x="412920" y="1670968"/>
                  <a:pt x="411065" y="1668106"/>
                  <a:pt x="409200" y="1665242"/>
                </a:cubicBezTo>
                <a:cubicBezTo>
                  <a:pt x="408807" y="1664642"/>
                  <a:pt x="408417" y="1664041"/>
                  <a:pt x="408022" y="1663440"/>
                </a:cubicBezTo>
                <a:cubicBezTo>
                  <a:pt x="407758" y="1663422"/>
                  <a:pt x="407502" y="1663457"/>
                  <a:pt x="407220" y="1663369"/>
                </a:cubicBezTo>
                <a:cubicBezTo>
                  <a:pt x="405680" y="1662927"/>
                  <a:pt x="404153" y="1662415"/>
                  <a:pt x="402618" y="1661955"/>
                </a:cubicBezTo>
                <a:cubicBezTo>
                  <a:pt x="397606" y="1660435"/>
                  <a:pt x="392601" y="1658898"/>
                  <a:pt x="387613" y="1657290"/>
                </a:cubicBezTo>
                <a:cubicBezTo>
                  <a:pt x="385173" y="1656512"/>
                  <a:pt x="382737" y="1655699"/>
                  <a:pt x="380300" y="1654904"/>
                </a:cubicBezTo>
                <a:cubicBezTo>
                  <a:pt x="365292" y="1649955"/>
                  <a:pt x="350343" y="1644777"/>
                  <a:pt x="335412" y="1639616"/>
                </a:cubicBezTo>
                <a:cubicBezTo>
                  <a:pt x="318877" y="1633890"/>
                  <a:pt x="301354" y="1629189"/>
                  <a:pt x="285260" y="1621926"/>
                </a:cubicBezTo>
                <a:cubicBezTo>
                  <a:pt x="283162" y="1620971"/>
                  <a:pt x="281099" y="1619999"/>
                  <a:pt x="279072" y="1618956"/>
                </a:cubicBezTo>
                <a:cubicBezTo>
                  <a:pt x="277151" y="1617984"/>
                  <a:pt x="275229" y="1616995"/>
                  <a:pt x="273343" y="1615917"/>
                </a:cubicBezTo>
                <a:cubicBezTo>
                  <a:pt x="271280" y="1614697"/>
                  <a:pt x="272550" y="1611110"/>
                  <a:pt x="274894" y="1611445"/>
                </a:cubicBezTo>
                <a:cubicBezTo>
                  <a:pt x="276322" y="1611640"/>
                  <a:pt x="277715" y="1611940"/>
                  <a:pt x="279125" y="1612188"/>
                </a:cubicBezTo>
                <a:cubicBezTo>
                  <a:pt x="281188" y="1612559"/>
                  <a:pt x="283268" y="1612947"/>
                  <a:pt x="285313" y="1613407"/>
                </a:cubicBezTo>
                <a:cubicBezTo>
                  <a:pt x="303434" y="1617507"/>
                  <a:pt x="321063" y="1625054"/>
                  <a:pt x="338532" y="1631045"/>
                </a:cubicBezTo>
                <a:cubicBezTo>
                  <a:pt x="348051" y="1634314"/>
                  <a:pt x="357553" y="1637602"/>
                  <a:pt x="367054" y="1640942"/>
                </a:cubicBezTo>
                <a:cubicBezTo>
                  <a:pt x="368782" y="1641543"/>
                  <a:pt x="370497" y="1642161"/>
                  <a:pt x="372214" y="1642762"/>
                </a:cubicBezTo>
                <a:cubicBezTo>
                  <a:pt x="376625" y="1644335"/>
                  <a:pt x="380993" y="1645996"/>
                  <a:pt x="385388" y="1647605"/>
                </a:cubicBezTo>
                <a:cubicBezTo>
                  <a:pt x="387812" y="1648488"/>
                  <a:pt x="390237" y="1649372"/>
                  <a:pt x="392660" y="1650273"/>
                </a:cubicBezTo>
                <a:cubicBezTo>
                  <a:pt x="395632" y="1651387"/>
                  <a:pt x="398630" y="1652412"/>
                  <a:pt x="401592" y="1653543"/>
                </a:cubicBezTo>
                <a:cubicBezTo>
                  <a:pt x="399776" y="1650786"/>
                  <a:pt x="397932" y="1648029"/>
                  <a:pt x="396104" y="1645272"/>
                </a:cubicBezTo>
                <a:cubicBezTo>
                  <a:pt x="394560" y="1642921"/>
                  <a:pt x="393014" y="1640588"/>
                  <a:pt x="391461" y="1638255"/>
                </a:cubicBezTo>
                <a:cubicBezTo>
                  <a:pt x="390255" y="1636435"/>
                  <a:pt x="389065" y="1634632"/>
                  <a:pt x="387859" y="1632812"/>
                </a:cubicBezTo>
                <a:cubicBezTo>
                  <a:pt x="387524" y="1632865"/>
                  <a:pt x="387223" y="1633060"/>
                  <a:pt x="386874" y="1632989"/>
                </a:cubicBezTo>
                <a:cubicBezTo>
                  <a:pt x="385506" y="1632724"/>
                  <a:pt x="384136" y="1632388"/>
                  <a:pt x="382768" y="1632088"/>
                </a:cubicBezTo>
                <a:cubicBezTo>
                  <a:pt x="379925" y="1631487"/>
                  <a:pt x="377085" y="1630868"/>
                  <a:pt x="374249" y="1630143"/>
                </a:cubicBezTo>
                <a:cubicBezTo>
                  <a:pt x="349268" y="1623852"/>
                  <a:pt x="324535" y="1613548"/>
                  <a:pt x="300349" y="1605419"/>
                </a:cubicBezTo>
                <a:cubicBezTo>
                  <a:pt x="295414" y="1603757"/>
                  <a:pt x="290389" y="1602149"/>
                  <a:pt x="285348" y="1600559"/>
                </a:cubicBezTo>
                <a:cubicBezTo>
                  <a:pt x="283303" y="1599922"/>
                  <a:pt x="281258" y="1599268"/>
                  <a:pt x="279213" y="1598615"/>
                </a:cubicBezTo>
                <a:cubicBezTo>
                  <a:pt x="274418" y="1597112"/>
                  <a:pt x="269606" y="1595592"/>
                  <a:pt x="264793" y="1594055"/>
                </a:cubicBezTo>
                <a:cubicBezTo>
                  <a:pt x="262872" y="1593436"/>
                  <a:pt x="260950" y="1592818"/>
                  <a:pt x="259029" y="1592181"/>
                </a:cubicBezTo>
                <a:cubicBezTo>
                  <a:pt x="256931" y="1591492"/>
                  <a:pt x="254851" y="1590768"/>
                  <a:pt x="252753" y="1590062"/>
                </a:cubicBezTo>
                <a:cubicBezTo>
                  <a:pt x="248117" y="1588481"/>
                  <a:pt x="243498" y="1586827"/>
                  <a:pt x="238950" y="1585091"/>
                </a:cubicBezTo>
                <a:cubicBezTo>
                  <a:pt x="230453" y="1581864"/>
                  <a:pt x="222133" y="1578358"/>
                  <a:pt x="214147" y="1574293"/>
                </a:cubicBezTo>
                <a:cubicBezTo>
                  <a:pt x="212896" y="1573646"/>
                  <a:pt x="213178" y="1571437"/>
                  <a:pt x="214782" y="1571702"/>
                </a:cubicBezTo>
                <a:cubicBezTo>
                  <a:pt x="220335" y="1572614"/>
                  <a:pt x="225870" y="1573830"/>
                  <a:pt x="231405" y="1575167"/>
                </a:cubicBezTo>
                <a:cubicBezTo>
                  <a:pt x="235143" y="1576074"/>
                  <a:pt x="238880" y="1577052"/>
                  <a:pt x="242617" y="1578105"/>
                </a:cubicBezTo>
                <a:cubicBezTo>
                  <a:pt x="248117" y="1579657"/>
                  <a:pt x="253582" y="1581300"/>
                  <a:pt x="259046" y="1583064"/>
                </a:cubicBezTo>
                <a:cubicBezTo>
                  <a:pt x="260950" y="1583681"/>
                  <a:pt x="262854" y="1584322"/>
                  <a:pt x="264758" y="1584953"/>
                </a:cubicBezTo>
                <a:cubicBezTo>
                  <a:pt x="269553" y="1586547"/>
                  <a:pt x="274330" y="1588168"/>
                  <a:pt x="279107" y="1589803"/>
                </a:cubicBezTo>
                <a:cubicBezTo>
                  <a:pt x="281170" y="1590513"/>
                  <a:pt x="283232" y="1591210"/>
                  <a:pt x="285295" y="1591916"/>
                </a:cubicBezTo>
                <a:cubicBezTo>
                  <a:pt x="290936" y="1593843"/>
                  <a:pt x="296542" y="1595751"/>
                  <a:pt x="302112" y="1597536"/>
                </a:cubicBezTo>
                <a:cubicBezTo>
                  <a:pt x="327620" y="1605737"/>
                  <a:pt x="354680" y="1612435"/>
                  <a:pt x="379548" y="1622862"/>
                </a:cubicBezTo>
                <a:cubicBezTo>
                  <a:pt x="380281" y="1623180"/>
                  <a:pt x="381057" y="1623428"/>
                  <a:pt x="381788" y="1623746"/>
                </a:cubicBezTo>
                <a:cubicBezTo>
                  <a:pt x="381332" y="1623057"/>
                  <a:pt x="380870" y="1622367"/>
                  <a:pt x="380413" y="1621696"/>
                </a:cubicBezTo>
                <a:cubicBezTo>
                  <a:pt x="376357" y="1615651"/>
                  <a:pt x="372285" y="1609607"/>
                  <a:pt x="368200" y="1603545"/>
                </a:cubicBezTo>
                <a:cubicBezTo>
                  <a:pt x="367813" y="1602998"/>
                  <a:pt x="367442" y="1602432"/>
                  <a:pt x="367054" y="1601866"/>
                </a:cubicBezTo>
                <a:cubicBezTo>
                  <a:pt x="366138" y="1601654"/>
                  <a:pt x="365221" y="1601372"/>
                  <a:pt x="364304" y="1601159"/>
                </a:cubicBezTo>
                <a:cubicBezTo>
                  <a:pt x="337510" y="1594514"/>
                  <a:pt x="311244" y="1584260"/>
                  <a:pt x="285189" y="1574593"/>
                </a:cubicBezTo>
                <a:cubicBezTo>
                  <a:pt x="283091" y="1573814"/>
                  <a:pt x="280994" y="1573038"/>
                  <a:pt x="278896" y="1572271"/>
                </a:cubicBezTo>
                <a:cubicBezTo>
                  <a:pt x="275229" y="1570928"/>
                  <a:pt x="271562" y="1569595"/>
                  <a:pt x="267913" y="1568303"/>
                </a:cubicBezTo>
                <a:cubicBezTo>
                  <a:pt x="267014" y="1567985"/>
                  <a:pt x="266063" y="1567695"/>
                  <a:pt x="265163" y="1567381"/>
                </a:cubicBezTo>
                <a:cubicBezTo>
                  <a:pt x="259434" y="1565387"/>
                  <a:pt x="253635" y="1563447"/>
                  <a:pt x="247782" y="1561535"/>
                </a:cubicBezTo>
                <a:cubicBezTo>
                  <a:pt x="240131" y="1559034"/>
                  <a:pt x="232428" y="1556536"/>
                  <a:pt x="224724" y="1553990"/>
                </a:cubicBezTo>
                <a:cubicBezTo>
                  <a:pt x="221022" y="1552767"/>
                  <a:pt x="217373" y="1551447"/>
                  <a:pt x="213689" y="1550179"/>
                </a:cubicBezTo>
                <a:cubicBezTo>
                  <a:pt x="201614" y="1546023"/>
                  <a:pt x="189644" y="1541652"/>
                  <a:pt x="178204" y="1536483"/>
                </a:cubicBezTo>
                <a:close/>
                <a:moveTo>
                  <a:pt x="518059" y="1529429"/>
                </a:moveTo>
                <a:cubicBezTo>
                  <a:pt x="524767" y="1543301"/>
                  <a:pt x="530953" y="1557503"/>
                  <a:pt x="536529" y="1571963"/>
                </a:cubicBezTo>
                <a:cubicBezTo>
                  <a:pt x="541687" y="1579821"/>
                  <a:pt x="546178" y="1588127"/>
                  <a:pt x="550249" y="1595327"/>
                </a:cubicBezTo>
                <a:cubicBezTo>
                  <a:pt x="551860" y="1598173"/>
                  <a:pt x="548720" y="1601159"/>
                  <a:pt x="546422" y="1599922"/>
                </a:cubicBezTo>
                <a:cubicBezTo>
                  <a:pt x="549219" y="1608600"/>
                  <a:pt x="551796" y="1617330"/>
                  <a:pt x="554111" y="1626132"/>
                </a:cubicBezTo>
                <a:cubicBezTo>
                  <a:pt x="564536" y="1636471"/>
                  <a:pt x="572740" y="1650238"/>
                  <a:pt x="580698" y="1661902"/>
                </a:cubicBezTo>
                <a:cubicBezTo>
                  <a:pt x="587668" y="1672117"/>
                  <a:pt x="596539" y="1683623"/>
                  <a:pt x="602539" y="1695640"/>
                </a:cubicBezTo>
                <a:cubicBezTo>
                  <a:pt x="602564" y="1695181"/>
                  <a:pt x="602608" y="1694721"/>
                  <a:pt x="602633" y="1694262"/>
                </a:cubicBezTo>
                <a:cubicBezTo>
                  <a:pt x="602837" y="1690497"/>
                  <a:pt x="602945" y="1686751"/>
                  <a:pt x="603131" y="1683004"/>
                </a:cubicBezTo>
                <a:cubicBezTo>
                  <a:pt x="594816" y="1672754"/>
                  <a:pt x="588831" y="1660559"/>
                  <a:pt x="581392" y="1649637"/>
                </a:cubicBezTo>
                <a:cubicBezTo>
                  <a:pt x="572770" y="1636983"/>
                  <a:pt x="561240" y="1625283"/>
                  <a:pt x="555401" y="1611056"/>
                </a:cubicBezTo>
                <a:cubicBezTo>
                  <a:pt x="554881" y="1609784"/>
                  <a:pt x="556092" y="1608317"/>
                  <a:pt x="557416" y="1609130"/>
                </a:cubicBezTo>
                <a:lnTo>
                  <a:pt x="557420" y="1609130"/>
                </a:lnTo>
                <a:cubicBezTo>
                  <a:pt x="570038" y="1616818"/>
                  <a:pt x="578214" y="1629931"/>
                  <a:pt x="586346" y="1642038"/>
                </a:cubicBezTo>
                <a:cubicBezTo>
                  <a:pt x="592451" y="1651122"/>
                  <a:pt x="598989" y="1660700"/>
                  <a:pt x="603669" y="1670862"/>
                </a:cubicBezTo>
                <a:cubicBezTo>
                  <a:pt x="603978" y="1664147"/>
                  <a:pt x="604140" y="1657413"/>
                  <a:pt x="604397" y="1650697"/>
                </a:cubicBezTo>
                <a:cubicBezTo>
                  <a:pt x="587472" y="1630656"/>
                  <a:pt x="573925" y="1606903"/>
                  <a:pt x="558869" y="1585515"/>
                </a:cubicBezTo>
                <a:cubicBezTo>
                  <a:pt x="545660" y="1566739"/>
                  <a:pt x="530962" y="1548539"/>
                  <a:pt x="518059" y="1529429"/>
                </a:cubicBezTo>
                <a:close/>
                <a:moveTo>
                  <a:pt x="491549" y="1516918"/>
                </a:moveTo>
                <a:cubicBezTo>
                  <a:pt x="493431" y="1515840"/>
                  <a:pt x="496529" y="1516538"/>
                  <a:pt x="497075" y="1519103"/>
                </a:cubicBezTo>
                <a:cubicBezTo>
                  <a:pt x="497688" y="1521980"/>
                  <a:pt x="497900" y="1525018"/>
                  <a:pt x="497900" y="1528070"/>
                </a:cubicBezTo>
                <a:cubicBezTo>
                  <a:pt x="497900" y="1530150"/>
                  <a:pt x="497780" y="1532216"/>
                  <a:pt x="497514" y="1534273"/>
                </a:cubicBezTo>
                <a:cubicBezTo>
                  <a:pt x="497204" y="1536695"/>
                  <a:pt x="496784" y="1539084"/>
                  <a:pt x="496135" y="1541348"/>
                </a:cubicBezTo>
                <a:cubicBezTo>
                  <a:pt x="495256" y="1544427"/>
                  <a:pt x="490244" y="1544015"/>
                  <a:pt x="490420" y="1540644"/>
                </a:cubicBezTo>
                <a:cubicBezTo>
                  <a:pt x="490664" y="1535968"/>
                  <a:pt x="490985" y="1531408"/>
                  <a:pt x="490683" y="1526722"/>
                </a:cubicBezTo>
                <a:cubicBezTo>
                  <a:pt x="490671" y="1526538"/>
                  <a:pt x="490687" y="1526358"/>
                  <a:pt x="490674" y="1526174"/>
                </a:cubicBezTo>
                <a:cubicBezTo>
                  <a:pt x="490521" y="1524129"/>
                  <a:pt x="489793" y="1521637"/>
                  <a:pt x="490089" y="1519612"/>
                </a:cubicBezTo>
                <a:lnTo>
                  <a:pt x="490087" y="1519610"/>
                </a:lnTo>
                <a:cubicBezTo>
                  <a:pt x="490020" y="1518292"/>
                  <a:pt x="490664" y="1517425"/>
                  <a:pt x="491549" y="1516918"/>
                </a:cubicBezTo>
                <a:close/>
                <a:moveTo>
                  <a:pt x="168614" y="1514796"/>
                </a:moveTo>
                <a:cubicBezTo>
                  <a:pt x="170535" y="1519269"/>
                  <a:pt x="172404" y="1523763"/>
                  <a:pt x="174396" y="1528197"/>
                </a:cubicBezTo>
                <a:cubicBezTo>
                  <a:pt x="196766" y="1533404"/>
                  <a:pt x="218942" y="1541778"/>
                  <a:pt x="240837" y="1550095"/>
                </a:cubicBezTo>
                <a:cubicBezTo>
                  <a:pt x="245138" y="1551731"/>
                  <a:pt x="249439" y="1553350"/>
                  <a:pt x="253740" y="1554958"/>
                </a:cubicBezTo>
                <a:cubicBezTo>
                  <a:pt x="255503" y="1555623"/>
                  <a:pt x="257284" y="1556296"/>
                  <a:pt x="259064" y="1556952"/>
                </a:cubicBezTo>
                <a:cubicBezTo>
                  <a:pt x="261232" y="1557756"/>
                  <a:pt x="263401" y="1558523"/>
                  <a:pt x="265569" y="1559304"/>
                </a:cubicBezTo>
                <a:cubicBezTo>
                  <a:pt x="267261" y="1559917"/>
                  <a:pt x="268971" y="1560554"/>
                  <a:pt x="270681" y="1561149"/>
                </a:cubicBezTo>
                <a:cubicBezTo>
                  <a:pt x="273361" y="1562091"/>
                  <a:pt x="276093" y="1562980"/>
                  <a:pt x="278808" y="1563899"/>
                </a:cubicBezTo>
                <a:cubicBezTo>
                  <a:pt x="280870" y="1564604"/>
                  <a:pt x="282950" y="1565310"/>
                  <a:pt x="285030" y="1566004"/>
                </a:cubicBezTo>
                <a:cubicBezTo>
                  <a:pt x="310644" y="1574576"/>
                  <a:pt x="336910" y="1582712"/>
                  <a:pt x="361484" y="1593666"/>
                </a:cubicBezTo>
                <a:cubicBezTo>
                  <a:pt x="357183" y="1587313"/>
                  <a:pt x="352846" y="1580968"/>
                  <a:pt x="348510" y="1574618"/>
                </a:cubicBezTo>
                <a:cubicBezTo>
                  <a:pt x="348492" y="1574614"/>
                  <a:pt x="348474" y="1574625"/>
                  <a:pt x="348439" y="1574618"/>
                </a:cubicBezTo>
                <a:cubicBezTo>
                  <a:pt x="327638" y="1569791"/>
                  <a:pt x="306255" y="1564327"/>
                  <a:pt x="284872" y="1558161"/>
                </a:cubicBezTo>
                <a:cubicBezTo>
                  <a:pt x="282827" y="1557567"/>
                  <a:pt x="280764" y="1556996"/>
                  <a:pt x="278702" y="1556388"/>
                </a:cubicBezTo>
                <a:cubicBezTo>
                  <a:pt x="274436" y="1555124"/>
                  <a:pt x="270170" y="1553776"/>
                  <a:pt x="265904" y="1552450"/>
                </a:cubicBezTo>
                <a:cubicBezTo>
                  <a:pt x="263612" y="1551740"/>
                  <a:pt x="261321" y="1551070"/>
                  <a:pt x="259046" y="1550342"/>
                </a:cubicBezTo>
                <a:cubicBezTo>
                  <a:pt x="255627" y="1549253"/>
                  <a:pt x="252242" y="1548096"/>
                  <a:pt x="248857" y="1546965"/>
                </a:cubicBezTo>
                <a:cubicBezTo>
                  <a:pt x="244168" y="1545402"/>
                  <a:pt x="239462" y="1543868"/>
                  <a:pt x="234808" y="1542225"/>
                </a:cubicBezTo>
                <a:cubicBezTo>
                  <a:pt x="211997" y="1534164"/>
                  <a:pt x="189697" y="1525092"/>
                  <a:pt x="168614" y="1514796"/>
                </a:cubicBezTo>
                <a:close/>
                <a:moveTo>
                  <a:pt x="160628" y="1495308"/>
                </a:moveTo>
                <a:cubicBezTo>
                  <a:pt x="161915" y="1498576"/>
                  <a:pt x="163131" y="1501872"/>
                  <a:pt x="164454" y="1505125"/>
                </a:cubicBezTo>
                <a:cubicBezTo>
                  <a:pt x="164912" y="1506270"/>
                  <a:pt x="165441" y="1507386"/>
                  <a:pt x="165917" y="1508529"/>
                </a:cubicBezTo>
                <a:cubicBezTo>
                  <a:pt x="184832" y="1514335"/>
                  <a:pt x="203641" y="1520487"/>
                  <a:pt x="222415" y="1526711"/>
                </a:cubicBezTo>
                <a:cubicBezTo>
                  <a:pt x="228039" y="1528579"/>
                  <a:pt x="233680" y="1530451"/>
                  <a:pt x="239321" y="1532333"/>
                </a:cubicBezTo>
                <a:cubicBezTo>
                  <a:pt x="245878" y="1534523"/>
                  <a:pt x="252453" y="1536679"/>
                  <a:pt x="259011" y="1538867"/>
                </a:cubicBezTo>
                <a:cubicBezTo>
                  <a:pt x="261373" y="1539657"/>
                  <a:pt x="263753" y="1540427"/>
                  <a:pt x="266115" y="1541214"/>
                </a:cubicBezTo>
                <a:cubicBezTo>
                  <a:pt x="270188" y="1542569"/>
                  <a:pt x="274277" y="1543905"/>
                  <a:pt x="278349" y="1545252"/>
                </a:cubicBezTo>
                <a:cubicBezTo>
                  <a:pt x="280447" y="1545948"/>
                  <a:pt x="282562" y="1546648"/>
                  <a:pt x="284678" y="1547341"/>
                </a:cubicBezTo>
                <a:cubicBezTo>
                  <a:pt x="303804" y="1553629"/>
                  <a:pt x="322984" y="1559813"/>
                  <a:pt x="342322" y="1565573"/>
                </a:cubicBezTo>
                <a:cubicBezTo>
                  <a:pt x="337051" y="1557890"/>
                  <a:pt x="331780" y="1550208"/>
                  <a:pt x="326492" y="1542520"/>
                </a:cubicBezTo>
                <a:cubicBezTo>
                  <a:pt x="326351" y="1542502"/>
                  <a:pt x="326228" y="1542550"/>
                  <a:pt x="326069" y="1542518"/>
                </a:cubicBezTo>
                <a:cubicBezTo>
                  <a:pt x="312160" y="1539584"/>
                  <a:pt x="298181" y="1536515"/>
                  <a:pt x="284237" y="1533225"/>
                </a:cubicBezTo>
                <a:cubicBezTo>
                  <a:pt x="282122" y="1532729"/>
                  <a:pt x="280006" y="1532188"/>
                  <a:pt x="277909" y="1531681"/>
                </a:cubicBezTo>
                <a:cubicBezTo>
                  <a:pt x="273889" y="1530716"/>
                  <a:pt x="269888" y="1529747"/>
                  <a:pt x="265886" y="1528742"/>
                </a:cubicBezTo>
                <a:cubicBezTo>
                  <a:pt x="260915" y="1527492"/>
                  <a:pt x="255944" y="1526177"/>
                  <a:pt x="250990" y="1524857"/>
                </a:cubicBezTo>
                <a:cubicBezTo>
                  <a:pt x="243269" y="1522805"/>
                  <a:pt x="235566" y="1520662"/>
                  <a:pt x="227897" y="1518417"/>
                </a:cubicBezTo>
                <a:cubicBezTo>
                  <a:pt x="223984" y="1517272"/>
                  <a:pt x="220088" y="1516099"/>
                  <a:pt x="216192" y="1514898"/>
                </a:cubicBezTo>
                <a:cubicBezTo>
                  <a:pt x="197383" y="1509093"/>
                  <a:pt x="178785" y="1502669"/>
                  <a:pt x="160628" y="1495308"/>
                </a:cubicBezTo>
                <a:close/>
                <a:moveTo>
                  <a:pt x="478725" y="1488234"/>
                </a:moveTo>
                <a:lnTo>
                  <a:pt x="480555" y="1499290"/>
                </a:lnTo>
                <a:cubicBezTo>
                  <a:pt x="480520" y="1501625"/>
                  <a:pt x="478554" y="1502555"/>
                  <a:pt x="476900" y="1502116"/>
                </a:cubicBezTo>
                <a:cubicBezTo>
                  <a:pt x="476453" y="1501846"/>
                  <a:pt x="476016" y="1501553"/>
                  <a:pt x="475561" y="1501307"/>
                </a:cubicBezTo>
                <a:cubicBezTo>
                  <a:pt x="475125" y="1500860"/>
                  <a:pt x="474783" y="1500285"/>
                  <a:pt x="474683" y="1499504"/>
                </a:cubicBezTo>
                <a:cubicBezTo>
                  <a:pt x="474187" y="1495637"/>
                  <a:pt x="472999" y="1491475"/>
                  <a:pt x="475607" y="1488271"/>
                </a:cubicBezTo>
                <a:close/>
                <a:moveTo>
                  <a:pt x="478725" y="1488232"/>
                </a:moveTo>
                <a:lnTo>
                  <a:pt x="478727" y="1488234"/>
                </a:lnTo>
                <a:lnTo>
                  <a:pt x="478725" y="1488234"/>
                </a:lnTo>
                <a:close/>
                <a:moveTo>
                  <a:pt x="143547" y="1479526"/>
                </a:moveTo>
                <a:cubicBezTo>
                  <a:pt x="130907" y="1565817"/>
                  <a:pt x="116152" y="1651952"/>
                  <a:pt x="103530" y="1738268"/>
                </a:cubicBezTo>
                <a:lnTo>
                  <a:pt x="103548" y="1738250"/>
                </a:lnTo>
                <a:cubicBezTo>
                  <a:pt x="106545" y="1739611"/>
                  <a:pt x="108854" y="1742739"/>
                  <a:pt x="111216" y="1745054"/>
                </a:cubicBezTo>
                <a:cubicBezTo>
                  <a:pt x="114301" y="1748112"/>
                  <a:pt x="119114" y="1751717"/>
                  <a:pt x="119889" y="1756153"/>
                </a:cubicBezTo>
                <a:cubicBezTo>
                  <a:pt x="120030" y="1757019"/>
                  <a:pt x="119325" y="1757885"/>
                  <a:pt x="118426" y="1757779"/>
                </a:cubicBezTo>
                <a:cubicBezTo>
                  <a:pt x="113878" y="1757267"/>
                  <a:pt x="109929" y="1752601"/>
                  <a:pt x="106598" y="1749632"/>
                </a:cubicBezTo>
                <a:cubicBezTo>
                  <a:pt x="105346" y="1748536"/>
                  <a:pt x="103830" y="1747352"/>
                  <a:pt x="102438" y="1746097"/>
                </a:cubicBezTo>
                <a:cubicBezTo>
                  <a:pt x="96250" y="1788937"/>
                  <a:pt x="90591" y="1831830"/>
                  <a:pt x="86043" y="1874811"/>
                </a:cubicBezTo>
                <a:cubicBezTo>
                  <a:pt x="90397" y="1879618"/>
                  <a:pt x="92601" y="1886528"/>
                  <a:pt x="95280" y="1892254"/>
                </a:cubicBezTo>
                <a:cubicBezTo>
                  <a:pt x="95704" y="1893191"/>
                  <a:pt x="94276" y="1893845"/>
                  <a:pt x="93729" y="1893050"/>
                </a:cubicBezTo>
                <a:cubicBezTo>
                  <a:pt x="91085" y="1889250"/>
                  <a:pt x="87806" y="1885380"/>
                  <a:pt x="85409" y="1881173"/>
                </a:cubicBezTo>
                <a:cubicBezTo>
                  <a:pt x="82553" y="1908956"/>
                  <a:pt x="80032" y="1936755"/>
                  <a:pt x="78252" y="1964608"/>
                </a:cubicBezTo>
                <a:cubicBezTo>
                  <a:pt x="83893" y="1971607"/>
                  <a:pt x="88405" y="1980567"/>
                  <a:pt x="92389" y="1988432"/>
                </a:cubicBezTo>
                <a:cubicBezTo>
                  <a:pt x="93236" y="1990093"/>
                  <a:pt x="90574" y="1991560"/>
                  <a:pt x="89569" y="1990040"/>
                </a:cubicBezTo>
                <a:cubicBezTo>
                  <a:pt x="85620" y="1984137"/>
                  <a:pt x="81178" y="1977775"/>
                  <a:pt x="77829" y="1971183"/>
                </a:cubicBezTo>
                <a:cubicBezTo>
                  <a:pt x="77441" y="1977386"/>
                  <a:pt x="76929" y="1983572"/>
                  <a:pt x="76612" y="1989793"/>
                </a:cubicBezTo>
                <a:cubicBezTo>
                  <a:pt x="75466" y="2012733"/>
                  <a:pt x="74761" y="2035743"/>
                  <a:pt x="74497" y="2058771"/>
                </a:cubicBezTo>
                <a:cubicBezTo>
                  <a:pt x="81971" y="2069163"/>
                  <a:pt x="89040" y="2079820"/>
                  <a:pt x="96373" y="2090318"/>
                </a:cubicBezTo>
                <a:cubicBezTo>
                  <a:pt x="97572" y="2092032"/>
                  <a:pt x="95016" y="2093852"/>
                  <a:pt x="93764" y="2092209"/>
                </a:cubicBezTo>
                <a:cubicBezTo>
                  <a:pt x="87348" y="2083673"/>
                  <a:pt x="80790" y="2075242"/>
                  <a:pt x="74391" y="2066689"/>
                </a:cubicBezTo>
                <a:cubicBezTo>
                  <a:pt x="73897" y="2140686"/>
                  <a:pt x="78375" y="2214790"/>
                  <a:pt x="90239" y="2287727"/>
                </a:cubicBezTo>
                <a:cubicBezTo>
                  <a:pt x="91402" y="2287144"/>
                  <a:pt x="92795" y="2287020"/>
                  <a:pt x="94046" y="2287710"/>
                </a:cubicBezTo>
                <a:cubicBezTo>
                  <a:pt x="97978" y="2289919"/>
                  <a:pt x="101450" y="2292746"/>
                  <a:pt x="103178" y="2296758"/>
                </a:cubicBezTo>
                <a:cubicBezTo>
                  <a:pt x="107356" y="2300911"/>
                  <a:pt x="111569" y="2305047"/>
                  <a:pt x="115694" y="2309271"/>
                </a:cubicBezTo>
                <a:cubicBezTo>
                  <a:pt x="118902" y="2312576"/>
                  <a:pt x="113631" y="2316853"/>
                  <a:pt x="110388" y="2313866"/>
                </a:cubicBezTo>
                <a:cubicBezTo>
                  <a:pt x="104024" y="2308016"/>
                  <a:pt x="97801" y="2301990"/>
                  <a:pt x="91579" y="2295981"/>
                </a:cubicBezTo>
                <a:cubicBezTo>
                  <a:pt x="97096" y="2328270"/>
                  <a:pt x="104006" y="2360329"/>
                  <a:pt x="112679" y="2392034"/>
                </a:cubicBezTo>
                <a:cubicBezTo>
                  <a:pt x="120418" y="2420311"/>
                  <a:pt x="129514" y="2448306"/>
                  <a:pt x="140268" y="2475611"/>
                </a:cubicBezTo>
                <a:cubicBezTo>
                  <a:pt x="140356" y="2475646"/>
                  <a:pt x="140409" y="2475593"/>
                  <a:pt x="140497" y="2475646"/>
                </a:cubicBezTo>
                <a:cubicBezTo>
                  <a:pt x="151180" y="2482044"/>
                  <a:pt x="160135" y="2491057"/>
                  <a:pt x="169883" y="2498798"/>
                </a:cubicBezTo>
                <a:cubicBezTo>
                  <a:pt x="180971" y="2507635"/>
                  <a:pt x="192394" y="2516012"/>
                  <a:pt x="203500" y="2524795"/>
                </a:cubicBezTo>
                <a:cubicBezTo>
                  <a:pt x="204276" y="2525431"/>
                  <a:pt x="203412" y="2526722"/>
                  <a:pt x="202548" y="2526262"/>
                </a:cubicBezTo>
                <a:cubicBezTo>
                  <a:pt x="183651" y="2516277"/>
                  <a:pt x="161474" y="2503534"/>
                  <a:pt x="145274" y="2488000"/>
                </a:cubicBezTo>
                <a:cubicBezTo>
                  <a:pt x="145926" y="2489590"/>
                  <a:pt x="146508" y="2491181"/>
                  <a:pt x="147178" y="2492754"/>
                </a:cubicBezTo>
                <a:cubicBezTo>
                  <a:pt x="151885" y="2493956"/>
                  <a:pt x="155551" y="2497791"/>
                  <a:pt x="159236" y="2500919"/>
                </a:cubicBezTo>
                <a:cubicBezTo>
                  <a:pt x="164401" y="2505249"/>
                  <a:pt x="169055" y="2509738"/>
                  <a:pt x="173162" y="2515128"/>
                </a:cubicBezTo>
                <a:cubicBezTo>
                  <a:pt x="174167" y="2516454"/>
                  <a:pt x="172298" y="2517655"/>
                  <a:pt x="171152" y="2517160"/>
                </a:cubicBezTo>
                <a:cubicBezTo>
                  <a:pt x="165529" y="2514686"/>
                  <a:pt x="160434" y="2511594"/>
                  <a:pt x="155481" y="2507970"/>
                </a:cubicBezTo>
                <a:cubicBezTo>
                  <a:pt x="154881" y="2507528"/>
                  <a:pt x="154229" y="2507104"/>
                  <a:pt x="153595" y="2506663"/>
                </a:cubicBezTo>
                <a:cubicBezTo>
                  <a:pt x="156327" y="2512636"/>
                  <a:pt x="158918" y="2518680"/>
                  <a:pt x="161845" y="2524548"/>
                </a:cubicBezTo>
                <a:cubicBezTo>
                  <a:pt x="162197" y="2524512"/>
                  <a:pt x="162550" y="2524495"/>
                  <a:pt x="162938" y="2524707"/>
                </a:cubicBezTo>
                <a:cubicBezTo>
                  <a:pt x="181412" y="2534851"/>
                  <a:pt x="204082" y="2549909"/>
                  <a:pt x="215152" y="2568519"/>
                </a:cubicBezTo>
                <a:cubicBezTo>
                  <a:pt x="216263" y="2570374"/>
                  <a:pt x="213671" y="2572159"/>
                  <a:pt x="212103" y="2571099"/>
                </a:cubicBezTo>
                <a:cubicBezTo>
                  <a:pt x="200027" y="2563129"/>
                  <a:pt x="189591" y="2552896"/>
                  <a:pt x="177498" y="2544837"/>
                </a:cubicBezTo>
                <a:cubicBezTo>
                  <a:pt x="174872" y="2543087"/>
                  <a:pt x="172263" y="2541496"/>
                  <a:pt x="169848" y="2539764"/>
                </a:cubicBezTo>
                <a:cubicBezTo>
                  <a:pt x="174537" y="2548460"/>
                  <a:pt x="179385" y="2557067"/>
                  <a:pt x="184585" y="2565461"/>
                </a:cubicBezTo>
                <a:cubicBezTo>
                  <a:pt x="184603" y="2565461"/>
                  <a:pt x="184603" y="2565461"/>
                  <a:pt x="184620" y="2565461"/>
                </a:cubicBezTo>
                <a:cubicBezTo>
                  <a:pt x="213107" y="2580855"/>
                  <a:pt x="237769" y="2607453"/>
                  <a:pt x="259787" y="2630958"/>
                </a:cubicBezTo>
                <a:cubicBezTo>
                  <a:pt x="265551" y="2637108"/>
                  <a:pt x="271139" y="2643612"/>
                  <a:pt x="276763" y="2650045"/>
                </a:cubicBezTo>
                <a:cubicBezTo>
                  <a:pt x="279266" y="2652943"/>
                  <a:pt x="281893" y="2655648"/>
                  <a:pt x="284361" y="2658599"/>
                </a:cubicBezTo>
                <a:cubicBezTo>
                  <a:pt x="284784" y="2658387"/>
                  <a:pt x="285260" y="2658316"/>
                  <a:pt x="285753" y="2658352"/>
                </a:cubicBezTo>
                <a:cubicBezTo>
                  <a:pt x="283091" y="2654181"/>
                  <a:pt x="280288" y="2650133"/>
                  <a:pt x="277539" y="2646033"/>
                </a:cubicBezTo>
                <a:cubicBezTo>
                  <a:pt x="261550" y="2622174"/>
                  <a:pt x="243851" y="2599712"/>
                  <a:pt x="219859" y="2582021"/>
                </a:cubicBezTo>
                <a:cubicBezTo>
                  <a:pt x="217056" y="2579953"/>
                  <a:pt x="219630" y="2575146"/>
                  <a:pt x="222856" y="2576631"/>
                </a:cubicBezTo>
                <a:cubicBezTo>
                  <a:pt x="244362" y="2586475"/>
                  <a:pt x="259646" y="2606481"/>
                  <a:pt x="273960" y="2624808"/>
                </a:cubicBezTo>
                <a:cubicBezTo>
                  <a:pt x="274753" y="2625833"/>
                  <a:pt x="275547" y="2626876"/>
                  <a:pt x="276340" y="2627918"/>
                </a:cubicBezTo>
                <a:cubicBezTo>
                  <a:pt x="276287" y="2627088"/>
                  <a:pt x="276692" y="2626345"/>
                  <a:pt x="277239" y="2625745"/>
                </a:cubicBezTo>
                <a:cubicBezTo>
                  <a:pt x="247623" y="2588154"/>
                  <a:pt x="217444" y="2554239"/>
                  <a:pt x="177269" y="2525626"/>
                </a:cubicBezTo>
                <a:cubicBezTo>
                  <a:pt x="173532" y="2522957"/>
                  <a:pt x="177375" y="2517602"/>
                  <a:pt x="181236" y="2519829"/>
                </a:cubicBezTo>
                <a:cubicBezTo>
                  <a:pt x="203341" y="2532536"/>
                  <a:pt x="222715" y="2548265"/>
                  <a:pt x="240572" y="2565691"/>
                </a:cubicBezTo>
                <a:cubicBezTo>
                  <a:pt x="253229" y="2574952"/>
                  <a:pt x="264758" y="2585379"/>
                  <a:pt x="275599" y="2596761"/>
                </a:cubicBezTo>
                <a:cubicBezTo>
                  <a:pt x="275441" y="2596425"/>
                  <a:pt x="275282" y="2596089"/>
                  <a:pt x="275106" y="2595753"/>
                </a:cubicBezTo>
                <a:cubicBezTo>
                  <a:pt x="238933" y="2552878"/>
                  <a:pt x="200521" y="2514615"/>
                  <a:pt x="154546" y="2480948"/>
                </a:cubicBezTo>
                <a:cubicBezTo>
                  <a:pt x="151144" y="2478456"/>
                  <a:pt x="155111" y="2472536"/>
                  <a:pt x="158601" y="2474815"/>
                </a:cubicBezTo>
                <a:cubicBezTo>
                  <a:pt x="158865" y="2474992"/>
                  <a:pt x="159112" y="2475169"/>
                  <a:pt x="159394" y="2475346"/>
                </a:cubicBezTo>
                <a:cubicBezTo>
                  <a:pt x="159465" y="2475399"/>
                  <a:pt x="159535" y="2475452"/>
                  <a:pt x="159623" y="2475505"/>
                </a:cubicBezTo>
                <a:cubicBezTo>
                  <a:pt x="200680" y="2502545"/>
                  <a:pt x="238404" y="2533119"/>
                  <a:pt x="272038" y="2568554"/>
                </a:cubicBezTo>
                <a:cubicBezTo>
                  <a:pt x="270575" y="2566380"/>
                  <a:pt x="269465" y="2564065"/>
                  <a:pt x="268213" y="2561803"/>
                </a:cubicBezTo>
                <a:cubicBezTo>
                  <a:pt x="259575" y="2553550"/>
                  <a:pt x="251590" y="2544483"/>
                  <a:pt x="242970" y="2536283"/>
                </a:cubicBezTo>
                <a:cubicBezTo>
                  <a:pt x="231740" y="2525573"/>
                  <a:pt x="219824" y="2515552"/>
                  <a:pt x="208542" y="2504930"/>
                </a:cubicBezTo>
                <a:cubicBezTo>
                  <a:pt x="183633" y="2488830"/>
                  <a:pt x="158037" y="2469513"/>
                  <a:pt x="137518" y="2448995"/>
                </a:cubicBezTo>
                <a:cubicBezTo>
                  <a:pt x="134979" y="2446468"/>
                  <a:pt x="137923" y="2441289"/>
                  <a:pt x="141220" y="2443499"/>
                </a:cubicBezTo>
                <a:cubicBezTo>
                  <a:pt x="165353" y="2459634"/>
                  <a:pt x="189345" y="2480153"/>
                  <a:pt x="210939" y="2500477"/>
                </a:cubicBezTo>
                <a:cubicBezTo>
                  <a:pt x="217021" y="2504524"/>
                  <a:pt x="223173" y="2508995"/>
                  <a:pt x="229308" y="2513767"/>
                </a:cubicBezTo>
                <a:cubicBezTo>
                  <a:pt x="201614" y="2482539"/>
                  <a:pt x="171805" y="2453767"/>
                  <a:pt x="135896" y="2428794"/>
                </a:cubicBezTo>
                <a:cubicBezTo>
                  <a:pt x="131524" y="2425755"/>
                  <a:pt x="136848" y="2419764"/>
                  <a:pt x="141149" y="2422538"/>
                </a:cubicBezTo>
                <a:cubicBezTo>
                  <a:pt x="180090" y="2447776"/>
                  <a:pt x="217003" y="2477272"/>
                  <a:pt x="249439" y="2510869"/>
                </a:cubicBezTo>
                <a:cubicBezTo>
                  <a:pt x="248117" y="2508836"/>
                  <a:pt x="246760" y="2506822"/>
                  <a:pt x="245490" y="2504754"/>
                </a:cubicBezTo>
                <a:cubicBezTo>
                  <a:pt x="202865" y="2465254"/>
                  <a:pt x="160875" y="2425189"/>
                  <a:pt x="115941" y="2388058"/>
                </a:cubicBezTo>
                <a:cubicBezTo>
                  <a:pt x="112433" y="2385159"/>
                  <a:pt x="116293" y="2378850"/>
                  <a:pt x="120295" y="2381236"/>
                </a:cubicBezTo>
                <a:cubicBezTo>
                  <a:pt x="148994" y="2398273"/>
                  <a:pt x="176793" y="2419216"/>
                  <a:pt x="202442" y="2442579"/>
                </a:cubicBezTo>
                <a:cubicBezTo>
                  <a:pt x="173356" y="2410326"/>
                  <a:pt x="140691" y="2381042"/>
                  <a:pt x="108396" y="2352323"/>
                </a:cubicBezTo>
                <a:cubicBezTo>
                  <a:pt x="104447" y="2348806"/>
                  <a:pt x="109806" y="2343380"/>
                  <a:pt x="113843" y="2346402"/>
                </a:cubicBezTo>
                <a:cubicBezTo>
                  <a:pt x="166551" y="2385849"/>
                  <a:pt x="215611" y="2432506"/>
                  <a:pt x="254851" y="2485950"/>
                </a:cubicBezTo>
                <a:cubicBezTo>
                  <a:pt x="254516" y="2485031"/>
                  <a:pt x="254216" y="2484094"/>
                  <a:pt x="253881" y="2483175"/>
                </a:cubicBezTo>
                <a:cubicBezTo>
                  <a:pt x="212490" y="2426833"/>
                  <a:pt x="168138" y="2373212"/>
                  <a:pt x="119643" y="2322826"/>
                </a:cubicBezTo>
                <a:cubicBezTo>
                  <a:pt x="116399" y="2319451"/>
                  <a:pt x="121335" y="2314219"/>
                  <a:pt x="124667" y="2317542"/>
                </a:cubicBezTo>
                <a:cubicBezTo>
                  <a:pt x="164771" y="2357660"/>
                  <a:pt x="205862" y="2398096"/>
                  <a:pt x="242441" y="2441873"/>
                </a:cubicBezTo>
                <a:cubicBezTo>
                  <a:pt x="205087" y="2388058"/>
                  <a:pt x="168649" y="2335763"/>
                  <a:pt x="121652" y="2288805"/>
                </a:cubicBezTo>
                <a:cubicBezTo>
                  <a:pt x="118268" y="2285430"/>
                  <a:pt x="123503" y="2279368"/>
                  <a:pt x="127135" y="2282443"/>
                </a:cubicBezTo>
                <a:cubicBezTo>
                  <a:pt x="127434" y="2282690"/>
                  <a:pt x="127716" y="2282955"/>
                  <a:pt x="127998" y="2283185"/>
                </a:cubicBezTo>
                <a:cubicBezTo>
                  <a:pt x="128016" y="2283203"/>
                  <a:pt x="128034" y="2283220"/>
                  <a:pt x="128034" y="2283238"/>
                </a:cubicBezTo>
                <a:cubicBezTo>
                  <a:pt x="172686" y="2321183"/>
                  <a:pt x="214764" y="2367151"/>
                  <a:pt x="244468" y="2418897"/>
                </a:cubicBezTo>
                <a:cubicBezTo>
                  <a:pt x="215452" y="2362361"/>
                  <a:pt x="182963" y="2311303"/>
                  <a:pt x="139122" y="2266767"/>
                </a:cubicBezTo>
                <a:cubicBezTo>
                  <a:pt x="129127" y="2256834"/>
                  <a:pt x="118902" y="2247114"/>
                  <a:pt x="108237" y="2237871"/>
                </a:cubicBezTo>
                <a:cubicBezTo>
                  <a:pt x="104288" y="2234566"/>
                  <a:pt x="109859" y="2228946"/>
                  <a:pt x="113772" y="2232180"/>
                </a:cubicBezTo>
                <a:cubicBezTo>
                  <a:pt x="133375" y="2248351"/>
                  <a:pt x="152572" y="2266625"/>
                  <a:pt x="170465" y="2286490"/>
                </a:cubicBezTo>
                <a:cubicBezTo>
                  <a:pt x="185572" y="2299568"/>
                  <a:pt x="198388" y="2316022"/>
                  <a:pt x="210622" y="2331451"/>
                </a:cubicBezTo>
                <a:cubicBezTo>
                  <a:pt x="219559" y="2342726"/>
                  <a:pt x="228814" y="2354602"/>
                  <a:pt x="237029" y="2367045"/>
                </a:cubicBezTo>
                <a:cubicBezTo>
                  <a:pt x="236676" y="2365507"/>
                  <a:pt x="236324" y="2363952"/>
                  <a:pt x="235971" y="2362414"/>
                </a:cubicBezTo>
                <a:cubicBezTo>
                  <a:pt x="233785" y="2356052"/>
                  <a:pt x="231300" y="2349760"/>
                  <a:pt x="228638" y="2343557"/>
                </a:cubicBezTo>
                <a:cubicBezTo>
                  <a:pt x="213389" y="2318249"/>
                  <a:pt x="196413" y="2294567"/>
                  <a:pt x="178591" y="2271415"/>
                </a:cubicBezTo>
                <a:cubicBezTo>
                  <a:pt x="159588" y="2249270"/>
                  <a:pt x="140303" y="2227232"/>
                  <a:pt x="122833" y="2203409"/>
                </a:cubicBezTo>
                <a:cubicBezTo>
                  <a:pt x="120171" y="2199786"/>
                  <a:pt x="124843" y="2195279"/>
                  <a:pt x="128069" y="2198637"/>
                </a:cubicBezTo>
                <a:cubicBezTo>
                  <a:pt x="129250" y="2199856"/>
                  <a:pt x="130361" y="2201182"/>
                  <a:pt x="131542" y="2202419"/>
                </a:cubicBezTo>
                <a:cubicBezTo>
                  <a:pt x="132141" y="2202525"/>
                  <a:pt x="132723" y="2202719"/>
                  <a:pt x="133234" y="2203196"/>
                </a:cubicBezTo>
                <a:cubicBezTo>
                  <a:pt x="158883" y="2226843"/>
                  <a:pt x="181324" y="2254820"/>
                  <a:pt x="201438" y="2284387"/>
                </a:cubicBezTo>
                <a:cubicBezTo>
                  <a:pt x="204381" y="2287939"/>
                  <a:pt x="207290" y="2291527"/>
                  <a:pt x="210252" y="2295061"/>
                </a:cubicBezTo>
                <a:cubicBezTo>
                  <a:pt x="219824" y="2306479"/>
                  <a:pt x="229960" y="2318797"/>
                  <a:pt x="238245" y="2332016"/>
                </a:cubicBezTo>
                <a:cubicBezTo>
                  <a:pt x="238615" y="2331945"/>
                  <a:pt x="238950" y="2332105"/>
                  <a:pt x="239303" y="2332158"/>
                </a:cubicBezTo>
                <a:cubicBezTo>
                  <a:pt x="230524" y="2313247"/>
                  <a:pt x="222027" y="2294796"/>
                  <a:pt x="209335" y="2277353"/>
                </a:cubicBezTo>
                <a:cubicBezTo>
                  <a:pt x="191566" y="2252946"/>
                  <a:pt x="167239" y="2231191"/>
                  <a:pt x="153471" y="2204398"/>
                </a:cubicBezTo>
                <a:cubicBezTo>
                  <a:pt x="152202" y="2201959"/>
                  <a:pt x="155163" y="2199078"/>
                  <a:pt x="157490" y="2200740"/>
                </a:cubicBezTo>
                <a:cubicBezTo>
                  <a:pt x="183580" y="2219314"/>
                  <a:pt x="205615" y="2251992"/>
                  <a:pt x="223367" y="2278608"/>
                </a:cubicBezTo>
                <a:cubicBezTo>
                  <a:pt x="227087" y="2284175"/>
                  <a:pt x="230736" y="2289919"/>
                  <a:pt x="234138" y="2295804"/>
                </a:cubicBezTo>
                <a:cubicBezTo>
                  <a:pt x="227351" y="2278095"/>
                  <a:pt x="220405" y="2260493"/>
                  <a:pt x="211292" y="2243491"/>
                </a:cubicBezTo>
                <a:cubicBezTo>
                  <a:pt x="198282" y="2219226"/>
                  <a:pt x="178450" y="2199220"/>
                  <a:pt x="166181" y="2175008"/>
                </a:cubicBezTo>
                <a:cubicBezTo>
                  <a:pt x="164330" y="2171367"/>
                  <a:pt x="168843" y="2167178"/>
                  <a:pt x="172263" y="2169600"/>
                </a:cubicBezTo>
                <a:cubicBezTo>
                  <a:pt x="195814" y="2186425"/>
                  <a:pt x="211750" y="2217459"/>
                  <a:pt x="224724" y="2243103"/>
                </a:cubicBezTo>
                <a:cubicBezTo>
                  <a:pt x="231388" y="2256251"/>
                  <a:pt x="237487" y="2270248"/>
                  <a:pt x="242229" y="2284652"/>
                </a:cubicBezTo>
                <a:cubicBezTo>
                  <a:pt x="242123" y="2283433"/>
                  <a:pt x="242071" y="2282195"/>
                  <a:pt x="241965" y="2280958"/>
                </a:cubicBezTo>
                <a:cubicBezTo>
                  <a:pt x="241718" y="2280782"/>
                  <a:pt x="241489" y="2280570"/>
                  <a:pt x="241383" y="2280199"/>
                </a:cubicBezTo>
                <a:cubicBezTo>
                  <a:pt x="232622" y="2249677"/>
                  <a:pt x="225800" y="2219721"/>
                  <a:pt x="210692" y="2191444"/>
                </a:cubicBezTo>
                <a:cubicBezTo>
                  <a:pt x="195550" y="2163096"/>
                  <a:pt x="175066" y="2139714"/>
                  <a:pt x="155375" y="2114724"/>
                </a:cubicBezTo>
                <a:cubicBezTo>
                  <a:pt x="152572" y="2111155"/>
                  <a:pt x="156891" y="2105358"/>
                  <a:pt x="160840" y="2108380"/>
                </a:cubicBezTo>
                <a:cubicBezTo>
                  <a:pt x="188022" y="2129217"/>
                  <a:pt x="210974" y="2161629"/>
                  <a:pt x="225923" y="2196834"/>
                </a:cubicBezTo>
                <a:cubicBezTo>
                  <a:pt x="221622" y="2180098"/>
                  <a:pt x="216792" y="2163520"/>
                  <a:pt x="209388" y="2147278"/>
                </a:cubicBezTo>
                <a:cubicBezTo>
                  <a:pt x="194897" y="2115502"/>
                  <a:pt x="172651" y="2091042"/>
                  <a:pt x="154317" y="2061970"/>
                </a:cubicBezTo>
                <a:cubicBezTo>
                  <a:pt x="152784" y="2059549"/>
                  <a:pt x="156027" y="2056491"/>
                  <a:pt x="158354" y="2058117"/>
                </a:cubicBezTo>
                <a:cubicBezTo>
                  <a:pt x="191090" y="2080986"/>
                  <a:pt x="218925" y="2126000"/>
                  <a:pt x="232886" y="2171650"/>
                </a:cubicBezTo>
                <a:cubicBezTo>
                  <a:pt x="232745" y="2169476"/>
                  <a:pt x="232604" y="2167302"/>
                  <a:pt x="232498" y="2165111"/>
                </a:cubicBezTo>
                <a:cubicBezTo>
                  <a:pt x="226011" y="2142189"/>
                  <a:pt x="218255" y="2120168"/>
                  <a:pt x="206179" y="2098394"/>
                </a:cubicBezTo>
                <a:cubicBezTo>
                  <a:pt x="186595" y="2063048"/>
                  <a:pt x="160205" y="2033145"/>
                  <a:pt x="137853" y="1999778"/>
                </a:cubicBezTo>
                <a:cubicBezTo>
                  <a:pt x="135543" y="1996332"/>
                  <a:pt x="140955" y="1992886"/>
                  <a:pt x="143582" y="1995713"/>
                </a:cubicBezTo>
                <a:cubicBezTo>
                  <a:pt x="171928" y="2026111"/>
                  <a:pt x="203236" y="2065558"/>
                  <a:pt x="223490" y="2108062"/>
                </a:cubicBezTo>
                <a:cubicBezTo>
                  <a:pt x="219718" y="2097670"/>
                  <a:pt x="215487" y="2087490"/>
                  <a:pt x="210022" y="2077628"/>
                </a:cubicBezTo>
                <a:cubicBezTo>
                  <a:pt x="200768" y="2060910"/>
                  <a:pt x="187018" y="2045658"/>
                  <a:pt x="179684" y="2028073"/>
                </a:cubicBezTo>
                <a:cubicBezTo>
                  <a:pt x="178486" y="2025192"/>
                  <a:pt x="182487" y="2022523"/>
                  <a:pt x="184708" y="2024662"/>
                </a:cubicBezTo>
                <a:cubicBezTo>
                  <a:pt x="198546" y="2037899"/>
                  <a:pt x="209494" y="2057198"/>
                  <a:pt x="218801" y="2073864"/>
                </a:cubicBezTo>
                <a:cubicBezTo>
                  <a:pt x="221322" y="2078388"/>
                  <a:pt x="223702" y="2082983"/>
                  <a:pt x="225817" y="2087684"/>
                </a:cubicBezTo>
                <a:cubicBezTo>
                  <a:pt x="223191" y="2075561"/>
                  <a:pt x="219242" y="2063896"/>
                  <a:pt x="213160" y="2052974"/>
                </a:cubicBezTo>
                <a:cubicBezTo>
                  <a:pt x="193311" y="2017328"/>
                  <a:pt x="159905" y="1990570"/>
                  <a:pt x="138399" y="1955913"/>
                </a:cubicBezTo>
                <a:cubicBezTo>
                  <a:pt x="136548" y="1952944"/>
                  <a:pt x="140638" y="1950152"/>
                  <a:pt x="143018" y="1952326"/>
                </a:cubicBezTo>
                <a:cubicBezTo>
                  <a:pt x="173814" y="1980444"/>
                  <a:pt x="211926" y="2021498"/>
                  <a:pt x="228250" y="2060415"/>
                </a:cubicBezTo>
                <a:cubicBezTo>
                  <a:pt x="230260" y="2065204"/>
                  <a:pt x="231987" y="2070241"/>
                  <a:pt x="233503" y="2075455"/>
                </a:cubicBezTo>
                <a:cubicBezTo>
                  <a:pt x="233468" y="2074341"/>
                  <a:pt x="233415" y="2073299"/>
                  <a:pt x="233398" y="2072150"/>
                </a:cubicBezTo>
                <a:cubicBezTo>
                  <a:pt x="232745" y="2047761"/>
                  <a:pt x="226205" y="2029522"/>
                  <a:pt x="213002" y="2009109"/>
                </a:cubicBezTo>
                <a:cubicBezTo>
                  <a:pt x="191830" y="1976326"/>
                  <a:pt x="165776" y="1946105"/>
                  <a:pt x="139192" y="1917669"/>
                </a:cubicBezTo>
                <a:cubicBezTo>
                  <a:pt x="136671" y="1914964"/>
                  <a:pt x="140744" y="1911430"/>
                  <a:pt x="143353" y="1913851"/>
                </a:cubicBezTo>
                <a:cubicBezTo>
                  <a:pt x="174854" y="1943242"/>
                  <a:pt x="203923" y="1976467"/>
                  <a:pt x="225782" y="2013917"/>
                </a:cubicBezTo>
                <a:cubicBezTo>
                  <a:pt x="228937" y="2019325"/>
                  <a:pt x="231176" y="2024627"/>
                  <a:pt x="233027" y="2029893"/>
                </a:cubicBezTo>
                <a:cubicBezTo>
                  <a:pt x="232146" y="2013298"/>
                  <a:pt x="230030" y="1996986"/>
                  <a:pt x="221410" y="1981981"/>
                </a:cubicBezTo>
                <a:cubicBezTo>
                  <a:pt x="208083" y="1958741"/>
                  <a:pt x="186401" y="1941898"/>
                  <a:pt x="172404" y="1919188"/>
                </a:cubicBezTo>
                <a:cubicBezTo>
                  <a:pt x="169830" y="1915018"/>
                  <a:pt x="176229" y="1910688"/>
                  <a:pt x="179332" y="1914275"/>
                </a:cubicBezTo>
                <a:cubicBezTo>
                  <a:pt x="198123" y="1936066"/>
                  <a:pt x="220670" y="1958617"/>
                  <a:pt x="232252" y="1985357"/>
                </a:cubicBezTo>
                <a:cubicBezTo>
                  <a:pt x="236835" y="1995943"/>
                  <a:pt x="239250" y="2007466"/>
                  <a:pt x="240343" y="2019272"/>
                </a:cubicBezTo>
                <a:cubicBezTo>
                  <a:pt x="240854" y="2008084"/>
                  <a:pt x="241436" y="1996897"/>
                  <a:pt x="242018" y="1985710"/>
                </a:cubicBezTo>
                <a:cubicBezTo>
                  <a:pt x="228620" y="1943153"/>
                  <a:pt x="189979" y="1900066"/>
                  <a:pt x="159147" y="1869032"/>
                </a:cubicBezTo>
                <a:cubicBezTo>
                  <a:pt x="157085" y="1866964"/>
                  <a:pt x="160029" y="1864172"/>
                  <a:pt x="162215" y="1865868"/>
                </a:cubicBezTo>
                <a:cubicBezTo>
                  <a:pt x="185731" y="1883948"/>
                  <a:pt x="202619" y="1907400"/>
                  <a:pt x="219930" y="1931224"/>
                </a:cubicBezTo>
                <a:cubicBezTo>
                  <a:pt x="227192" y="1941245"/>
                  <a:pt x="237417" y="1952202"/>
                  <a:pt x="243163" y="1964255"/>
                </a:cubicBezTo>
                <a:cubicBezTo>
                  <a:pt x="243428" y="1959448"/>
                  <a:pt x="243728" y="1954658"/>
                  <a:pt x="243992" y="1949869"/>
                </a:cubicBezTo>
                <a:cubicBezTo>
                  <a:pt x="231846" y="1929828"/>
                  <a:pt x="220688" y="1909945"/>
                  <a:pt x="205897" y="1891600"/>
                </a:cubicBezTo>
                <a:cubicBezTo>
                  <a:pt x="192500" y="1874988"/>
                  <a:pt x="176546" y="1860213"/>
                  <a:pt x="164647" y="1842469"/>
                </a:cubicBezTo>
                <a:cubicBezTo>
                  <a:pt x="163607" y="1840914"/>
                  <a:pt x="165582" y="1839341"/>
                  <a:pt x="166974" y="1840384"/>
                </a:cubicBezTo>
                <a:cubicBezTo>
                  <a:pt x="196607" y="1862422"/>
                  <a:pt x="228409" y="1898210"/>
                  <a:pt x="244944" y="1933963"/>
                </a:cubicBezTo>
                <a:cubicBezTo>
                  <a:pt x="245332" y="1927265"/>
                  <a:pt x="245755" y="1920567"/>
                  <a:pt x="246143" y="1913869"/>
                </a:cubicBezTo>
                <a:cubicBezTo>
                  <a:pt x="234067" y="1899819"/>
                  <a:pt x="225641" y="1882075"/>
                  <a:pt x="214712" y="1866982"/>
                </a:cubicBezTo>
                <a:cubicBezTo>
                  <a:pt x="203535" y="1851553"/>
                  <a:pt x="191266" y="1836902"/>
                  <a:pt x="179385" y="1822021"/>
                </a:cubicBezTo>
                <a:cubicBezTo>
                  <a:pt x="178239" y="1820590"/>
                  <a:pt x="180442" y="1818964"/>
                  <a:pt x="181711" y="1820024"/>
                </a:cubicBezTo>
                <a:cubicBezTo>
                  <a:pt x="205404" y="1840136"/>
                  <a:pt x="233433" y="1869916"/>
                  <a:pt x="246971" y="1900278"/>
                </a:cubicBezTo>
                <a:cubicBezTo>
                  <a:pt x="247394" y="1893386"/>
                  <a:pt x="247800" y="1886493"/>
                  <a:pt x="248223" y="1879618"/>
                </a:cubicBezTo>
                <a:cubicBezTo>
                  <a:pt x="236923" y="1865621"/>
                  <a:pt x="228409" y="1848991"/>
                  <a:pt x="217232" y="1834781"/>
                </a:cubicBezTo>
                <a:cubicBezTo>
                  <a:pt x="206514" y="1821173"/>
                  <a:pt x="193998" y="1809226"/>
                  <a:pt x="183122" y="1795794"/>
                </a:cubicBezTo>
                <a:cubicBezTo>
                  <a:pt x="181958" y="1794345"/>
                  <a:pt x="184003" y="1792030"/>
                  <a:pt x="185572" y="1793037"/>
                </a:cubicBezTo>
                <a:cubicBezTo>
                  <a:pt x="209194" y="1808413"/>
                  <a:pt x="235777" y="1836973"/>
                  <a:pt x="249104" y="1864896"/>
                </a:cubicBezTo>
                <a:cubicBezTo>
                  <a:pt x="249439" y="1859223"/>
                  <a:pt x="249774" y="1853550"/>
                  <a:pt x="250109" y="1847877"/>
                </a:cubicBezTo>
                <a:cubicBezTo>
                  <a:pt x="238968" y="1832961"/>
                  <a:pt x="228973" y="1817214"/>
                  <a:pt x="217532" y="1802492"/>
                </a:cubicBezTo>
                <a:cubicBezTo>
                  <a:pt x="205386" y="1786852"/>
                  <a:pt x="191442" y="1772536"/>
                  <a:pt x="179966" y="1756418"/>
                </a:cubicBezTo>
                <a:cubicBezTo>
                  <a:pt x="178662" y="1754580"/>
                  <a:pt x="181042" y="1752354"/>
                  <a:pt x="182787" y="1753714"/>
                </a:cubicBezTo>
                <a:cubicBezTo>
                  <a:pt x="209106" y="1774251"/>
                  <a:pt x="233433" y="1804790"/>
                  <a:pt x="250885" y="1834622"/>
                </a:cubicBezTo>
                <a:cubicBezTo>
                  <a:pt x="251079" y="1831353"/>
                  <a:pt x="251255" y="1828083"/>
                  <a:pt x="251449" y="1824814"/>
                </a:cubicBezTo>
                <a:cubicBezTo>
                  <a:pt x="235689" y="1793338"/>
                  <a:pt x="211732" y="1766934"/>
                  <a:pt x="193434" y="1737119"/>
                </a:cubicBezTo>
                <a:cubicBezTo>
                  <a:pt x="192077" y="1734892"/>
                  <a:pt x="195232" y="1733160"/>
                  <a:pt x="196889" y="1734663"/>
                </a:cubicBezTo>
                <a:cubicBezTo>
                  <a:pt x="209846" y="1746398"/>
                  <a:pt x="219894" y="1761243"/>
                  <a:pt x="229784" y="1775594"/>
                </a:cubicBezTo>
                <a:cubicBezTo>
                  <a:pt x="237258" y="1786410"/>
                  <a:pt x="246407" y="1797509"/>
                  <a:pt x="252295" y="1809703"/>
                </a:cubicBezTo>
                <a:cubicBezTo>
                  <a:pt x="252806" y="1800584"/>
                  <a:pt x="253194" y="1791482"/>
                  <a:pt x="253670" y="1782363"/>
                </a:cubicBezTo>
                <a:cubicBezTo>
                  <a:pt x="236341" y="1757620"/>
                  <a:pt x="217091" y="1734504"/>
                  <a:pt x="199763" y="1709850"/>
                </a:cubicBezTo>
                <a:cubicBezTo>
                  <a:pt x="198705" y="1708330"/>
                  <a:pt x="200732" y="1706704"/>
                  <a:pt x="202090" y="1707764"/>
                </a:cubicBezTo>
                <a:cubicBezTo>
                  <a:pt x="222556" y="1723582"/>
                  <a:pt x="240308" y="1745991"/>
                  <a:pt x="254375" y="1768684"/>
                </a:cubicBezTo>
                <a:cubicBezTo>
                  <a:pt x="254604" y="1764000"/>
                  <a:pt x="254780" y="1759317"/>
                  <a:pt x="255010" y="1754616"/>
                </a:cubicBezTo>
                <a:cubicBezTo>
                  <a:pt x="239426" y="1720347"/>
                  <a:pt x="208612" y="1695022"/>
                  <a:pt x="186824" y="1664889"/>
                </a:cubicBezTo>
                <a:cubicBezTo>
                  <a:pt x="185519" y="1663104"/>
                  <a:pt x="187811" y="1660347"/>
                  <a:pt x="189609" y="1661938"/>
                </a:cubicBezTo>
                <a:cubicBezTo>
                  <a:pt x="206056" y="1676624"/>
                  <a:pt x="220035" y="1694209"/>
                  <a:pt x="234156" y="1711122"/>
                </a:cubicBezTo>
                <a:cubicBezTo>
                  <a:pt x="241859" y="1720312"/>
                  <a:pt x="249739" y="1729484"/>
                  <a:pt x="255680" y="1739841"/>
                </a:cubicBezTo>
                <a:cubicBezTo>
                  <a:pt x="255909" y="1734733"/>
                  <a:pt x="256103" y="1729643"/>
                  <a:pt x="256314" y="1724554"/>
                </a:cubicBezTo>
                <a:cubicBezTo>
                  <a:pt x="256314" y="1724536"/>
                  <a:pt x="256296" y="1724518"/>
                  <a:pt x="256279" y="1724518"/>
                </a:cubicBezTo>
                <a:cubicBezTo>
                  <a:pt x="245843" y="1707570"/>
                  <a:pt x="236712" y="1689967"/>
                  <a:pt x="225359" y="1673566"/>
                </a:cubicBezTo>
                <a:cubicBezTo>
                  <a:pt x="215364" y="1659092"/>
                  <a:pt x="203905" y="1645767"/>
                  <a:pt x="193840" y="1631381"/>
                </a:cubicBezTo>
                <a:cubicBezTo>
                  <a:pt x="192817" y="1629896"/>
                  <a:pt x="194580" y="1627528"/>
                  <a:pt x="196131" y="1628871"/>
                </a:cubicBezTo>
                <a:cubicBezTo>
                  <a:pt x="220335" y="1650008"/>
                  <a:pt x="242388" y="1680653"/>
                  <a:pt x="256896" y="1710627"/>
                </a:cubicBezTo>
                <a:cubicBezTo>
                  <a:pt x="257178" y="1703593"/>
                  <a:pt x="257319" y="1696542"/>
                  <a:pt x="257548" y="1689490"/>
                </a:cubicBezTo>
                <a:cubicBezTo>
                  <a:pt x="246372" y="1674008"/>
                  <a:pt x="237522" y="1656671"/>
                  <a:pt x="226082" y="1641295"/>
                </a:cubicBezTo>
                <a:cubicBezTo>
                  <a:pt x="214482" y="1625690"/>
                  <a:pt x="201279" y="1611604"/>
                  <a:pt x="188904" y="1596653"/>
                </a:cubicBezTo>
                <a:cubicBezTo>
                  <a:pt x="187388" y="1594815"/>
                  <a:pt x="189521" y="1592394"/>
                  <a:pt x="191460" y="1593896"/>
                </a:cubicBezTo>
                <a:cubicBezTo>
                  <a:pt x="195109" y="1596741"/>
                  <a:pt x="198811" y="1599887"/>
                  <a:pt x="202513" y="1603174"/>
                </a:cubicBezTo>
                <a:cubicBezTo>
                  <a:pt x="198088" y="1595981"/>
                  <a:pt x="193787" y="1588700"/>
                  <a:pt x="189662" y="1581295"/>
                </a:cubicBezTo>
                <a:cubicBezTo>
                  <a:pt x="189609" y="1581252"/>
                  <a:pt x="189538" y="1581221"/>
                  <a:pt x="189486" y="1581176"/>
                </a:cubicBezTo>
                <a:cubicBezTo>
                  <a:pt x="188904" y="1580763"/>
                  <a:pt x="188763" y="1580203"/>
                  <a:pt x="188763" y="1579630"/>
                </a:cubicBezTo>
                <a:cubicBezTo>
                  <a:pt x="171187" y="1547774"/>
                  <a:pt x="156503" y="1514071"/>
                  <a:pt x="143547" y="1479526"/>
                </a:cubicBezTo>
                <a:close/>
                <a:moveTo>
                  <a:pt x="508782" y="1476348"/>
                </a:moveTo>
                <a:cubicBezTo>
                  <a:pt x="515220" y="1481593"/>
                  <a:pt x="519981" y="1489376"/>
                  <a:pt x="523153" y="1496964"/>
                </a:cubicBezTo>
                <a:cubicBezTo>
                  <a:pt x="523946" y="1498862"/>
                  <a:pt x="521779" y="1500348"/>
                  <a:pt x="520283" y="1498996"/>
                </a:cubicBezTo>
                <a:cubicBezTo>
                  <a:pt x="514192" y="1493491"/>
                  <a:pt x="508482" y="1486185"/>
                  <a:pt x="505708" y="1478359"/>
                </a:cubicBezTo>
                <a:cubicBezTo>
                  <a:pt x="505047" y="1476500"/>
                  <a:pt x="507386" y="1475208"/>
                  <a:pt x="508782" y="1476348"/>
                </a:cubicBezTo>
                <a:close/>
                <a:moveTo>
                  <a:pt x="152272" y="1472725"/>
                </a:moveTo>
                <a:cubicBezTo>
                  <a:pt x="154159" y="1477825"/>
                  <a:pt x="155833" y="1483007"/>
                  <a:pt x="157808" y="1488078"/>
                </a:cubicBezTo>
                <a:cubicBezTo>
                  <a:pt x="186577" y="1496633"/>
                  <a:pt x="215099" y="1505466"/>
                  <a:pt x="243798" y="1513697"/>
                </a:cubicBezTo>
                <a:lnTo>
                  <a:pt x="243798" y="1513695"/>
                </a:lnTo>
                <a:cubicBezTo>
                  <a:pt x="248240" y="1514971"/>
                  <a:pt x="252700" y="1516243"/>
                  <a:pt x="257143" y="1517484"/>
                </a:cubicBezTo>
                <a:cubicBezTo>
                  <a:pt x="257742" y="1517652"/>
                  <a:pt x="258341" y="1517827"/>
                  <a:pt x="258941" y="1517993"/>
                </a:cubicBezTo>
                <a:cubicBezTo>
                  <a:pt x="261197" y="1518617"/>
                  <a:pt x="263454" y="1519207"/>
                  <a:pt x="265710" y="1519820"/>
                </a:cubicBezTo>
                <a:cubicBezTo>
                  <a:pt x="269676" y="1520902"/>
                  <a:pt x="273643" y="1521989"/>
                  <a:pt x="277627" y="1523035"/>
                </a:cubicBezTo>
                <a:cubicBezTo>
                  <a:pt x="279724" y="1523588"/>
                  <a:pt x="281857" y="1524115"/>
                  <a:pt x="283955" y="1524658"/>
                </a:cubicBezTo>
                <a:cubicBezTo>
                  <a:pt x="295960" y="1527749"/>
                  <a:pt x="308035" y="1530691"/>
                  <a:pt x="320199" y="1533356"/>
                </a:cubicBezTo>
                <a:cubicBezTo>
                  <a:pt x="316603" y="1528118"/>
                  <a:pt x="312989" y="1522869"/>
                  <a:pt x="309375" y="1517618"/>
                </a:cubicBezTo>
                <a:cubicBezTo>
                  <a:pt x="308793" y="1518110"/>
                  <a:pt x="308106" y="1518458"/>
                  <a:pt x="307295" y="1518325"/>
                </a:cubicBezTo>
                <a:cubicBezTo>
                  <a:pt x="299362" y="1517019"/>
                  <a:pt x="291430" y="1515197"/>
                  <a:pt x="283532" y="1513108"/>
                </a:cubicBezTo>
                <a:cubicBezTo>
                  <a:pt x="281417" y="1512550"/>
                  <a:pt x="279319" y="1511970"/>
                  <a:pt x="277203" y="1511374"/>
                </a:cubicBezTo>
                <a:cubicBezTo>
                  <a:pt x="273290" y="1510268"/>
                  <a:pt x="269394" y="1509116"/>
                  <a:pt x="265498" y="1507912"/>
                </a:cubicBezTo>
                <a:cubicBezTo>
                  <a:pt x="263295" y="1507235"/>
                  <a:pt x="261109" y="1506541"/>
                  <a:pt x="258906" y="1505845"/>
                </a:cubicBezTo>
                <a:cubicBezTo>
                  <a:pt x="255397" y="1504728"/>
                  <a:pt x="251889" y="1503605"/>
                  <a:pt x="248399" y="1502467"/>
                </a:cubicBezTo>
                <a:cubicBezTo>
                  <a:pt x="242687" y="1500608"/>
                  <a:pt x="236994" y="1498750"/>
                  <a:pt x="231317" y="1496958"/>
                </a:cubicBezTo>
                <a:cubicBezTo>
                  <a:pt x="228039" y="1495925"/>
                  <a:pt x="224777" y="1494908"/>
                  <a:pt x="221534" y="1493936"/>
                </a:cubicBezTo>
                <a:cubicBezTo>
                  <a:pt x="198441" y="1487044"/>
                  <a:pt x="175013" y="1480780"/>
                  <a:pt x="152272" y="1472725"/>
                </a:cubicBezTo>
                <a:close/>
                <a:moveTo>
                  <a:pt x="466294" y="1470965"/>
                </a:moveTo>
                <a:cubicBezTo>
                  <a:pt x="468672" y="1475991"/>
                  <a:pt x="467091" y="1482403"/>
                  <a:pt x="466763" y="1487853"/>
                </a:cubicBezTo>
                <a:cubicBezTo>
                  <a:pt x="466444" y="1493150"/>
                  <a:pt x="467079" y="1499825"/>
                  <a:pt x="464158" y="1504409"/>
                </a:cubicBezTo>
                <a:cubicBezTo>
                  <a:pt x="463437" y="1505535"/>
                  <a:pt x="461723" y="1505374"/>
                  <a:pt x="461143" y="1504204"/>
                </a:cubicBezTo>
                <a:cubicBezTo>
                  <a:pt x="458579" y="1499016"/>
                  <a:pt x="460121" y="1492222"/>
                  <a:pt x="460389" y="1486567"/>
                </a:cubicBezTo>
                <a:cubicBezTo>
                  <a:pt x="460627" y="1481572"/>
                  <a:pt x="459763" y="1475378"/>
                  <a:pt x="462462" y="1471012"/>
                </a:cubicBezTo>
                <a:lnTo>
                  <a:pt x="462460" y="1471011"/>
                </a:lnTo>
                <a:cubicBezTo>
                  <a:pt x="463271" y="1469699"/>
                  <a:pt x="465528" y="1469339"/>
                  <a:pt x="466294" y="1470965"/>
                </a:cubicBezTo>
                <a:close/>
                <a:moveTo>
                  <a:pt x="423610" y="1443252"/>
                </a:moveTo>
                <a:lnTo>
                  <a:pt x="423610" y="1443252"/>
                </a:lnTo>
                <a:lnTo>
                  <a:pt x="423610" y="1443254"/>
                </a:lnTo>
                <a:close/>
                <a:moveTo>
                  <a:pt x="140603" y="1439091"/>
                </a:moveTo>
                <a:cubicBezTo>
                  <a:pt x="142647" y="1445109"/>
                  <a:pt x="144692" y="1451132"/>
                  <a:pt x="146755" y="1457139"/>
                </a:cubicBezTo>
                <a:cubicBezTo>
                  <a:pt x="147760" y="1460062"/>
                  <a:pt x="148764" y="1462991"/>
                  <a:pt x="149822" y="1465896"/>
                </a:cubicBezTo>
                <a:cubicBezTo>
                  <a:pt x="174713" y="1471596"/>
                  <a:pt x="199252" y="1479564"/>
                  <a:pt x="223737" y="1486989"/>
                </a:cubicBezTo>
                <a:cubicBezTo>
                  <a:pt x="226628" y="1487867"/>
                  <a:pt x="229537" y="1488770"/>
                  <a:pt x="232446" y="1489628"/>
                </a:cubicBezTo>
                <a:cubicBezTo>
                  <a:pt x="235160" y="1490432"/>
                  <a:pt x="237928" y="1491179"/>
                  <a:pt x="240678" y="1491955"/>
                </a:cubicBezTo>
                <a:cubicBezTo>
                  <a:pt x="246724" y="1493662"/>
                  <a:pt x="252789" y="1495380"/>
                  <a:pt x="258888" y="1497064"/>
                </a:cubicBezTo>
                <a:cubicBezTo>
                  <a:pt x="261038" y="1497657"/>
                  <a:pt x="263189" y="1498250"/>
                  <a:pt x="265322" y="1498853"/>
                </a:cubicBezTo>
                <a:cubicBezTo>
                  <a:pt x="269148" y="1499929"/>
                  <a:pt x="272920" y="1501094"/>
                  <a:pt x="276728" y="1502237"/>
                </a:cubicBezTo>
                <a:cubicBezTo>
                  <a:pt x="278861" y="1502881"/>
                  <a:pt x="281011" y="1503528"/>
                  <a:pt x="283127" y="1504204"/>
                </a:cubicBezTo>
                <a:cubicBezTo>
                  <a:pt x="290795" y="1506642"/>
                  <a:pt x="298375" y="1509236"/>
                  <a:pt x="305726" y="1512308"/>
                </a:cubicBezTo>
                <a:cubicBezTo>
                  <a:pt x="300085" y="1504100"/>
                  <a:pt x="294462" y="1495880"/>
                  <a:pt x="288821" y="1487653"/>
                </a:cubicBezTo>
                <a:cubicBezTo>
                  <a:pt x="286670" y="1487060"/>
                  <a:pt x="284449" y="1486464"/>
                  <a:pt x="282280" y="1485872"/>
                </a:cubicBezTo>
                <a:cubicBezTo>
                  <a:pt x="280112" y="1485283"/>
                  <a:pt x="277944" y="1484693"/>
                  <a:pt x="275776" y="1484105"/>
                </a:cubicBezTo>
                <a:cubicBezTo>
                  <a:pt x="272074" y="1483104"/>
                  <a:pt x="268389" y="1482090"/>
                  <a:pt x="264652" y="1481081"/>
                </a:cubicBezTo>
                <a:cubicBezTo>
                  <a:pt x="259875" y="1479782"/>
                  <a:pt x="255080" y="1478478"/>
                  <a:pt x="250250" y="1477149"/>
                </a:cubicBezTo>
                <a:cubicBezTo>
                  <a:pt x="215805" y="1467663"/>
                  <a:pt x="180760" y="1457109"/>
                  <a:pt x="148800" y="1442762"/>
                </a:cubicBezTo>
                <a:cubicBezTo>
                  <a:pt x="146067" y="1441534"/>
                  <a:pt x="143282" y="1440376"/>
                  <a:pt x="140603" y="1439091"/>
                </a:cubicBezTo>
                <a:close/>
                <a:moveTo>
                  <a:pt x="428186" y="1426742"/>
                </a:moveTo>
                <a:cubicBezTo>
                  <a:pt x="431904" y="1430694"/>
                  <a:pt x="430151" y="1438258"/>
                  <a:pt x="430084" y="1443332"/>
                </a:cubicBezTo>
                <a:lnTo>
                  <a:pt x="423610" y="1443252"/>
                </a:lnTo>
                <a:lnTo>
                  <a:pt x="425023" y="1426861"/>
                </a:lnTo>
                <a:cubicBezTo>
                  <a:pt x="425781" y="1425989"/>
                  <a:pt x="427371" y="1425876"/>
                  <a:pt x="428186" y="1426742"/>
                </a:cubicBezTo>
                <a:close/>
                <a:moveTo>
                  <a:pt x="498805" y="1421261"/>
                </a:moveTo>
                <a:cubicBezTo>
                  <a:pt x="504527" y="1426667"/>
                  <a:pt x="508734" y="1433344"/>
                  <a:pt x="512513" y="1440217"/>
                </a:cubicBezTo>
                <a:cubicBezTo>
                  <a:pt x="516278" y="1447063"/>
                  <a:pt x="520476" y="1454118"/>
                  <a:pt x="522149" y="1461817"/>
                </a:cubicBezTo>
                <a:cubicBezTo>
                  <a:pt x="522663" y="1464189"/>
                  <a:pt x="519390" y="1465755"/>
                  <a:pt x="517888" y="1463842"/>
                </a:cubicBezTo>
                <a:cubicBezTo>
                  <a:pt x="512860" y="1457455"/>
                  <a:pt x="509638" y="1449606"/>
                  <a:pt x="505575" y="1442571"/>
                </a:cubicBezTo>
                <a:cubicBezTo>
                  <a:pt x="501927" y="1436253"/>
                  <a:pt x="498275" y="1429919"/>
                  <a:pt x="495740" y="1423058"/>
                </a:cubicBezTo>
                <a:cubicBezTo>
                  <a:pt x="495079" y="1421261"/>
                  <a:pt x="497573" y="1420099"/>
                  <a:pt x="498804" y="1421262"/>
                </a:cubicBezTo>
                <a:close/>
                <a:moveTo>
                  <a:pt x="394173" y="1414846"/>
                </a:moveTo>
                <a:cubicBezTo>
                  <a:pt x="396936" y="1419095"/>
                  <a:pt x="395481" y="1425099"/>
                  <a:pt x="394674" y="1429878"/>
                </a:cubicBezTo>
                <a:lnTo>
                  <a:pt x="390103" y="1429681"/>
                </a:lnTo>
                <a:lnTo>
                  <a:pt x="390880" y="1415009"/>
                </a:lnTo>
                <a:cubicBezTo>
                  <a:pt x="391573" y="1414016"/>
                  <a:pt x="393415" y="1413682"/>
                  <a:pt x="394173" y="1414846"/>
                </a:cubicBezTo>
                <a:close/>
                <a:moveTo>
                  <a:pt x="511977" y="1402129"/>
                </a:moveTo>
                <a:cubicBezTo>
                  <a:pt x="516839" y="1404262"/>
                  <a:pt x="521014" y="1409115"/>
                  <a:pt x="523364" y="1413848"/>
                </a:cubicBezTo>
                <a:cubicBezTo>
                  <a:pt x="524284" y="1415702"/>
                  <a:pt x="522380" y="1418090"/>
                  <a:pt x="520399" y="1416909"/>
                </a:cubicBezTo>
                <a:cubicBezTo>
                  <a:pt x="515903" y="1414224"/>
                  <a:pt x="511172" y="1409755"/>
                  <a:pt x="509351" y="1404741"/>
                </a:cubicBezTo>
                <a:cubicBezTo>
                  <a:pt x="508778" y="1403159"/>
                  <a:pt x="510345" y="1401411"/>
                  <a:pt x="511977" y="1402129"/>
                </a:cubicBezTo>
                <a:close/>
                <a:moveTo>
                  <a:pt x="114707" y="1356197"/>
                </a:moveTo>
                <a:cubicBezTo>
                  <a:pt x="116258" y="1361322"/>
                  <a:pt x="117721" y="1366463"/>
                  <a:pt x="119290" y="1371587"/>
                </a:cubicBezTo>
                <a:lnTo>
                  <a:pt x="119290" y="1371590"/>
                </a:lnTo>
                <a:cubicBezTo>
                  <a:pt x="128527" y="1373605"/>
                  <a:pt x="137447" y="1376738"/>
                  <a:pt x="146490" y="1379676"/>
                </a:cubicBezTo>
                <a:cubicBezTo>
                  <a:pt x="146949" y="1379824"/>
                  <a:pt x="147425" y="1379957"/>
                  <a:pt x="147883" y="1380098"/>
                </a:cubicBezTo>
                <a:cubicBezTo>
                  <a:pt x="150704" y="1380975"/>
                  <a:pt x="153612" y="1381791"/>
                  <a:pt x="156574" y="1382611"/>
                </a:cubicBezTo>
                <a:cubicBezTo>
                  <a:pt x="165617" y="1385117"/>
                  <a:pt x="174907" y="1387820"/>
                  <a:pt x="181941" y="1393521"/>
                </a:cubicBezTo>
                <a:cubicBezTo>
                  <a:pt x="182963" y="1394360"/>
                  <a:pt x="182716" y="1396483"/>
                  <a:pt x="181165" y="1396538"/>
                </a:cubicBezTo>
                <a:cubicBezTo>
                  <a:pt x="172598" y="1396833"/>
                  <a:pt x="163978" y="1393791"/>
                  <a:pt x="155622" y="1390511"/>
                </a:cubicBezTo>
                <a:cubicBezTo>
                  <a:pt x="152696" y="1389366"/>
                  <a:pt x="149804" y="1388215"/>
                  <a:pt x="146966" y="1387141"/>
                </a:cubicBezTo>
                <a:cubicBezTo>
                  <a:pt x="145891" y="1386736"/>
                  <a:pt x="144816" y="1386326"/>
                  <a:pt x="143758" y="1385957"/>
                </a:cubicBezTo>
                <a:cubicBezTo>
                  <a:pt x="136125" y="1383297"/>
                  <a:pt x="128510" y="1380711"/>
                  <a:pt x="121123" y="1377548"/>
                </a:cubicBezTo>
                <a:cubicBezTo>
                  <a:pt x="122904" y="1383284"/>
                  <a:pt x="124579" y="1389042"/>
                  <a:pt x="126394" y="1394767"/>
                </a:cubicBezTo>
                <a:cubicBezTo>
                  <a:pt x="132705" y="1396516"/>
                  <a:pt x="138963" y="1398524"/>
                  <a:pt x="145221" y="1400565"/>
                </a:cubicBezTo>
                <a:cubicBezTo>
                  <a:pt x="148165" y="1401525"/>
                  <a:pt x="151109" y="1402432"/>
                  <a:pt x="154053" y="1403384"/>
                </a:cubicBezTo>
                <a:cubicBezTo>
                  <a:pt x="157490" y="1404498"/>
                  <a:pt x="160928" y="1405650"/>
                  <a:pt x="164365" y="1406682"/>
                </a:cubicBezTo>
                <a:cubicBezTo>
                  <a:pt x="177745" y="1410689"/>
                  <a:pt x="191425" y="1413571"/>
                  <a:pt x="203870" y="1420013"/>
                </a:cubicBezTo>
                <a:cubicBezTo>
                  <a:pt x="205474" y="1420842"/>
                  <a:pt x="204945" y="1423648"/>
                  <a:pt x="203042" y="1423555"/>
                </a:cubicBezTo>
                <a:cubicBezTo>
                  <a:pt x="187370" y="1422784"/>
                  <a:pt x="169742" y="1418419"/>
                  <a:pt x="152836" y="1412590"/>
                </a:cubicBezTo>
                <a:cubicBezTo>
                  <a:pt x="149857" y="1411565"/>
                  <a:pt x="146913" y="1410505"/>
                  <a:pt x="144005" y="1409397"/>
                </a:cubicBezTo>
                <a:cubicBezTo>
                  <a:pt x="138875" y="1407449"/>
                  <a:pt x="133833" y="1405420"/>
                  <a:pt x="129038" y="1403315"/>
                </a:cubicBezTo>
                <a:cubicBezTo>
                  <a:pt x="130255" y="1407140"/>
                  <a:pt x="131365" y="1411000"/>
                  <a:pt x="132599" y="1414817"/>
                </a:cubicBezTo>
                <a:cubicBezTo>
                  <a:pt x="135984" y="1415630"/>
                  <a:pt x="139439" y="1416482"/>
                  <a:pt x="142912" y="1417339"/>
                </a:cubicBezTo>
                <a:cubicBezTo>
                  <a:pt x="145891" y="1418076"/>
                  <a:pt x="148888" y="1418847"/>
                  <a:pt x="151902" y="1419622"/>
                </a:cubicBezTo>
                <a:cubicBezTo>
                  <a:pt x="175436" y="1425681"/>
                  <a:pt x="199728" y="1432923"/>
                  <a:pt x="221710" y="1442126"/>
                </a:cubicBezTo>
                <a:cubicBezTo>
                  <a:pt x="226893" y="1444298"/>
                  <a:pt x="231987" y="1446537"/>
                  <a:pt x="236870" y="1448937"/>
                </a:cubicBezTo>
                <a:cubicBezTo>
                  <a:pt x="238175" y="1449577"/>
                  <a:pt x="237558" y="1451814"/>
                  <a:pt x="236112" y="1451696"/>
                </a:cubicBezTo>
                <a:cubicBezTo>
                  <a:pt x="233433" y="1451471"/>
                  <a:pt x="230700" y="1451082"/>
                  <a:pt x="227968" y="1450731"/>
                </a:cubicBezTo>
                <a:cubicBezTo>
                  <a:pt x="202707" y="1447470"/>
                  <a:pt x="175542" y="1439013"/>
                  <a:pt x="150651" y="1428980"/>
                </a:cubicBezTo>
                <a:cubicBezTo>
                  <a:pt x="147654" y="1427775"/>
                  <a:pt x="144728" y="1426552"/>
                  <a:pt x="141801" y="1425310"/>
                </a:cubicBezTo>
                <a:cubicBezTo>
                  <a:pt x="139545" y="1424348"/>
                  <a:pt x="137253" y="1423397"/>
                  <a:pt x="135050" y="1422422"/>
                </a:cubicBezTo>
                <a:cubicBezTo>
                  <a:pt x="136090" y="1425557"/>
                  <a:pt x="137059" y="1428720"/>
                  <a:pt x="138117" y="1431849"/>
                </a:cubicBezTo>
                <a:cubicBezTo>
                  <a:pt x="138276" y="1431861"/>
                  <a:pt x="138399" y="1431743"/>
                  <a:pt x="138575" y="1431785"/>
                </a:cubicBezTo>
                <a:cubicBezTo>
                  <a:pt x="139316" y="1431974"/>
                  <a:pt x="140056" y="1432206"/>
                  <a:pt x="140796" y="1432400"/>
                </a:cubicBezTo>
                <a:cubicBezTo>
                  <a:pt x="143829" y="1433188"/>
                  <a:pt x="146843" y="1434049"/>
                  <a:pt x="149857" y="1434894"/>
                </a:cubicBezTo>
                <a:cubicBezTo>
                  <a:pt x="180707" y="1443527"/>
                  <a:pt x="211186" y="1454919"/>
                  <a:pt x="241612" y="1466080"/>
                </a:cubicBezTo>
                <a:cubicBezTo>
                  <a:pt x="246442" y="1467856"/>
                  <a:pt x="251290" y="1469607"/>
                  <a:pt x="256120" y="1471355"/>
                </a:cubicBezTo>
                <a:cubicBezTo>
                  <a:pt x="257019" y="1471680"/>
                  <a:pt x="257918" y="1472004"/>
                  <a:pt x="258835" y="1472327"/>
                </a:cubicBezTo>
                <a:cubicBezTo>
                  <a:pt x="260686" y="1472994"/>
                  <a:pt x="262537" y="1473672"/>
                  <a:pt x="264388" y="1474331"/>
                </a:cubicBezTo>
                <a:cubicBezTo>
                  <a:pt x="268090" y="1475643"/>
                  <a:pt x="271774" y="1476905"/>
                  <a:pt x="275458" y="1478177"/>
                </a:cubicBezTo>
                <a:cubicBezTo>
                  <a:pt x="277627" y="1478923"/>
                  <a:pt x="279795" y="1479683"/>
                  <a:pt x="281946" y="1480413"/>
                </a:cubicBezTo>
                <a:cubicBezTo>
                  <a:pt x="282792" y="1480696"/>
                  <a:pt x="283638" y="1481000"/>
                  <a:pt x="284466" y="1481281"/>
                </a:cubicBezTo>
                <a:cubicBezTo>
                  <a:pt x="283567" y="1479957"/>
                  <a:pt x="282668" y="1478628"/>
                  <a:pt x="281769" y="1477301"/>
                </a:cubicBezTo>
                <a:cubicBezTo>
                  <a:pt x="279442" y="1473888"/>
                  <a:pt x="277133" y="1470477"/>
                  <a:pt x="274806" y="1467062"/>
                </a:cubicBezTo>
                <a:cubicBezTo>
                  <a:pt x="273537" y="1465184"/>
                  <a:pt x="272268" y="1463307"/>
                  <a:pt x="270998" y="1461432"/>
                </a:cubicBezTo>
                <a:cubicBezTo>
                  <a:pt x="270822" y="1461421"/>
                  <a:pt x="270699" y="1461467"/>
                  <a:pt x="270522" y="1461428"/>
                </a:cubicBezTo>
                <a:cubicBezTo>
                  <a:pt x="268284" y="1460942"/>
                  <a:pt x="266045" y="1460444"/>
                  <a:pt x="263824" y="1459956"/>
                </a:cubicBezTo>
                <a:cubicBezTo>
                  <a:pt x="262096" y="1459581"/>
                  <a:pt x="260369" y="1459205"/>
                  <a:pt x="258641" y="1458820"/>
                </a:cubicBezTo>
                <a:cubicBezTo>
                  <a:pt x="257830" y="1458636"/>
                  <a:pt x="257002" y="1458466"/>
                  <a:pt x="256191" y="1458279"/>
                </a:cubicBezTo>
                <a:cubicBezTo>
                  <a:pt x="251325" y="1457162"/>
                  <a:pt x="246795" y="1455075"/>
                  <a:pt x="242035" y="1453721"/>
                </a:cubicBezTo>
                <a:cubicBezTo>
                  <a:pt x="241489" y="1453567"/>
                  <a:pt x="240978" y="1453382"/>
                  <a:pt x="240431" y="1453251"/>
                </a:cubicBezTo>
                <a:cubicBezTo>
                  <a:pt x="239338" y="1452991"/>
                  <a:pt x="239303" y="1451777"/>
                  <a:pt x="239920" y="1451190"/>
                </a:cubicBezTo>
                <a:cubicBezTo>
                  <a:pt x="240167" y="1450957"/>
                  <a:pt x="240484" y="1450803"/>
                  <a:pt x="240925" y="1450879"/>
                </a:cubicBezTo>
                <a:cubicBezTo>
                  <a:pt x="246143" y="1451780"/>
                  <a:pt x="251449" y="1451616"/>
                  <a:pt x="256702" y="1452441"/>
                </a:cubicBezTo>
                <a:cubicBezTo>
                  <a:pt x="257002" y="1452487"/>
                  <a:pt x="257284" y="1452503"/>
                  <a:pt x="257566" y="1452556"/>
                </a:cubicBezTo>
                <a:cubicBezTo>
                  <a:pt x="259558" y="1452913"/>
                  <a:pt x="261550" y="1453311"/>
                  <a:pt x="263524" y="1453702"/>
                </a:cubicBezTo>
                <a:cubicBezTo>
                  <a:pt x="264370" y="1453869"/>
                  <a:pt x="265234" y="1454025"/>
                  <a:pt x="266080" y="1454191"/>
                </a:cubicBezTo>
                <a:cubicBezTo>
                  <a:pt x="265163" y="1452829"/>
                  <a:pt x="264247" y="1451457"/>
                  <a:pt x="263330" y="1450091"/>
                </a:cubicBezTo>
                <a:cubicBezTo>
                  <a:pt x="259928" y="1445042"/>
                  <a:pt x="256543" y="1439985"/>
                  <a:pt x="253141" y="1434931"/>
                </a:cubicBezTo>
                <a:cubicBezTo>
                  <a:pt x="252453" y="1435168"/>
                  <a:pt x="251678" y="1435178"/>
                  <a:pt x="250849" y="1434701"/>
                </a:cubicBezTo>
                <a:cubicBezTo>
                  <a:pt x="248329" y="1433784"/>
                  <a:pt x="245755" y="1432987"/>
                  <a:pt x="243181" y="1432181"/>
                </a:cubicBezTo>
                <a:cubicBezTo>
                  <a:pt x="231458" y="1428493"/>
                  <a:pt x="219436" y="1425819"/>
                  <a:pt x="207396" y="1423392"/>
                </a:cubicBezTo>
                <a:cubicBezTo>
                  <a:pt x="206091" y="1423130"/>
                  <a:pt x="206691" y="1421388"/>
                  <a:pt x="207748" y="1421289"/>
                </a:cubicBezTo>
                <a:cubicBezTo>
                  <a:pt x="217426" y="1420411"/>
                  <a:pt x="226805" y="1421323"/>
                  <a:pt x="236042" y="1423369"/>
                </a:cubicBezTo>
                <a:cubicBezTo>
                  <a:pt x="239867" y="1424216"/>
                  <a:pt x="243675" y="1425202"/>
                  <a:pt x="247447" y="1426423"/>
                </a:cubicBezTo>
                <a:cubicBezTo>
                  <a:pt x="245614" y="1423687"/>
                  <a:pt x="243816" y="1420935"/>
                  <a:pt x="242000" y="1418189"/>
                </a:cubicBezTo>
                <a:cubicBezTo>
                  <a:pt x="240149" y="1415375"/>
                  <a:pt x="238280" y="1412566"/>
                  <a:pt x="236430" y="1409755"/>
                </a:cubicBezTo>
                <a:cubicBezTo>
                  <a:pt x="236236" y="1410143"/>
                  <a:pt x="235901" y="1410443"/>
                  <a:pt x="235513" y="1410648"/>
                </a:cubicBezTo>
                <a:cubicBezTo>
                  <a:pt x="235407" y="1410708"/>
                  <a:pt x="235319" y="1410796"/>
                  <a:pt x="235196" y="1410830"/>
                </a:cubicBezTo>
                <a:cubicBezTo>
                  <a:pt x="232375" y="1411655"/>
                  <a:pt x="229449" y="1411620"/>
                  <a:pt x="226487" y="1411166"/>
                </a:cubicBezTo>
                <a:cubicBezTo>
                  <a:pt x="221199" y="1410354"/>
                  <a:pt x="215822" y="1408165"/>
                  <a:pt x="210886" y="1406869"/>
                </a:cubicBezTo>
                <a:cubicBezTo>
                  <a:pt x="201667" y="1404457"/>
                  <a:pt x="193523" y="1401451"/>
                  <a:pt x="184832" y="1397589"/>
                </a:cubicBezTo>
                <a:cubicBezTo>
                  <a:pt x="184127" y="1397273"/>
                  <a:pt x="184409" y="1396018"/>
                  <a:pt x="185184" y="1396068"/>
                </a:cubicBezTo>
                <a:cubicBezTo>
                  <a:pt x="194845" y="1396681"/>
                  <a:pt x="203571" y="1397870"/>
                  <a:pt x="213037" y="1400058"/>
                </a:cubicBezTo>
                <a:cubicBezTo>
                  <a:pt x="220088" y="1401688"/>
                  <a:pt x="228250" y="1402145"/>
                  <a:pt x="234191" y="1406364"/>
                </a:cubicBezTo>
                <a:cubicBezTo>
                  <a:pt x="230154" y="1400223"/>
                  <a:pt x="226170" y="1394049"/>
                  <a:pt x="222168" y="1387888"/>
                </a:cubicBezTo>
                <a:cubicBezTo>
                  <a:pt x="221745" y="1388272"/>
                  <a:pt x="221234" y="1388555"/>
                  <a:pt x="220582" y="1388477"/>
                </a:cubicBezTo>
                <a:cubicBezTo>
                  <a:pt x="202777" y="1386406"/>
                  <a:pt x="185502" y="1379550"/>
                  <a:pt x="168385" y="1374248"/>
                </a:cubicBezTo>
                <a:cubicBezTo>
                  <a:pt x="164947" y="1373184"/>
                  <a:pt x="161457" y="1372145"/>
                  <a:pt x="157966" y="1371101"/>
                </a:cubicBezTo>
                <a:cubicBezTo>
                  <a:pt x="155093" y="1370240"/>
                  <a:pt x="152220" y="1369347"/>
                  <a:pt x="149346" y="1368473"/>
                </a:cubicBezTo>
                <a:cubicBezTo>
                  <a:pt x="137588" y="1364903"/>
                  <a:pt x="125830" y="1361124"/>
                  <a:pt x="114707" y="1356197"/>
                </a:cubicBezTo>
                <a:close/>
                <a:moveTo>
                  <a:pt x="749177" y="1354965"/>
                </a:moveTo>
                <a:lnTo>
                  <a:pt x="749177" y="1361721"/>
                </a:lnTo>
                <a:lnTo>
                  <a:pt x="734062" y="1381499"/>
                </a:lnTo>
                <a:cubicBezTo>
                  <a:pt x="732953" y="1382917"/>
                  <a:pt x="731091" y="1381100"/>
                  <a:pt x="731745" y="1379707"/>
                </a:cubicBezTo>
                <a:close/>
                <a:moveTo>
                  <a:pt x="473174" y="1349580"/>
                </a:moveTo>
                <a:cubicBezTo>
                  <a:pt x="474573" y="1348692"/>
                  <a:pt x="476626" y="1348641"/>
                  <a:pt x="477923" y="1350313"/>
                </a:cubicBezTo>
                <a:cubicBezTo>
                  <a:pt x="486621" y="1361523"/>
                  <a:pt x="496283" y="1374032"/>
                  <a:pt x="501222" y="1387465"/>
                </a:cubicBezTo>
                <a:cubicBezTo>
                  <a:pt x="501991" y="1389556"/>
                  <a:pt x="499340" y="1391797"/>
                  <a:pt x="497755" y="1389798"/>
                </a:cubicBezTo>
                <a:cubicBezTo>
                  <a:pt x="488678" y="1378349"/>
                  <a:pt x="481405" y="1365418"/>
                  <a:pt x="472345" y="1353872"/>
                </a:cubicBezTo>
                <a:cubicBezTo>
                  <a:pt x="471029" y="1352194"/>
                  <a:pt x="471774" y="1350468"/>
                  <a:pt x="473174" y="1349580"/>
                </a:cubicBezTo>
                <a:close/>
                <a:moveTo>
                  <a:pt x="375416" y="1349027"/>
                </a:moveTo>
                <a:cubicBezTo>
                  <a:pt x="379169" y="1352104"/>
                  <a:pt x="377787" y="1358758"/>
                  <a:pt x="377124" y="1363064"/>
                </a:cubicBezTo>
                <a:cubicBezTo>
                  <a:pt x="376694" y="1365857"/>
                  <a:pt x="373009" y="1365479"/>
                  <a:pt x="372484" y="1362980"/>
                </a:cubicBezTo>
                <a:lnTo>
                  <a:pt x="372486" y="1362980"/>
                </a:lnTo>
                <a:cubicBezTo>
                  <a:pt x="371608" y="1358804"/>
                  <a:pt x="369923" y="1352445"/>
                  <a:pt x="373299" y="1349173"/>
                </a:cubicBezTo>
                <a:cubicBezTo>
                  <a:pt x="373811" y="1348675"/>
                  <a:pt x="374848" y="1348564"/>
                  <a:pt x="375416" y="1349027"/>
                </a:cubicBezTo>
                <a:close/>
                <a:moveTo>
                  <a:pt x="710432" y="1345754"/>
                </a:moveTo>
                <a:cubicBezTo>
                  <a:pt x="711881" y="1345084"/>
                  <a:pt x="712999" y="1346733"/>
                  <a:pt x="712877" y="1347975"/>
                </a:cubicBezTo>
                <a:cubicBezTo>
                  <a:pt x="712496" y="1351816"/>
                  <a:pt x="709810" y="1354679"/>
                  <a:pt x="708828" y="1358363"/>
                </a:cubicBezTo>
                <a:cubicBezTo>
                  <a:pt x="708377" y="1360069"/>
                  <a:pt x="705782" y="1360286"/>
                  <a:pt x="705579" y="1358303"/>
                </a:cubicBezTo>
                <a:cubicBezTo>
                  <a:pt x="705059" y="1353256"/>
                  <a:pt x="705382" y="1348097"/>
                  <a:pt x="710432" y="1345754"/>
                </a:cubicBezTo>
                <a:close/>
                <a:moveTo>
                  <a:pt x="107303" y="1331391"/>
                </a:moveTo>
                <a:cubicBezTo>
                  <a:pt x="109295" y="1338006"/>
                  <a:pt x="111216" y="1344617"/>
                  <a:pt x="113226" y="1351229"/>
                </a:cubicBezTo>
                <a:lnTo>
                  <a:pt x="113226" y="1351227"/>
                </a:lnTo>
                <a:cubicBezTo>
                  <a:pt x="125742" y="1353307"/>
                  <a:pt x="138064" y="1356937"/>
                  <a:pt x="150280" y="1360779"/>
                </a:cubicBezTo>
                <a:cubicBezTo>
                  <a:pt x="153136" y="1361681"/>
                  <a:pt x="156010" y="1362554"/>
                  <a:pt x="158865" y="1363464"/>
                </a:cubicBezTo>
                <a:cubicBezTo>
                  <a:pt x="162497" y="1364625"/>
                  <a:pt x="166128" y="1365793"/>
                  <a:pt x="169760" y="1366909"/>
                </a:cubicBezTo>
                <a:cubicBezTo>
                  <a:pt x="186365" y="1372029"/>
                  <a:pt x="203976" y="1376275"/>
                  <a:pt x="219612" y="1383965"/>
                </a:cubicBezTo>
                <a:cubicBezTo>
                  <a:pt x="215998" y="1378391"/>
                  <a:pt x="212455" y="1372781"/>
                  <a:pt x="208894" y="1367188"/>
                </a:cubicBezTo>
                <a:cubicBezTo>
                  <a:pt x="208260" y="1367552"/>
                  <a:pt x="207466" y="1367713"/>
                  <a:pt x="206550" y="1367453"/>
                </a:cubicBezTo>
                <a:cubicBezTo>
                  <a:pt x="191548" y="1363301"/>
                  <a:pt x="175630" y="1358975"/>
                  <a:pt x="159905" y="1353862"/>
                </a:cubicBezTo>
                <a:cubicBezTo>
                  <a:pt x="157067" y="1352943"/>
                  <a:pt x="154264" y="1351987"/>
                  <a:pt x="151462" y="1351012"/>
                </a:cubicBezTo>
                <a:cubicBezTo>
                  <a:pt x="135966" y="1345618"/>
                  <a:pt x="120859" y="1339337"/>
                  <a:pt x="107303" y="1331391"/>
                </a:cubicBezTo>
                <a:close/>
                <a:moveTo>
                  <a:pt x="517862" y="1319388"/>
                </a:moveTo>
                <a:lnTo>
                  <a:pt x="517864" y="1319388"/>
                </a:lnTo>
                <a:cubicBezTo>
                  <a:pt x="522474" y="1319450"/>
                  <a:pt x="525183" y="1325304"/>
                  <a:pt x="527126" y="1328916"/>
                </a:cubicBezTo>
                <a:cubicBezTo>
                  <a:pt x="529377" y="1333106"/>
                  <a:pt x="531505" y="1337738"/>
                  <a:pt x="531644" y="1342560"/>
                </a:cubicBezTo>
                <a:cubicBezTo>
                  <a:pt x="531709" y="1344802"/>
                  <a:pt x="528742" y="1345900"/>
                  <a:pt x="527473" y="1343951"/>
                </a:cubicBezTo>
                <a:cubicBezTo>
                  <a:pt x="524929" y="1340036"/>
                  <a:pt x="523338" y="1335572"/>
                  <a:pt x="520855" y="1331608"/>
                </a:cubicBezTo>
                <a:cubicBezTo>
                  <a:pt x="518952" y="1328577"/>
                  <a:pt x="515074" y="1325263"/>
                  <a:pt x="515648" y="1321454"/>
                </a:cubicBezTo>
                <a:cubicBezTo>
                  <a:pt x="515826" y="1320281"/>
                  <a:pt x="516611" y="1319367"/>
                  <a:pt x="517862" y="1319388"/>
                </a:cubicBezTo>
                <a:close/>
                <a:moveTo>
                  <a:pt x="740161" y="1310993"/>
                </a:moveTo>
                <a:cubicBezTo>
                  <a:pt x="742285" y="1309786"/>
                  <a:pt x="744304" y="1312895"/>
                  <a:pt x="742957" y="1314638"/>
                </a:cubicBezTo>
                <a:lnTo>
                  <a:pt x="742959" y="1314639"/>
                </a:lnTo>
                <a:cubicBezTo>
                  <a:pt x="741118" y="1317018"/>
                  <a:pt x="739197" y="1319029"/>
                  <a:pt x="736997" y="1321064"/>
                </a:cubicBezTo>
                <a:cubicBezTo>
                  <a:pt x="733963" y="1323872"/>
                  <a:pt x="732209" y="1326418"/>
                  <a:pt x="728131" y="1326507"/>
                </a:cubicBezTo>
                <a:cubicBezTo>
                  <a:pt x="727081" y="1326530"/>
                  <a:pt x="725896" y="1325385"/>
                  <a:pt x="726073" y="1324280"/>
                </a:cubicBezTo>
                <a:cubicBezTo>
                  <a:pt x="727001" y="1318413"/>
                  <a:pt x="735373" y="1313706"/>
                  <a:pt x="740161" y="1310993"/>
                </a:cubicBezTo>
                <a:close/>
                <a:moveTo>
                  <a:pt x="100375" y="1308163"/>
                </a:moveTo>
                <a:cubicBezTo>
                  <a:pt x="102120" y="1313991"/>
                  <a:pt x="103830" y="1319815"/>
                  <a:pt x="105593" y="1325642"/>
                </a:cubicBezTo>
                <a:lnTo>
                  <a:pt x="105593" y="1325643"/>
                </a:lnTo>
                <a:cubicBezTo>
                  <a:pt x="121405" y="1329652"/>
                  <a:pt x="137042" y="1335175"/>
                  <a:pt x="152625" y="1340993"/>
                </a:cubicBezTo>
                <a:cubicBezTo>
                  <a:pt x="155393" y="1342030"/>
                  <a:pt x="158178" y="1343069"/>
                  <a:pt x="160946" y="1344119"/>
                </a:cubicBezTo>
                <a:cubicBezTo>
                  <a:pt x="175348" y="1349562"/>
                  <a:pt x="189697" y="1355083"/>
                  <a:pt x="204135" y="1359751"/>
                </a:cubicBezTo>
                <a:cubicBezTo>
                  <a:pt x="200380" y="1353830"/>
                  <a:pt x="196696" y="1347873"/>
                  <a:pt x="192994" y="1341929"/>
                </a:cubicBezTo>
                <a:cubicBezTo>
                  <a:pt x="182910" y="1338453"/>
                  <a:pt x="172615" y="1335084"/>
                  <a:pt x="162303" y="1331679"/>
                </a:cubicBezTo>
                <a:cubicBezTo>
                  <a:pt x="159518" y="1330762"/>
                  <a:pt x="156732" y="1329830"/>
                  <a:pt x="153965" y="1328899"/>
                </a:cubicBezTo>
                <a:cubicBezTo>
                  <a:pt x="135667" y="1322768"/>
                  <a:pt x="117457" y="1316277"/>
                  <a:pt x="100375" y="1308163"/>
                </a:cubicBezTo>
                <a:close/>
                <a:moveTo>
                  <a:pt x="94558" y="1288668"/>
                </a:moveTo>
                <a:cubicBezTo>
                  <a:pt x="96021" y="1293588"/>
                  <a:pt x="97484" y="1298510"/>
                  <a:pt x="98965" y="1303430"/>
                </a:cubicBezTo>
                <a:lnTo>
                  <a:pt x="98965" y="1303428"/>
                </a:lnTo>
                <a:cubicBezTo>
                  <a:pt x="117721" y="1307760"/>
                  <a:pt x="136372" y="1314179"/>
                  <a:pt x="154829" y="1321031"/>
                </a:cubicBezTo>
                <a:cubicBezTo>
                  <a:pt x="157561" y="1322049"/>
                  <a:pt x="160293" y="1323083"/>
                  <a:pt x="163043" y="1324116"/>
                </a:cubicBezTo>
                <a:cubicBezTo>
                  <a:pt x="171293" y="1327232"/>
                  <a:pt x="179526" y="1330383"/>
                  <a:pt x="187688" y="1333427"/>
                </a:cubicBezTo>
                <a:cubicBezTo>
                  <a:pt x="183457" y="1326571"/>
                  <a:pt x="179314" y="1319680"/>
                  <a:pt x="175154" y="1312792"/>
                </a:cubicBezTo>
                <a:cubicBezTo>
                  <a:pt x="174660" y="1313481"/>
                  <a:pt x="173902" y="1313988"/>
                  <a:pt x="172756" y="1313776"/>
                </a:cubicBezTo>
                <a:cubicBezTo>
                  <a:pt x="169865" y="1313244"/>
                  <a:pt x="167027" y="1312473"/>
                  <a:pt x="164189" y="1311701"/>
                </a:cubicBezTo>
                <a:cubicBezTo>
                  <a:pt x="161439" y="1310955"/>
                  <a:pt x="158724" y="1310135"/>
                  <a:pt x="156027" y="1309237"/>
                </a:cubicBezTo>
                <a:cubicBezTo>
                  <a:pt x="146913" y="1306215"/>
                  <a:pt x="137941" y="1302605"/>
                  <a:pt x="128915" y="1299560"/>
                </a:cubicBezTo>
                <a:cubicBezTo>
                  <a:pt x="117756" y="1295795"/>
                  <a:pt x="105575" y="1293241"/>
                  <a:pt x="94558" y="1288668"/>
                </a:cubicBezTo>
                <a:close/>
                <a:moveTo>
                  <a:pt x="326474" y="1288450"/>
                </a:moveTo>
                <a:cubicBezTo>
                  <a:pt x="330229" y="1292635"/>
                  <a:pt x="329295" y="1301143"/>
                  <a:pt x="329312" y="1306491"/>
                </a:cubicBezTo>
                <a:cubicBezTo>
                  <a:pt x="329330" y="1312436"/>
                  <a:pt x="328854" y="1318356"/>
                  <a:pt x="326968" y="1324007"/>
                </a:cubicBezTo>
                <a:lnTo>
                  <a:pt x="326968" y="1324005"/>
                </a:lnTo>
                <a:cubicBezTo>
                  <a:pt x="326403" y="1325643"/>
                  <a:pt x="324077" y="1325537"/>
                  <a:pt x="323918" y="1323724"/>
                </a:cubicBezTo>
                <a:cubicBezTo>
                  <a:pt x="323336" y="1317368"/>
                  <a:pt x="323671" y="1310974"/>
                  <a:pt x="323371" y="1304601"/>
                </a:cubicBezTo>
                <a:cubicBezTo>
                  <a:pt x="323142" y="1299582"/>
                  <a:pt x="321027" y="1293365"/>
                  <a:pt x="323125" y="1288720"/>
                </a:cubicBezTo>
                <a:cubicBezTo>
                  <a:pt x="323795" y="1287234"/>
                  <a:pt x="325540" y="1287409"/>
                  <a:pt x="326474" y="1288450"/>
                </a:cubicBezTo>
                <a:close/>
                <a:moveTo>
                  <a:pt x="714796" y="1279837"/>
                </a:moveTo>
                <a:cubicBezTo>
                  <a:pt x="716013" y="1280669"/>
                  <a:pt x="716668" y="1282360"/>
                  <a:pt x="715226" y="1283652"/>
                </a:cubicBezTo>
                <a:cubicBezTo>
                  <a:pt x="708046" y="1290090"/>
                  <a:pt x="704078" y="1299860"/>
                  <a:pt x="697250" y="1306775"/>
                </a:cubicBezTo>
                <a:cubicBezTo>
                  <a:pt x="696815" y="1307212"/>
                  <a:pt x="696085" y="1306588"/>
                  <a:pt x="696314" y="1306065"/>
                </a:cubicBezTo>
                <a:cubicBezTo>
                  <a:pt x="700175" y="1297274"/>
                  <a:pt x="707651" y="1290090"/>
                  <a:pt x="710995" y="1281176"/>
                </a:cubicBezTo>
                <a:cubicBezTo>
                  <a:pt x="711801" y="1279032"/>
                  <a:pt x="713579" y="1279005"/>
                  <a:pt x="714796" y="1279837"/>
                </a:cubicBezTo>
                <a:close/>
                <a:moveTo>
                  <a:pt x="749177" y="1267103"/>
                </a:moveTo>
                <a:lnTo>
                  <a:pt x="749177" y="1276294"/>
                </a:lnTo>
                <a:lnTo>
                  <a:pt x="743426" y="1280559"/>
                </a:lnTo>
                <a:cubicBezTo>
                  <a:pt x="741652" y="1281393"/>
                  <a:pt x="739762" y="1278991"/>
                  <a:pt x="740672" y="1277388"/>
                </a:cubicBezTo>
                <a:cubicBezTo>
                  <a:pt x="741841" y="1275322"/>
                  <a:pt x="743542" y="1272256"/>
                  <a:pt x="745604" y="1269641"/>
                </a:cubicBezTo>
                <a:close/>
                <a:moveTo>
                  <a:pt x="686418" y="1265990"/>
                </a:moveTo>
                <a:cubicBezTo>
                  <a:pt x="688428" y="1264368"/>
                  <a:pt x="691054" y="1265920"/>
                  <a:pt x="690651" y="1268464"/>
                </a:cubicBezTo>
                <a:cubicBezTo>
                  <a:pt x="689632" y="1274880"/>
                  <a:pt x="684812" y="1282147"/>
                  <a:pt x="678464" y="1284204"/>
                </a:cubicBezTo>
                <a:cubicBezTo>
                  <a:pt x="676798" y="1284741"/>
                  <a:pt x="675552" y="1282994"/>
                  <a:pt x="675841" y="1281509"/>
                </a:cubicBezTo>
                <a:lnTo>
                  <a:pt x="675839" y="1281507"/>
                </a:lnTo>
                <a:cubicBezTo>
                  <a:pt x="676922" y="1275960"/>
                  <a:pt x="682099" y="1269468"/>
                  <a:pt x="686418" y="1265990"/>
                </a:cubicBezTo>
                <a:close/>
                <a:moveTo>
                  <a:pt x="87383" y="1263978"/>
                </a:moveTo>
                <a:cubicBezTo>
                  <a:pt x="88740" y="1268734"/>
                  <a:pt x="90063" y="1273508"/>
                  <a:pt x="91455" y="1278258"/>
                </a:cubicBezTo>
                <a:lnTo>
                  <a:pt x="91455" y="1278260"/>
                </a:lnTo>
                <a:cubicBezTo>
                  <a:pt x="91596" y="1278756"/>
                  <a:pt x="91755" y="1279251"/>
                  <a:pt x="91896" y="1279744"/>
                </a:cubicBezTo>
                <a:cubicBezTo>
                  <a:pt x="105293" y="1280858"/>
                  <a:pt x="118550" y="1286177"/>
                  <a:pt x="131171" y="1290414"/>
                </a:cubicBezTo>
                <a:cubicBezTo>
                  <a:pt x="139756" y="1293289"/>
                  <a:pt x="148518" y="1296242"/>
                  <a:pt x="156944" y="1299848"/>
                </a:cubicBezTo>
                <a:cubicBezTo>
                  <a:pt x="159659" y="1301011"/>
                  <a:pt x="162321" y="1302262"/>
                  <a:pt x="164930" y="1303603"/>
                </a:cubicBezTo>
                <a:cubicBezTo>
                  <a:pt x="167292" y="1304807"/>
                  <a:pt x="169636" y="1305991"/>
                  <a:pt x="171875" y="1307378"/>
                </a:cubicBezTo>
                <a:cubicBezTo>
                  <a:pt x="169742" y="1303817"/>
                  <a:pt x="167679" y="1300235"/>
                  <a:pt x="165582" y="1296659"/>
                </a:cubicBezTo>
                <a:cubicBezTo>
                  <a:pt x="163784" y="1293577"/>
                  <a:pt x="161950" y="1290504"/>
                  <a:pt x="160152" y="1287418"/>
                </a:cubicBezTo>
                <a:cubicBezTo>
                  <a:pt x="159518" y="1287605"/>
                  <a:pt x="158848" y="1287651"/>
                  <a:pt x="158107" y="1287480"/>
                </a:cubicBezTo>
                <a:cubicBezTo>
                  <a:pt x="158019" y="1287459"/>
                  <a:pt x="157949" y="1287473"/>
                  <a:pt x="157861" y="1287445"/>
                </a:cubicBezTo>
                <a:cubicBezTo>
                  <a:pt x="134627" y="1280163"/>
                  <a:pt x="109841" y="1273987"/>
                  <a:pt x="87383" y="1263978"/>
                </a:cubicBezTo>
                <a:close/>
                <a:moveTo>
                  <a:pt x="733668" y="1251768"/>
                </a:moveTo>
                <a:cubicBezTo>
                  <a:pt x="734784" y="1251701"/>
                  <a:pt x="736020" y="1252893"/>
                  <a:pt x="735625" y="1254078"/>
                </a:cubicBezTo>
                <a:cubicBezTo>
                  <a:pt x="734354" y="1257897"/>
                  <a:pt x="731059" y="1260170"/>
                  <a:pt x="728725" y="1263317"/>
                </a:cubicBezTo>
                <a:cubicBezTo>
                  <a:pt x="726740" y="1265995"/>
                  <a:pt x="725340" y="1269010"/>
                  <a:pt x="723692" y="1271892"/>
                </a:cubicBezTo>
                <a:lnTo>
                  <a:pt x="723692" y="1271890"/>
                </a:lnTo>
                <a:cubicBezTo>
                  <a:pt x="722938" y="1273221"/>
                  <a:pt x="720877" y="1272811"/>
                  <a:pt x="720789" y="1271236"/>
                </a:cubicBezTo>
                <a:cubicBezTo>
                  <a:pt x="720394" y="1264095"/>
                  <a:pt x="725467" y="1252266"/>
                  <a:pt x="733668" y="1251768"/>
                </a:cubicBezTo>
                <a:close/>
                <a:moveTo>
                  <a:pt x="81336" y="1242633"/>
                </a:moveTo>
                <a:cubicBezTo>
                  <a:pt x="82729" y="1247523"/>
                  <a:pt x="84069" y="1252429"/>
                  <a:pt x="85479" y="1257314"/>
                </a:cubicBezTo>
                <a:cubicBezTo>
                  <a:pt x="109013" y="1261760"/>
                  <a:pt x="132264" y="1270696"/>
                  <a:pt x="154952" y="1278474"/>
                </a:cubicBezTo>
                <a:cubicBezTo>
                  <a:pt x="151268" y="1272097"/>
                  <a:pt x="147689" y="1265685"/>
                  <a:pt x="144111" y="1259272"/>
                </a:cubicBezTo>
                <a:cubicBezTo>
                  <a:pt x="143547" y="1260933"/>
                  <a:pt x="142101" y="1262250"/>
                  <a:pt x="140144" y="1261714"/>
                </a:cubicBezTo>
                <a:cubicBezTo>
                  <a:pt x="120736" y="1256384"/>
                  <a:pt x="99829" y="1251114"/>
                  <a:pt x="81336" y="1242633"/>
                </a:cubicBezTo>
                <a:close/>
                <a:moveTo>
                  <a:pt x="270617" y="1235616"/>
                </a:moveTo>
                <a:cubicBezTo>
                  <a:pt x="272642" y="1235514"/>
                  <a:pt x="274877" y="1236694"/>
                  <a:pt x="275282" y="1239267"/>
                </a:cubicBezTo>
                <a:cubicBezTo>
                  <a:pt x="275793" y="1242609"/>
                  <a:pt x="276269" y="1245921"/>
                  <a:pt x="276587" y="1249290"/>
                </a:cubicBezTo>
                <a:cubicBezTo>
                  <a:pt x="276974" y="1253413"/>
                  <a:pt x="270364" y="1254835"/>
                  <a:pt x="269394" y="1250732"/>
                </a:cubicBezTo>
                <a:cubicBezTo>
                  <a:pt x="268513" y="1247054"/>
                  <a:pt x="267861" y="1243383"/>
                  <a:pt x="267208" y="1239651"/>
                </a:cubicBezTo>
                <a:cubicBezTo>
                  <a:pt x="266777" y="1237099"/>
                  <a:pt x="268592" y="1235717"/>
                  <a:pt x="270617" y="1235616"/>
                </a:cubicBezTo>
                <a:close/>
                <a:moveTo>
                  <a:pt x="715464" y="1229030"/>
                </a:moveTo>
                <a:lnTo>
                  <a:pt x="715465" y="1229031"/>
                </a:lnTo>
                <a:lnTo>
                  <a:pt x="715463" y="1229031"/>
                </a:lnTo>
                <a:close/>
                <a:moveTo>
                  <a:pt x="76401" y="1224876"/>
                </a:moveTo>
                <a:cubicBezTo>
                  <a:pt x="77546" y="1228945"/>
                  <a:pt x="78639" y="1233025"/>
                  <a:pt x="79785" y="1237092"/>
                </a:cubicBezTo>
                <a:lnTo>
                  <a:pt x="79785" y="1237094"/>
                </a:lnTo>
                <a:cubicBezTo>
                  <a:pt x="100445" y="1239994"/>
                  <a:pt x="121458" y="1247562"/>
                  <a:pt x="141237" y="1254164"/>
                </a:cubicBezTo>
                <a:cubicBezTo>
                  <a:pt x="138522" y="1249260"/>
                  <a:pt x="135878" y="1244329"/>
                  <a:pt x="133234" y="1239405"/>
                </a:cubicBezTo>
                <a:cubicBezTo>
                  <a:pt x="132740" y="1240013"/>
                  <a:pt x="132053" y="1240484"/>
                  <a:pt x="130978" y="1240425"/>
                </a:cubicBezTo>
                <a:cubicBezTo>
                  <a:pt x="121088" y="1239904"/>
                  <a:pt x="111481" y="1235846"/>
                  <a:pt x="102014" y="1233017"/>
                </a:cubicBezTo>
                <a:cubicBezTo>
                  <a:pt x="93430" y="1230454"/>
                  <a:pt x="84756" y="1228082"/>
                  <a:pt x="76401" y="1224876"/>
                </a:cubicBezTo>
                <a:close/>
                <a:moveTo>
                  <a:pt x="720181" y="1219017"/>
                </a:moveTo>
                <a:cubicBezTo>
                  <a:pt x="721635" y="1218155"/>
                  <a:pt x="723056" y="1219666"/>
                  <a:pt x="722790" y="1221115"/>
                </a:cubicBezTo>
                <a:lnTo>
                  <a:pt x="715464" y="1229030"/>
                </a:lnTo>
                <a:lnTo>
                  <a:pt x="713309" y="1226763"/>
                </a:lnTo>
                <a:cubicBezTo>
                  <a:pt x="714545" y="1222525"/>
                  <a:pt x="716440" y="1221244"/>
                  <a:pt x="720181" y="1219017"/>
                </a:cubicBezTo>
                <a:close/>
                <a:moveTo>
                  <a:pt x="661497" y="1218192"/>
                </a:moveTo>
                <a:cubicBezTo>
                  <a:pt x="662553" y="1217600"/>
                  <a:pt x="663675" y="1218307"/>
                  <a:pt x="663792" y="1219461"/>
                </a:cubicBezTo>
                <a:cubicBezTo>
                  <a:pt x="664160" y="1223119"/>
                  <a:pt x="662468" y="1226208"/>
                  <a:pt x="660947" y="1229446"/>
                </a:cubicBezTo>
                <a:cubicBezTo>
                  <a:pt x="659461" y="1232606"/>
                  <a:pt x="658720" y="1236466"/>
                  <a:pt x="654890" y="1237106"/>
                </a:cubicBezTo>
                <a:cubicBezTo>
                  <a:pt x="653969" y="1237256"/>
                  <a:pt x="652853" y="1237031"/>
                  <a:pt x="652399" y="1236086"/>
                </a:cubicBezTo>
                <a:cubicBezTo>
                  <a:pt x="650703" y="1232557"/>
                  <a:pt x="652598" y="1230575"/>
                  <a:pt x="654380" y="1227387"/>
                </a:cubicBezTo>
                <a:cubicBezTo>
                  <a:pt x="656309" y="1223936"/>
                  <a:pt x="657946" y="1220187"/>
                  <a:pt x="661497" y="1218192"/>
                </a:cubicBezTo>
                <a:close/>
                <a:moveTo>
                  <a:pt x="71288" y="1206213"/>
                </a:moveTo>
                <a:cubicBezTo>
                  <a:pt x="72417" y="1210333"/>
                  <a:pt x="73510" y="1214469"/>
                  <a:pt x="74655" y="1218585"/>
                </a:cubicBezTo>
                <a:lnTo>
                  <a:pt x="74655" y="1218581"/>
                </a:lnTo>
                <a:cubicBezTo>
                  <a:pt x="82941" y="1220018"/>
                  <a:pt x="90979" y="1222326"/>
                  <a:pt x="99088" y="1224597"/>
                </a:cubicBezTo>
                <a:cubicBezTo>
                  <a:pt x="109418" y="1227483"/>
                  <a:pt x="120841" y="1229420"/>
                  <a:pt x="130466" y="1234300"/>
                </a:cubicBezTo>
                <a:cubicBezTo>
                  <a:pt x="128510" y="1230641"/>
                  <a:pt x="126606" y="1226958"/>
                  <a:pt x="124684" y="1223288"/>
                </a:cubicBezTo>
                <a:cubicBezTo>
                  <a:pt x="114425" y="1222582"/>
                  <a:pt x="104570" y="1218062"/>
                  <a:pt x="94875" y="1214741"/>
                </a:cubicBezTo>
                <a:cubicBezTo>
                  <a:pt x="86995" y="1212049"/>
                  <a:pt x="78992" y="1209456"/>
                  <a:pt x="71288" y="1206213"/>
                </a:cubicBezTo>
                <a:close/>
                <a:moveTo>
                  <a:pt x="226135" y="1202829"/>
                </a:moveTo>
                <a:cubicBezTo>
                  <a:pt x="226928" y="1201770"/>
                  <a:pt x="228320" y="1202161"/>
                  <a:pt x="229061" y="1202979"/>
                </a:cubicBezTo>
                <a:cubicBezTo>
                  <a:pt x="229096" y="1203007"/>
                  <a:pt x="229131" y="1203025"/>
                  <a:pt x="229149" y="1203053"/>
                </a:cubicBezTo>
                <a:cubicBezTo>
                  <a:pt x="232639" y="1207311"/>
                  <a:pt x="231423" y="1213945"/>
                  <a:pt x="231388" y="1219124"/>
                </a:cubicBezTo>
                <a:cubicBezTo>
                  <a:pt x="231370" y="1221175"/>
                  <a:pt x="231405" y="1223242"/>
                  <a:pt x="231405" y="1225304"/>
                </a:cubicBezTo>
                <a:lnTo>
                  <a:pt x="231423" y="1225304"/>
                </a:lnTo>
                <a:cubicBezTo>
                  <a:pt x="231441" y="1229883"/>
                  <a:pt x="231282" y="1234450"/>
                  <a:pt x="229801" y="1238817"/>
                </a:cubicBezTo>
                <a:cubicBezTo>
                  <a:pt x="229766" y="1238921"/>
                  <a:pt x="229678" y="1238957"/>
                  <a:pt x="229625" y="1239043"/>
                </a:cubicBezTo>
                <a:cubicBezTo>
                  <a:pt x="228990" y="1240109"/>
                  <a:pt x="227227" y="1239950"/>
                  <a:pt x="226787" y="1238781"/>
                </a:cubicBezTo>
                <a:cubicBezTo>
                  <a:pt x="226417" y="1237848"/>
                  <a:pt x="226223" y="1236891"/>
                  <a:pt x="225976" y="1235940"/>
                </a:cubicBezTo>
                <a:cubicBezTo>
                  <a:pt x="224707" y="1230958"/>
                  <a:pt x="224724" y="1225762"/>
                  <a:pt x="224477" y="1220594"/>
                </a:cubicBezTo>
                <a:cubicBezTo>
                  <a:pt x="224389" y="1219166"/>
                  <a:pt x="224248" y="1217650"/>
                  <a:pt x="224090" y="1216105"/>
                </a:cubicBezTo>
                <a:cubicBezTo>
                  <a:pt x="223755" y="1212297"/>
                  <a:pt x="223526" y="1208313"/>
                  <a:pt x="224918" y="1204983"/>
                </a:cubicBezTo>
                <a:cubicBezTo>
                  <a:pt x="225235" y="1204229"/>
                  <a:pt x="225623" y="1203504"/>
                  <a:pt x="226135" y="1202829"/>
                </a:cubicBezTo>
                <a:close/>
                <a:moveTo>
                  <a:pt x="698524" y="1201425"/>
                </a:moveTo>
                <a:cubicBezTo>
                  <a:pt x="699873" y="1200632"/>
                  <a:pt x="701151" y="1202372"/>
                  <a:pt x="700737" y="1203594"/>
                </a:cubicBezTo>
                <a:cubicBezTo>
                  <a:pt x="699177" y="1208180"/>
                  <a:pt x="695903" y="1211905"/>
                  <a:pt x="693347" y="1215972"/>
                </a:cubicBezTo>
                <a:cubicBezTo>
                  <a:pt x="691376" y="1219107"/>
                  <a:pt x="690077" y="1223739"/>
                  <a:pt x="686119" y="1224489"/>
                </a:cubicBezTo>
                <a:lnTo>
                  <a:pt x="686119" y="1224491"/>
                </a:lnTo>
                <a:cubicBezTo>
                  <a:pt x="685093" y="1224683"/>
                  <a:pt x="684076" y="1224317"/>
                  <a:pt x="683724" y="1223246"/>
                </a:cubicBezTo>
                <a:cubicBezTo>
                  <a:pt x="682329" y="1219010"/>
                  <a:pt x="686160" y="1215438"/>
                  <a:pt x="688519" y="1212165"/>
                </a:cubicBezTo>
                <a:cubicBezTo>
                  <a:pt x="691410" y="1208152"/>
                  <a:pt x="694211" y="1203958"/>
                  <a:pt x="698524" y="1201425"/>
                </a:cubicBezTo>
                <a:close/>
                <a:moveTo>
                  <a:pt x="65824" y="1185852"/>
                </a:moveTo>
                <a:cubicBezTo>
                  <a:pt x="67040" y="1190361"/>
                  <a:pt x="68204" y="1194876"/>
                  <a:pt x="69438" y="1199376"/>
                </a:cubicBezTo>
                <a:lnTo>
                  <a:pt x="69438" y="1199374"/>
                </a:lnTo>
                <a:cubicBezTo>
                  <a:pt x="78675" y="1201440"/>
                  <a:pt x="87683" y="1204683"/>
                  <a:pt x="96655" y="1207659"/>
                </a:cubicBezTo>
                <a:cubicBezTo>
                  <a:pt x="104606" y="1210299"/>
                  <a:pt x="113385" y="1212471"/>
                  <a:pt x="121018" y="1216269"/>
                </a:cubicBezTo>
                <a:cubicBezTo>
                  <a:pt x="117880" y="1210197"/>
                  <a:pt x="114812" y="1204098"/>
                  <a:pt x="111763" y="1197992"/>
                </a:cubicBezTo>
                <a:cubicBezTo>
                  <a:pt x="111498" y="1198289"/>
                  <a:pt x="111163" y="1198511"/>
                  <a:pt x="110723" y="1198575"/>
                </a:cubicBezTo>
                <a:cubicBezTo>
                  <a:pt x="102755" y="1199740"/>
                  <a:pt x="95474" y="1195825"/>
                  <a:pt x="87947" y="1193353"/>
                </a:cubicBezTo>
                <a:cubicBezTo>
                  <a:pt x="80614" y="1190947"/>
                  <a:pt x="72910" y="1188994"/>
                  <a:pt x="65824" y="1185852"/>
                </a:cubicBezTo>
                <a:close/>
                <a:moveTo>
                  <a:pt x="212762" y="1177165"/>
                </a:moveTo>
                <a:cubicBezTo>
                  <a:pt x="214483" y="1177386"/>
                  <a:pt x="216184" y="1178712"/>
                  <a:pt x="216104" y="1180940"/>
                </a:cubicBezTo>
                <a:cubicBezTo>
                  <a:pt x="216016" y="1183821"/>
                  <a:pt x="215875" y="1187962"/>
                  <a:pt x="212949" y="1189328"/>
                </a:cubicBezTo>
                <a:cubicBezTo>
                  <a:pt x="209423" y="1190972"/>
                  <a:pt x="209282" y="1181117"/>
                  <a:pt x="209300" y="1180020"/>
                </a:cubicBezTo>
                <a:cubicBezTo>
                  <a:pt x="209300" y="1177829"/>
                  <a:pt x="211041" y="1176945"/>
                  <a:pt x="212762" y="1177165"/>
                </a:cubicBezTo>
                <a:close/>
                <a:moveTo>
                  <a:pt x="60623" y="1166113"/>
                </a:moveTo>
                <a:cubicBezTo>
                  <a:pt x="61787" y="1170508"/>
                  <a:pt x="62897" y="1174914"/>
                  <a:pt x="64079" y="1179310"/>
                </a:cubicBezTo>
                <a:lnTo>
                  <a:pt x="64079" y="1179308"/>
                </a:lnTo>
                <a:cubicBezTo>
                  <a:pt x="72223" y="1180366"/>
                  <a:pt x="80120" y="1183268"/>
                  <a:pt x="87982" y="1185629"/>
                </a:cubicBezTo>
                <a:cubicBezTo>
                  <a:pt x="95139" y="1187780"/>
                  <a:pt x="103284" y="1189024"/>
                  <a:pt x="109436" y="1193349"/>
                </a:cubicBezTo>
                <a:cubicBezTo>
                  <a:pt x="106986" y="1188376"/>
                  <a:pt x="104588" y="1183371"/>
                  <a:pt x="102191" y="1178371"/>
                </a:cubicBezTo>
                <a:cubicBezTo>
                  <a:pt x="101468" y="1178753"/>
                  <a:pt x="100657" y="1178984"/>
                  <a:pt x="99758" y="1178801"/>
                </a:cubicBezTo>
                <a:cubicBezTo>
                  <a:pt x="91385" y="1177044"/>
                  <a:pt x="83170" y="1174400"/>
                  <a:pt x="75114" y="1171549"/>
                </a:cubicBezTo>
                <a:cubicBezTo>
                  <a:pt x="70460" y="1169900"/>
                  <a:pt x="65189" y="1168479"/>
                  <a:pt x="60623" y="1166113"/>
                </a:cubicBezTo>
                <a:close/>
                <a:moveTo>
                  <a:pt x="749177" y="1165494"/>
                </a:moveTo>
                <a:lnTo>
                  <a:pt x="749177" y="1180547"/>
                </a:lnTo>
                <a:lnTo>
                  <a:pt x="731364" y="1207452"/>
                </a:lnTo>
                <a:cubicBezTo>
                  <a:pt x="729561" y="1209449"/>
                  <a:pt x="726959" y="1206977"/>
                  <a:pt x="727853" y="1204837"/>
                </a:cubicBezTo>
                <a:cubicBezTo>
                  <a:pt x="732106" y="1194643"/>
                  <a:pt x="738297" y="1185223"/>
                  <a:pt x="743591" y="1175543"/>
                </a:cubicBezTo>
                <a:close/>
                <a:moveTo>
                  <a:pt x="692044" y="1154054"/>
                </a:moveTo>
                <a:cubicBezTo>
                  <a:pt x="693222" y="1153395"/>
                  <a:pt x="694616" y="1154533"/>
                  <a:pt x="694782" y="1155680"/>
                </a:cubicBezTo>
                <a:cubicBezTo>
                  <a:pt x="695663" y="1161737"/>
                  <a:pt x="691660" y="1166964"/>
                  <a:pt x="688947" y="1172189"/>
                </a:cubicBezTo>
                <a:cubicBezTo>
                  <a:pt x="685490" y="1178848"/>
                  <a:pt x="682033" y="1185389"/>
                  <a:pt x="677244" y="1191187"/>
                </a:cubicBezTo>
                <a:lnTo>
                  <a:pt x="677244" y="1191186"/>
                </a:lnTo>
                <a:cubicBezTo>
                  <a:pt x="676226" y="1192416"/>
                  <a:pt x="674606" y="1190963"/>
                  <a:pt x="674871" y="1189720"/>
                </a:cubicBezTo>
                <a:cubicBezTo>
                  <a:pt x="676441" y="1182294"/>
                  <a:pt x="679547" y="1175497"/>
                  <a:pt x="682638" y="1168613"/>
                </a:cubicBezTo>
                <a:cubicBezTo>
                  <a:pt x="685107" y="1163108"/>
                  <a:pt x="686615" y="1157092"/>
                  <a:pt x="692044" y="1154054"/>
                </a:cubicBezTo>
                <a:close/>
                <a:moveTo>
                  <a:pt x="55546" y="1145976"/>
                </a:moveTo>
                <a:cubicBezTo>
                  <a:pt x="56710" y="1150541"/>
                  <a:pt x="57768" y="1155131"/>
                  <a:pt x="58949" y="1159692"/>
                </a:cubicBezTo>
                <a:lnTo>
                  <a:pt x="58949" y="1159696"/>
                </a:lnTo>
                <a:cubicBezTo>
                  <a:pt x="65224" y="1160396"/>
                  <a:pt x="71447" y="1163363"/>
                  <a:pt x="77458" y="1165159"/>
                </a:cubicBezTo>
                <a:cubicBezTo>
                  <a:pt x="84298" y="1167205"/>
                  <a:pt x="91208" y="1168930"/>
                  <a:pt x="98101" y="1170768"/>
                </a:cubicBezTo>
                <a:cubicBezTo>
                  <a:pt x="98171" y="1170630"/>
                  <a:pt x="98154" y="1170468"/>
                  <a:pt x="98224" y="1170331"/>
                </a:cubicBezTo>
                <a:cubicBezTo>
                  <a:pt x="98242" y="1170284"/>
                  <a:pt x="98295" y="1170264"/>
                  <a:pt x="98313" y="1170217"/>
                </a:cubicBezTo>
                <a:cubicBezTo>
                  <a:pt x="96462" y="1166242"/>
                  <a:pt x="94769" y="1162207"/>
                  <a:pt x="92936" y="1158215"/>
                </a:cubicBezTo>
                <a:cubicBezTo>
                  <a:pt x="86167" y="1159335"/>
                  <a:pt x="79873" y="1156481"/>
                  <a:pt x="73510" y="1154171"/>
                </a:cubicBezTo>
                <a:cubicBezTo>
                  <a:pt x="67357" y="1151948"/>
                  <a:pt x="61276" y="1149249"/>
                  <a:pt x="55546" y="1145976"/>
                </a:cubicBezTo>
                <a:close/>
                <a:moveTo>
                  <a:pt x="182806" y="1142974"/>
                </a:moveTo>
                <a:cubicBezTo>
                  <a:pt x="184735" y="1142804"/>
                  <a:pt x="186797" y="1143914"/>
                  <a:pt x="186700" y="1146565"/>
                </a:cubicBezTo>
                <a:cubicBezTo>
                  <a:pt x="186664" y="1147526"/>
                  <a:pt x="186629" y="1148493"/>
                  <a:pt x="186611" y="1149454"/>
                </a:cubicBezTo>
                <a:cubicBezTo>
                  <a:pt x="186506" y="1153217"/>
                  <a:pt x="181235" y="1153005"/>
                  <a:pt x="180406" y="1149758"/>
                </a:cubicBezTo>
                <a:cubicBezTo>
                  <a:pt x="180177" y="1148864"/>
                  <a:pt x="179948" y="1147966"/>
                  <a:pt x="179719" y="1147070"/>
                </a:cubicBezTo>
                <a:cubicBezTo>
                  <a:pt x="179085" y="1144597"/>
                  <a:pt x="180878" y="1143145"/>
                  <a:pt x="182806" y="1142974"/>
                </a:cubicBezTo>
                <a:close/>
                <a:moveTo>
                  <a:pt x="666164" y="1133839"/>
                </a:moveTo>
                <a:cubicBezTo>
                  <a:pt x="667171" y="1133461"/>
                  <a:pt x="668375" y="1133929"/>
                  <a:pt x="668775" y="1134960"/>
                </a:cubicBezTo>
                <a:cubicBezTo>
                  <a:pt x="670407" y="1139185"/>
                  <a:pt x="667777" y="1143004"/>
                  <a:pt x="665914" y="1146756"/>
                </a:cubicBezTo>
                <a:cubicBezTo>
                  <a:pt x="663800" y="1151019"/>
                  <a:pt x="661715" y="1155204"/>
                  <a:pt x="658840" y="1159006"/>
                </a:cubicBezTo>
                <a:cubicBezTo>
                  <a:pt x="657405" y="1160893"/>
                  <a:pt x="654746" y="1158857"/>
                  <a:pt x="655117" y="1156922"/>
                </a:cubicBezTo>
                <a:cubicBezTo>
                  <a:pt x="656065" y="1151977"/>
                  <a:pt x="657990" y="1147368"/>
                  <a:pt x="659844" y="1142713"/>
                </a:cubicBezTo>
                <a:cubicBezTo>
                  <a:pt x="661271" y="1139137"/>
                  <a:pt x="662305" y="1135295"/>
                  <a:pt x="666164" y="1133839"/>
                </a:cubicBezTo>
                <a:close/>
                <a:moveTo>
                  <a:pt x="51210" y="1128222"/>
                </a:moveTo>
                <a:cubicBezTo>
                  <a:pt x="52091" y="1131797"/>
                  <a:pt x="52902" y="1135390"/>
                  <a:pt x="53819" y="1138963"/>
                </a:cubicBezTo>
                <a:lnTo>
                  <a:pt x="53819" y="1138965"/>
                </a:lnTo>
                <a:cubicBezTo>
                  <a:pt x="61029" y="1141837"/>
                  <a:pt x="68168" y="1144889"/>
                  <a:pt x="75590" y="1147319"/>
                </a:cubicBezTo>
                <a:cubicBezTo>
                  <a:pt x="80296" y="1148866"/>
                  <a:pt x="85462" y="1149583"/>
                  <a:pt x="89974" y="1151587"/>
                </a:cubicBezTo>
                <a:cubicBezTo>
                  <a:pt x="88458" y="1148229"/>
                  <a:pt x="87101" y="1144820"/>
                  <a:pt x="85620" y="1141448"/>
                </a:cubicBezTo>
                <a:cubicBezTo>
                  <a:pt x="84792" y="1142152"/>
                  <a:pt x="83734" y="1142510"/>
                  <a:pt x="82535" y="1142040"/>
                </a:cubicBezTo>
                <a:cubicBezTo>
                  <a:pt x="72170" y="1137933"/>
                  <a:pt x="61187" y="1133649"/>
                  <a:pt x="51210" y="1128222"/>
                </a:cubicBezTo>
                <a:close/>
                <a:moveTo>
                  <a:pt x="491495" y="1125906"/>
                </a:moveTo>
                <a:cubicBezTo>
                  <a:pt x="496325" y="1128308"/>
                  <a:pt x="500251" y="1131993"/>
                  <a:pt x="503815" y="1136010"/>
                </a:cubicBezTo>
                <a:cubicBezTo>
                  <a:pt x="506907" y="1139490"/>
                  <a:pt x="510835" y="1143480"/>
                  <a:pt x="510297" y="1148455"/>
                </a:cubicBezTo>
                <a:cubicBezTo>
                  <a:pt x="510142" y="1149851"/>
                  <a:pt x="508779" y="1150509"/>
                  <a:pt x="507539" y="1150139"/>
                </a:cubicBezTo>
                <a:cubicBezTo>
                  <a:pt x="503502" y="1148948"/>
                  <a:pt x="501423" y="1144966"/>
                  <a:pt x="498929" y="1141840"/>
                </a:cubicBezTo>
                <a:cubicBezTo>
                  <a:pt x="495636" y="1137712"/>
                  <a:pt x="491848" y="1133993"/>
                  <a:pt x="488786" y="1129684"/>
                </a:cubicBezTo>
                <a:lnTo>
                  <a:pt x="488784" y="1129683"/>
                </a:lnTo>
                <a:cubicBezTo>
                  <a:pt x="487534" y="1127921"/>
                  <a:pt x="489207" y="1124764"/>
                  <a:pt x="491495" y="1125906"/>
                </a:cubicBezTo>
                <a:close/>
                <a:moveTo>
                  <a:pt x="159922" y="1125512"/>
                </a:moveTo>
                <a:cubicBezTo>
                  <a:pt x="160963" y="1124444"/>
                  <a:pt x="162637" y="1124624"/>
                  <a:pt x="163466" y="1125862"/>
                </a:cubicBezTo>
                <a:cubicBezTo>
                  <a:pt x="166269" y="1130105"/>
                  <a:pt x="163466" y="1136087"/>
                  <a:pt x="161826" y="1140444"/>
                </a:cubicBezTo>
                <a:cubicBezTo>
                  <a:pt x="161209" y="1142070"/>
                  <a:pt x="158953" y="1141508"/>
                  <a:pt x="158688" y="1139977"/>
                </a:cubicBezTo>
                <a:lnTo>
                  <a:pt x="158688" y="1139975"/>
                </a:lnTo>
                <a:cubicBezTo>
                  <a:pt x="157930" y="1135446"/>
                  <a:pt x="156432" y="1129097"/>
                  <a:pt x="159922" y="1125512"/>
                </a:cubicBezTo>
                <a:close/>
                <a:moveTo>
                  <a:pt x="497216" y="1098362"/>
                </a:moveTo>
                <a:lnTo>
                  <a:pt x="497218" y="1098364"/>
                </a:lnTo>
                <a:lnTo>
                  <a:pt x="497216" y="1098366"/>
                </a:lnTo>
                <a:close/>
                <a:moveTo>
                  <a:pt x="499185" y="1095955"/>
                </a:moveTo>
                <a:cubicBezTo>
                  <a:pt x="505029" y="1099011"/>
                  <a:pt x="509776" y="1103557"/>
                  <a:pt x="514238" y="1108367"/>
                </a:cubicBezTo>
                <a:cubicBezTo>
                  <a:pt x="518560" y="1113024"/>
                  <a:pt x="524807" y="1118671"/>
                  <a:pt x="524941" y="1125399"/>
                </a:cubicBezTo>
                <a:cubicBezTo>
                  <a:pt x="524973" y="1126873"/>
                  <a:pt x="523760" y="1128221"/>
                  <a:pt x="522193" y="1127606"/>
                </a:cubicBezTo>
                <a:cubicBezTo>
                  <a:pt x="516078" y="1125219"/>
                  <a:pt x="512466" y="1118004"/>
                  <a:pt x="508468" y="1113014"/>
                </a:cubicBezTo>
                <a:lnTo>
                  <a:pt x="497218" y="1098364"/>
                </a:lnTo>
                <a:close/>
                <a:moveTo>
                  <a:pt x="639484" y="1085848"/>
                </a:moveTo>
                <a:cubicBezTo>
                  <a:pt x="641198" y="1084999"/>
                  <a:pt x="642612" y="1086770"/>
                  <a:pt x="641905" y="1088370"/>
                </a:cubicBezTo>
                <a:cubicBezTo>
                  <a:pt x="640195" y="1092242"/>
                  <a:pt x="637757" y="1096688"/>
                  <a:pt x="633200" y="1097222"/>
                </a:cubicBezTo>
                <a:cubicBezTo>
                  <a:pt x="631860" y="1097378"/>
                  <a:pt x="630788" y="1096308"/>
                  <a:pt x="630878" y="1094971"/>
                </a:cubicBezTo>
                <a:cubicBezTo>
                  <a:pt x="631194" y="1090300"/>
                  <a:pt x="635668" y="1087741"/>
                  <a:pt x="639484" y="1085848"/>
                </a:cubicBezTo>
                <a:close/>
                <a:moveTo>
                  <a:pt x="661212" y="1054796"/>
                </a:moveTo>
                <a:cubicBezTo>
                  <a:pt x="663162" y="1055337"/>
                  <a:pt x="664681" y="1057082"/>
                  <a:pt x="663760" y="1059425"/>
                </a:cubicBezTo>
                <a:cubicBezTo>
                  <a:pt x="662183" y="1063435"/>
                  <a:pt x="660090" y="1066522"/>
                  <a:pt x="656647" y="1069132"/>
                </a:cubicBezTo>
                <a:cubicBezTo>
                  <a:pt x="653584" y="1071457"/>
                  <a:pt x="649399" y="1067196"/>
                  <a:pt x="651955" y="1064253"/>
                </a:cubicBezTo>
                <a:cubicBezTo>
                  <a:pt x="653765" y="1062169"/>
                  <a:pt x="655225" y="1060020"/>
                  <a:pt x="656078" y="1057394"/>
                </a:cubicBezTo>
                <a:cubicBezTo>
                  <a:pt x="656882" y="1054920"/>
                  <a:pt x="659263" y="1054256"/>
                  <a:pt x="661212" y="1054796"/>
                </a:cubicBezTo>
                <a:close/>
                <a:moveTo>
                  <a:pt x="103795" y="1038551"/>
                </a:moveTo>
                <a:cubicBezTo>
                  <a:pt x="102208" y="1049990"/>
                  <a:pt x="98929" y="1061293"/>
                  <a:pt x="96285" y="1072518"/>
                </a:cubicBezTo>
                <a:cubicBezTo>
                  <a:pt x="94346" y="1080707"/>
                  <a:pt x="92936" y="1089436"/>
                  <a:pt x="89710" y="1097262"/>
                </a:cubicBezTo>
                <a:cubicBezTo>
                  <a:pt x="92337" y="1103143"/>
                  <a:pt x="94963" y="1109034"/>
                  <a:pt x="97678" y="1114878"/>
                </a:cubicBezTo>
                <a:cubicBezTo>
                  <a:pt x="98824" y="1107539"/>
                  <a:pt x="100410" y="1100227"/>
                  <a:pt x="101732" y="1092972"/>
                </a:cubicBezTo>
                <a:cubicBezTo>
                  <a:pt x="103901" y="1081220"/>
                  <a:pt x="105099" y="1068836"/>
                  <a:pt x="109894" y="1057843"/>
                </a:cubicBezTo>
                <a:cubicBezTo>
                  <a:pt x="111040" y="1055201"/>
                  <a:pt x="114513" y="1056062"/>
                  <a:pt x="114636" y="1058819"/>
                </a:cubicBezTo>
                <a:cubicBezTo>
                  <a:pt x="115095" y="1070817"/>
                  <a:pt x="111622" y="1082719"/>
                  <a:pt x="109313" y="1094443"/>
                </a:cubicBezTo>
                <a:cubicBezTo>
                  <a:pt x="107268" y="1104746"/>
                  <a:pt x="105681" y="1115375"/>
                  <a:pt x="102649" y="1125456"/>
                </a:cubicBezTo>
                <a:cubicBezTo>
                  <a:pt x="104888" y="1130185"/>
                  <a:pt x="107021" y="1134980"/>
                  <a:pt x="109330" y="1139681"/>
                </a:cubicBezTo>
                <a:cubicBezTo>
                  <a:pt x="110123" y="1131170"/>
                  <a:pt x="111340" y="1122674"/>
                  <a:pt x="112679" y="1114290"/>
                </a:cubicBezTo>
                <a:cubicBezTo>
                  <a:pt x="114654" y="1102011"/>
                  <a:pt x="115958" y="1089074"/>
                  <a:pt x="121687" y="1077934"/>
                </a:cubicBezTo>
                <a:cubicBezTo>
                  <a:pt x="123098" y="1075193"/>
                  <a:pt x="126712" y="1077279"/>
                  <a:pt x="126800" y="1079705"/>
                </a:cubicBezTo>
                <a:cubicBezTo>
                  <a:pt x="127205" y="1092518"/>
                  <a:pt x="123133" y="1105505"/>
                  <a:pt x="121159" y="1118182"/>
                </a:cubicBezTo>
                <a:cubicBezTo>
                  <a:pt x="119325" y="1129963"/>
                  <a:pt x="118162" y="1141858"/>
                  <a:pt x="116311" y="1153627"/>
                </a:cubicBezTo>
                <a:cubicBezTo>
                  <a:pt x="119026" y="1159007"/>
                  <a:pt x="121705" y="1164406"/>
                  <a:pt x="124473" y="1169752"/>
                </a:cubicBezTo>
                <a:cubicBezTo>
                  <a:pt x="125213" y="1160482"/>
                  <a:pt x="125936" y="1151213"/>
                  <a:pt x="126764" y="1141954"/>
                </a:cubicBezTo>
                <a:cubicBezTo>
                  <a:pt x="128069" y="1127103"/>
                  <a:pt x="127716" y="1110974"/>
                  <a:pt x="132264" y="1096675"/>
                </a:cubicBezTo>
                <a:cubicBezTo>
                  <a:pt x="133269" y="1093462"/>
                  <a:pt x="137694" y="1093902"/>
                  <a:pt x="138046" y="1097251"/>
                </a:cubicBezTo>
                <a:cubicBezTo>
                  <a:pt x="139439" y="1110229"/>
                  <a:pt x="136548" y="1123577"/>
                  <a:pt x="135103" y="1136494"/>
                </a:cubicBezTo>
                <a:cubicBezTo>
                  <a:pt x="133463" y="1151054"/>
                  <a:pt x="131929" y="1165627"/>
                  <a:pt x="129920" y="1180140"/>
                </a:cubicBezTo>
                <a:cubicBezTo>
                  <a:pt x="131577" y="1183254"/>
                  <a:pt x="133163" y="1186403"/>
                  <a:pt x="134821" y="1189505"/>
                </a:cubicBezTo>
                <a:cubicBezTo>
                  <a:pt x="135138" y="1181565"/>
                  <a:pt x="137218" y="1173458"/>
                  <a:pt x="138452" y="1165745"/>
                </a:cubicBezTo>
                <a:cubicBezTo>
                  <a:pt x="140268" y="1154336"/>
                  <a:pt x="141466" y="1142479"/>
                  <a:pt x="144869" y="1131431"/>
                </a:cubicBezTo>
                <a:cubicBezTo>
                  <a:pt x="145697" y="1128736"/>
                  <a:pt x="149963" y="1128913"/>
                  <a:pt x="149928" y="1131967"/>
                </a:cubicBezTo>
                <a:cubicBezTo>
                  <a:pt x="149875" y="1143753"/>
                  <a:pt x="147425" y="1155571"/>
                  <a:pt x="145715" y="1167216"/>
                </a:cubicBezTo>
                <a:cubicBezTo>
                  <a:pt x="144269" y="1177037"/>
                  <a:pt x="144093" y="1188130"/>
                  <a:pt x="139809" y="1197138"/>
                </a:cubicBezTo>
                <a:cubicBezTo>
                  <a:pt x="139704" y="1197370"/>
                  <a:pt x="139474" y="1197493"/>
                  <a:pt x="139316" y="1197679"/>
                </a:cubicBezTo>
                <a:cubicBezTo>
                  <a:pt x="143088" y="1204598"/>
                  <a:pt x="146790" y="1211554"/>
                  <a:pt x="150651" y="1218418"/>
                </a:cubicBezTo>
                <a:cubicBezTo>
                  <a:pt x="150615" y="1207668"/>
                  <a:pt x="153101" y="1196559"/>
                  <a:pt x="154423" y="1186061"/>
                </a:cubicBezTo>
                <a:cubicBezTo>
                  <a:pt x="156045" y="1173165"/>
                  <a:pt x="156115" y="1158860"/>
                  <a:pt x="161915" y="1147091"/>
                </a:cubicBezTo>
                <a:cubicBezTo>
                  <a:pt x="162462" y="1145953"/>
                  <a:pt x="164295" y="1146354"/>
                  <a:pt x="164542" y="1147515"/>
                </a:cubicBezTo>
                <a:cubicBezTo>
                  <a:pt x="164753" y="1148560"/>
                  <a:pt x="164859" y="1149620"/>
                  <a:pt x="165000" y="1150675"/>
                </a:cubicBezTo>
                <a:cubicBezTo>
                  <a:pt x="165705" y="1156290"/>
                  <a:pt x="165458" y="1162059"/>
                  <a:pt x="164753" y="1167834"/>
                </a:cubicBezTo>
                <a:cubicBezTo>
                  <a:pt x="163960" y="1174386"/>
                  <a:pt x="162673" y="1180936"/>
                  <a:pt x="161862" y="1187236"/>
                </a:cubicBezTo>
                <a:cubicBezTo>
                  <a:pt x="160170" y="1200054"/>
                  <a:pt x="160117" y="1214287"/>
                  <a:pt x="155111" y="1226260"/>
                </a:cubicBezTo>
                <a:cubicBezTo>
                  <a:pt x="157385" y="1230247"/>
                  <a:pt x="159641" y="1234245"/>
                  <a:pt x="161897" y="1238241"/>
                </a:cubicBezTo>
                <a:cubicBezTo>
                  <a:pt x="162973" y="1240135"/>
                  <a:pt x="164030" y="1242046"/>
                  <a:pt x="165123" y="1243923"/>
                </a:cubicBezTo>
                <a:cubicBezTo>
                  <a:pt x="166322" y="1230841"/>
                  <a:pt x="168843" y="1217802"/>
                  <a:pt x="170782" y="1204840"/>
                </a:cubicBezTo>
                <a:cubicBezTo>
                  <a:pt x="171047" y="1203126"/>
                  <a:pt x="171276" y="1201387"/>
                  <a:pt x="171522" y="1199660"/>
                </a:cubicBezTo>
                <a:cubicBezTo>
                  <a:pt x="173462" y="1185674"/>
                  <a:pt x="175048" y="1171349"/>
                  <a:pt x="178962" y="1157881"/>
                </a:cubicBezTo>
                <a:cubicBezTo>
                  <a:pt x="179790" y="1155049"/>
                  <a:pt x="183615" y="1156435"/>
                  <a:pt x="183615" y="1158961"/>
                </a:cubicBezTo>
                <a:cubicBezTo>
                  <a:pt x="183580" y="1173617"/>
                  <a:pt x="180619" y="1188273"/>
                  <a:pt x="178644" y="1202771"/>
                </a:cubicBezTo>
                <a:cubicBezTo>
                  <a:pt x="176370" y="1219438"/>
                  <a:pt x="175066" y="1236696"/>
                  <a:pt x="170941" y="1253001"/>
                </a:cubicBezTo>
                <a:cubicBezTo>
                  <a:pt x="170888" y="1253160"/>
                  <a:pt x="170800" y="1253268"/>
                  <a:pt x="170747" y="1253413"/>
                </a:cubicBezTo>
                <a:cubicBezTo>
                  <a:pt x="174766" y="1260168"/>
                  <a:pt x="178785" y="1266915"/>
                  <a:pt x="182893" y="1273626"/>
                </a:cubicBezTo>
                <a:cubicBezTo>
                  <a:pt x="184567" y="1259134"/>
                  <a:pt x="186930" y="1244704"/>
                  <a:pt x="188463" y="1230189"/>
                </a:cubicBezTo>
                <a:cubicBezTo>
                  <a:pt x="190349" y="1212284"/>
                  <a:pt x="189979" y="1193328"/>
                  <a:pt x="194457" y="1175918"/>
                </a:cubicBezTo>
                <a:cubicBezTo>
                  <a:pt x="194457" y="1175900"/>
                  <a:pt x="194474" y="1175897"/>
                  <a:pt x="194474" y="1175881"/>
                </a:cubicBezTo>
                <a:cubicBezTo>
                  <a:pt x="194034" y="1173817"/>
                  <a:pt x="193487" y="1172021"/>
                  <a:pt x="194739" y="1169900"/>
                </a:cubicBezTo>
                <a:cubicBezTo>
                  <a:pt x="195638" y="1168393"/>
                  <a:pt x="197154" y="1167880"/>
                  <a:pt x="198758" y="1168506"/>
                </a:cubicBezTo>
                <a:cubicBezTo>
                  <a:pt x="203183" y="1170218"/>
                  <a:pt x="202954" y="1176674"/>
                  <a:pt x="202566" y="1180679"/>
                </a:cubicBezTo>
                <a:cubicBezTo>
                  <a:pt x="202213" y="1184182"/>
                  <a:pt x="201279" y="1187390"/>
                  <a:pt x="199093" y="1189763"/>
                </a:cubicBezTo>
                <a:cubicBezTo>
                  <a:pt x="198987" y="1193183"/>
                  <a:pt x="198917" y="1196603"/>
                  <a:pt x="198723" y="1200019"/>
                </a:cubicBezTo>
                <a:cubicBezTo>
                  <a:pt x="198194" y="1210059"/>
                  <a:pt x="197401" y="1220067"/>
                  <a:pt x="196449" y="1230074"/>
                </a:cubicBezTo>
                <a:cubicBezTo>
                  <a:pt x="194739" y="1248078"/>
                  <a:pt x="193082" y="1266256"/>
                  <a:pt x="189292" y="1283952"/>
                </a:cubicBezTo>
                <a:cubicBezTo>
                  <a:pt x="193505" y="1290739"/>
                  <a:pt x="197700" y="1297534"/>
                  <a:pt x="201966" y="1304275"/>
                </a:cubicBezTo>
                <a:cubicBezTo>
                  <a:pt x="201772" y="1296635"/>
                  <a:pt x="201120" y="1286759"/>
                  <a:pt x="201138" y="1285755"/>
                </a:cubicBezTo>
                <a:cubicBezTo>
                  <a:pt x="201349" y="1275328"/>
                  <a:pt x="201808" y="1264901"/>
                  <a:pt x="202372" y="1254491"/>
                </a:cubicBezTo>
                <a:cubicBezTo>
                  <a:pt x="203465" y="1234888"/>
                  <a:pt x="203676" y="1214119"/>
                  <a:pt x="208401" y="1195053"/>
                </a:cubicBezTo>
                <a:cubicBezTo>
                  <a:pt x="209159" y="1191972"/>
                  <a:pt x="214412" y="1191295"/>
                  <a:pt x="214482" y="1195053"/>
                </a:cubicBezTo>
                <a:cubicBezTo>
                  <a:pt x="214500" y="1195716"/>
                  <a:pt x="214447" y="1196378"/>
                  <a:pt x="214447" y="1197041"/>
                </a:cubicBezTo>
                <a:cubicBezTo>
                  <a:pt x="214465" y="1199342"/>
                  <a:pt x="214377" y="1201647"/>
                  <a:pt x="214306" y="1203948"/>
                </a:cubicBezTo>
                <a:cubicBezTo>
                  <a:pt x="213813" y="1219445"/>
                  <a:pt x="211574" y="1234964"/>
                  <a:pt x="210587" y="1250425"/>
                </a:cubicBezTo>
                <a:cubicBezTo>
                  <a:pt x="209300" y="1270588"/>
                  <a:pt x="210939" y="1292096"/>
                  <a:pt x="206849" y="1311881"/>
                </a:cubicBezTo>
                <a:cubicBezTo>
                  <a:pt x="210886" y="1318198"/>
                  <a:pt x="214888" y="1324530"/>
                  <a:pt x="218978" y="1330811"/>
                </a:cubicBezTo>
                <a:cubicBezTo>
                  <a:pt x="219647" y="1316902"/>
                  <a:pt x="220458" y="1303008"/>
                  <a:pt x="221199" y="1289104"/>
                </a:cubicBezTo>
                <a:cubicBezTo>
                  <a:pt x="221569" y="1282316"/>
                  <a:pt x="221498" y="1275308"/>
                  <a:pt x="221745" y="1268345"/>
                </a:cubicBezTo>
                <a:cubicBezTo>
                  <a:pt x="221869" y="1265000"/>
                  <a:pt x="222080" y="1261666"/>
                  <a:pt x="222450" y="1258372"/>
                </a:cubicBezTo>
                <a:cubicBezTo>
                  <a:pt x="222873" y="1254560"/>
                  <a:pt x="223490" y="1250799"/>
                  <a:pt x="224478" y="1247143"/>
                </a:cubicBezTo>
                <a:cubicBezTo>
                  <a:pt x="224654" y="1246455"/>
                  <a:pt x="225147" y="1245994"/>
                  <a:pt x="225729" y="1245665"/>
                </a:cubicBezTo>
                <a:cubicBezTo>
                  <a:pt x="227104" y="1244886"/>
                  <a:pt x="229061" y="1245146"/>
                  <a:pt x="229449" y="1247021"/>
                </a:cubicBezTo>
                <a:cubicBezTo>
                  <a:pt x="229695" y="1248240"/>
                  <a:pt x="229854" y="1249481"/>
                  <a:pt x="230013" y="1250716"/>
                </a:cubicBezTo>
                <a:cubicBezTo>
                  <a:pt x="230806" y="1256345"/>
                  <a:pt x="230929" y="1262126"/>
                  <a:pt x="230718" y="1267941"/>
                </a:cubicBezTo>
                <a:cubicBezTo>
                  <a:pt x="230559" y="1271834"/>
                  <a:pt x="230295" y="1275736"/>
                  <a:pt x="229978" y="1279614"/>
                </a:cubicBezTo>
                <a:cubicBezTo>
                  <a:pt x="229643" y="1283811"/>
                  <a:pt x="229290" y="1287978"/>
                  <a:pt x="229043" y="1292059"/>
                </a:cubicBezTo>
                <a:cubicBezTo>
                  <a:pt x="228902" y="1294441"/>
                  <a:pt x="228691" y="1296820"/>
                  <a:pt x="228532" y="1299201"/>
                </a:cubicBezTo>
                <a:cubicBezTo>
                  <a:pt x="228462" y="1300411"/>
                  <a:pt x="228356" y="1301619"/>
                  <a:pt x="228268" y="1302829"/>
                </a:cubicBezTo>
                <a:cubicBezTo>
                  <a:pt x="227474" y="1314359"/>
                  <a:pt x="226522" y="1325880"/>
                  <a:pt x="225112" y="1337350"/>
                </a:cubicBezTo>
                <a:cubicBezTo>
                  <a:pt x="225024" y="1338032"/>
                  <a:pt x="224707" y="1338511"/>
                  <a:pt x="224319" y="1338895"/>
                </a:cubicBezTo>
                <a:cubicBezTo>
                  <a:pt x="229643" y="1347010"/>
                  <a:pt x="234949" y="1355138"/>
                  <a:pt x="240361" y="1363210"/>
                </a:cubicBezTo>
                <a:cubicBezTo>
                  <a:pt x="240378" y="1360638"/>
                  <a:pt x="240537" y="1358056"/>
                  <a:pt x="240660" y="1355478"/>
                </a:cubicBezTo>
                <a:cubicBezTo>
                  <a:pt x="240837" y="1351893"/>
                  <a:pt x="241066" y="1348309"/>
                  <a:pt x="241365" y="1344722"/>
                </a:cubicBezTo>
                <a:cubicBezTo>
                  <a:pt x="241912" y="1338046"/>
                  <a:pt x="242529" y="1331382"/>
                  <a:pt x="243128" y="1324751"/>
                </a:cubicBezTo>
                <a:cubicBezTo>
                  <a:pt x="243428" y="1321529"/>
                  <a:pt x="243710" y="1318313"/>
                  <a:pt x="243922" y="1315116"/>
                </a:cubicBezTo>
                <a:cubicBezTo>
                  <a:pt x="243922" y="1314914"/>
                  <a:pt x="243939" y="1314706"/>
                  <a:pt x="243939" y="1314506"/>
                </a:cubicBezTo>
                <a:cubicBezTo>
                  <a:pt x="244151" y="1311227"/>
                  <a:pt x="244292" y="1307896"/>
                  <a:pt x="244380" y="1304529"/>
                </a:cubicBezTo>
                <a:cubicBezTo>
                  <a:pt x="244750" y="1290877"/>
                  <a:pt x="244468" y="1276657"/>
                  <a:pt x="245349" y="1262851"/>
                </a:cubicBezTo>
                <a:cubicBezTo>
                  <a:pt x="245825" y="1255400"/>
                  <a:pt x="246724" y="1248102"/>
                  <a:pt x="248223" y="1241068"/>
                </a:cubicBezTo>
                <a:cubicBezTo>
                  <a:pt x="248522" y="1239747"/>
                  <a:pt x="248734" y="1238395"/>
                  <a:pt x="249069" y="1237094"/>
                </a:cubicBezTo>
                <a:cubicBezTo>
                  <a:pt x="249721" y="1234515"/>
                  <a:pt x="253141" y="1235660"/>
                  <a:pt x="253617" y="1237657"/>
                </a:cubicBezTo>
                <a:cubicBezTo>
                  <a:pt x="257143" y="1252411"/>
                  <a:pt x="256367" y="1268579"/>
                  <a:pt x="255168" y="1284304"/>
                </a:cubicBezTo>
                <a:cubicBezTo>
                  <a:pt x="254692" y="1290659"/>
                  <a:pt x="254146" y="1296951"/>
                  <a:pt x="253793" y="1303036"/>
                </a:cubicBezTo>
                <a:cubicBezTo>
                  <a:pt x="253441" y="1308914"/>
                  <a:pt x="253141" y="1314933"/>
                  <a:pt x="252789" y="1321001"/>
                </a:cubicBezTo>
                <a:cubicBezTo>
                  <a:pt x="252207" y="1331295"/>
                  <a:pt x="251396" y="1341730"/>
                  <a:pt x="249915" y="1351939"/>
                </a:cubicBezTo>
                <a:cubicBezTo>
                  <a:pt x="249739" y="1353069"/>
                  <a:pt x="249598" y="1354203"/>
                  <a:pt x="249404" y="1355326"/>
                </a:cubicBezTo>
                <a:cubicBezTo>
                  <a:pt x="248875" y="1358606"/>
                  <a:pt x="248223" y="1361843"/>
                  <a:pt x="247500" y="1365053"/>
                </a:cubicBezTo>
                <a:cubicBezTo>
                  <a:pt x="247024" y="1367211"/>
                  <a:pt x="246530" y="1369365"/>
                  <a:pt x="245931" y="1371479"/>
                </a:cubicBezTo>
                <a:cubicBezTo>
                  <a:pt x="248311" y="1375005"/>
                  <a:pt x="250708" y="1378523"/>
                  <a:pt x="253071" y="1382049"/>
                </a:cubicBezTo>
                <a:cubicBezTo>
                  <a:pt x="255221" y="1385243"/>
                  <a:pt x="257372" y="1388440"/>
                  <a:pt x="259540" y="1391623"/>
                </a:cubicBezTo>
                <a:cubicBezTo>
                  <a:pt x="260122" y="1392480"/>
                  <a:pt x="260686" y="1393346"/>
                  <a:pt x="261268" y="1394201"/>
                </a:cubicBezTo>
                <a:cubicBezTo>
                  <a:pt x="259664" y="1376570"/>
                  <a:pt x="261091" y="1358061"/>
                  <a:pt x="261567" y="1340837"/>
                </a:cubicBezTo>
                <a:cubicBezTo>
                  <a:pt x="261638" y="1337831"/>
                  <a:pt x="261726" y="1334803"/>
                  <a:pt x="261797" y="1331769"/>
                </a:cubicBezTo>
                <a:cubicBezTo>
                  <a:pt x="262096" y="1319138"/>
                  <a:pt x="262466" y="1306305"/>
                  <a:pt x="263524" y="1293604"/>
                </a:cubicBezTo>
                <a:cubicBezTo>
                  <a:pt x="264423" y="1282942"/>
                  <a:pt x="265798" y="1272371"/>
                  <a:pt x="268125" y="1262110"/>
                </a:cubicBezTo>
                <a:cubicBezTo>
                  <a:pt x="268795" y="1259173"/>
                  <a:pt x="272990" y="1259984"/>
                  <a:pt x="273131" y="1262759"/>
                </a:cubicBezTo>
                <a:cubicBezTo>
                  <a:pt x="274224" y="1284649"/>
                  <a:pt x="271651" y="1306783"/>
                  <a:pt x="270963" y="1328689"/>
                </a:cubicBezTo>
                <a:cubicBezTo>
                  <a:pt x="270716" y="1336168"/>
                  <a:pt x="270822" y="1343799"/>
                  <a:pt x="270981" y="1351476"/>
                </a:cubicBezTo>
                <a:cubicBezTo>
                  <a:pt x="271333" y="1369241"/>
                  <a:pt x="271986" y="1387279"/>
                  <a:pt x="269800" y="1404512"/>
                </a:cubicBezTo>
                <a:cubicBezTo>
                  <a:pt x="269729" y="1405114"/>
                  <a:pt x="269694" y="1405729"/>
                  <a:pt x="269606" y="1406332"/>
                </a:cubicBezTo>
                <a:cubicBezTo>
                  <a:pt x="269747" y="1406537"/>
                  <a:pt x="269888" y="1406744"/>
                  <a:pt x="270029" y="1406949"/>
                </a:cubicBezTo>
                <a:cubicBezTo>
                  <a:pt x="272550" y="1410614"/>
                  <a:pt x="275071" y="1414278"/>
                  <a:pt x="277591" y="1417945"/>
                </a:cubicBezTo>
                <a:cubicBezTo>
                  <a:pt x="279248" y="1420363"/>
                  <a:pt x="280888" y="1422788"/>
                  <a:pt x="282562" y="1425197"/>
                </a:cubicBezTo>
                <a:cubicBezTo>
                  <a:pt x="279160" y="1369574"/>
                  <a:pt x="280641" y="1310987"/>
                  <a:pt x="284079" y="1255721"/>
                </a:cubicBezTo>
                <a:cubicBezTo>
                  <a:pt x="284290" y="1252243"/>
                  <a:pt x="290055" y="1252059"/>
                  <a:pt x="290231" y="1255571"/>
                </a:cubicBezTo>
                <a:cubicBezTo>
                  <a:pt x="292981" y="1313703"/>
                  <a:pt x="293298" y="1375439"/>
                  <a:pt x="288327" y="1433483"/>
                </a:cubicBezTo>
                <a:cubicBezTo>
                  <a:pt x="292593" y="1439591"/>
                  <a:pt x="296841" y="1445704"/>
                  <a:pt x="301107" y="1451802"/>
                </a:cubicBezTo>
                <a:cubicBezTo>
                  <a:pt x="297300" y="1398236"/>
                  <a:pt x="301813" y="1342401"/>
                  <a:pt x="302641" y="1288908"/>
                </a:cubicBezTo>
                <a:cubicBezTo>
                  <a:pt x="302712" y="1283744"/>
                  <a:pt x="310679" y="1283525"/>
                  <a:pt x="310644" y="1288721"/>
                </a:cubicBezTo>
                <a:cubicBezTo>
                  <a:pt x="310186" y="1345397"/>
                  <a:pt x="313853" y="1404561"/>
                  <a:pt x="307506" y="1460902"/>
                </a:cubicBezTo>
                <a:cubicBezTo>
                  <a:pt x="311684" y="1466854"/>
                  <a:pt x="315862" y="1472812"/>
                  <a:pt x="320040" y="1478759"/>
                </a:cubicBezTo>
                <a:cubicBezTo>
                  <a:pt x="319441" y="1432220"/>
                  <a:pt x="317343" y="1385025"/>
                  <a:pt x="320481" y="1338679"/>
                </a:cubicBezTo>
                <a:cubicBezTo>
                  <a:pt x="320710" y="1335387"/>
                  <a:pt x="325399" y="1334975"/>
                  <a:pt x="325681" y="1338414"/>
                </a:cubicBezTo>
                <a:cubicBezTo>
                  <a:pt x="329859" y="1387880"/>
                  <a:pt x="328043" y="1438351"/>
                  <a:pt x="328466" y="1487973"/>
                </a:cubicBezTo>
                <a:cubicBezTo>
                  <a:pt x="328466" y="1488790"/>
                  <a:pt x="328237" y="1489417"/>
                  <a:pt x="327920" y="1489949"/>
                </a:cubicBezTo>
                <a:cubicBezTo>
                  <a:pt x="331798" y="1495444"/>
                  <a:pt x="335659" y="1500942"/>
                  <a:pt x="339537" y="1506435"/>
                </a:cubicBezTo>
                <a:cubicBezTo>
                  <a:pt x="329947" y="1445416"/>
                  <a:pt x="329524" y="1376798"/>
                  <a:pt x="338620" y="1316743"/>
                </a:cubicBezTo>
                <a:cubicBezTo>
                  <a:pt x="338814" y="1315391"/>
                  <a:pt x="339678" y="1314603"/>
                  <a:pt x="340718" y="1314228"/>
                </a:cubicBezTo>
                <a:cubicBezTo>
                  <a:pt x="342886" y="1313453"/>
                  <a:pt x="345883" y="1314628"/>
                  <a:pt x="345865" y="1317415"/>
                </a:cubicBezTo>
                <a:cubicBezTo>
                  <a:pt x="345830" y="1322392"/>
                  <a:pt x="345636" y="1327361"/>
                  <a:pt x="345478" y="1332333"/>
                </a:cubicBezTo>
                <a:cubicBezTo>
                  <a:pt x="344649" y="1359701"/>
                  <a:pt x="342569" y="1387040"/>
                  <a:pt x="342675" y="1414483"/>
                </a:cubicBezTo>
                <a:cubicBezTo>
                  <a:pt x="342780" y="1448698"/>
                  <a:pt x="345989" y="1482691"/>
                  <a:pt x="346853" y="1516834"/>
                </a:cubicBezTo>
                <a:cubicBezTo>
                  <a:pt x="349567" y="1520686"/>
                  <a:pt x="352264" y="1524534"/>
                  <a:pt x="354979" y="1528387"/>
                </a:cubicBezTo>
                <a:cubicBezTo>
                  <a:pt x="349039" y="1482887"/>
                  <a:pt x="348598" y="1435076"/>
                  <a:pt x="349497" y="1388323"/>
                </a:cubicBezTo>
                <a:cubicBezTo>
                  <a:pt x="349567" y="1385147"/>
                  <a:pt x="349638" y="1381993"/>
                  <a:pt x="349708" y="1378829"/>
                </a:cubicBezTo>
                <a:cubicBezTo>
                  <a:pt x="349920" y="1369736"/>
                  <a:pt x="350167" y="1360714"/>
                  <a:pt x="350431" y="1351747"/>
                </a:cubicBezTo>
                <a:cubicBezTo>
                  <a:pt x="350555" y="1347162"/>
                  <a:pt x="350696" y="1342555"/>
                  <a:pt x="350837" y="1338011"/>
                </a:cubicBezTo>
                <a:cubicBezTo>
                  <a:pt x="350889" y="1336019"/>
                  <a:pt x="352670" y="1335072"/>
                  <a:pt x="354380" y="1335123"/>
                </a:cubicBezTo>
                <a:cubicBezTo>
                  <a:pt x="356019" y="1335171"/>
                  <a:pt x="357623" y="1336125"/>
                  <a:pt x="357641" y="1338006"/>
                </a:cubicBezTo>
                <a:cubicBezTo>
                  <a:pt x="357676" y="1341268"/>
                  <a:pt x="357659" y="1344529"/>
                  <a:pt x="357694" y="1347790"/>
                </a:cubicBezTo>
                <a:cubicBezTo>
                  <a:pt x="357782" y="1358827"/>
                  <a:pt x="357817" y="1369860"/>
                  <a:pt x="357853" y="1380897"/>
                </a:cubicBezTo>
                <a:cubicBezTo>
                  <a:pt x="357853" y="1387132"/>
                  <a:pt x="357958" y="1393371"/>
                  <a:pt x="357976" y="1399608"/>
                </a:cubicBezTo>
                <a:cubicBezTo>
                  <a:pt x="358011" y="1404936"/>
                  <a:pt x="358082" y="1410266"/>
                  <a:pt x="358117" y="1415596"/>
                </a:cubicBezTo>
                <a:cubicBezTo>
                  <a:pt x="358170" y="1420808"/>
                  <a:pt x="358170" y="1426020"/>
                  <a:pt x="358258" y="1431230"/>
                </a:cubicBezTo>
                <a:cubicBezTo>
                  <a:pt x="358293" y="1433657"/>
                  <a:pt x="358276" y="1436081"/>
                  <a:pt x="358329" y="1438506"/>
                </a:cubicBezTo>
                <a:cubicBezTo>
                  <a:pt x="358329" y="1439127"/>
                  <a:pt x="358364" y="1439750"/>
                  <a:pt x="358381" y="1440372"/>
                </a:cubicBezTo>
                <a:cubicBezTo>
                  <a:pt x="358558" y="1448836"/>
                  <a:pt x="358875" y="1457326"/>
                  <a:pt x="359228" y="1465829"/>
                </a:cubicBezTo>
                <a:cubicBezTo>
                  <a:pt x="359386" y="1469683"/>
                  <a:pt x="359527" y="1473543"/>
                  <a:pt x="359686" y="1477401"/>
                </a:cubicBezTo>
                <a:cubicBezTo>
                  <a:pt x="359986" y="1484649"/>
                  <a:pt x="360197" y="1491891"/>
                  <a:pt x="360391" y="1499138"/>
                </a:cubicBezTo>
                <a:cubicBezTo>
                  <a:pt x="360479" y="1502359"/>
                  <a:pt x="360585" y="1505581"/>
                  <a:pt x="360638" y="1508801"/>
                </a:cubicBezTo>
                <a:cubicBezTo>
                  <a:pt x="360744" y="1516759"/>
                  <a:pt x="360655" y="1524700"/>
                  <a:pt x="360391" y="1532625"/>
                </a:cubicBezTo>
                <a:cubicBezTo>
                  <a:pt x="360338" y="1533747"/>
                  <a:pt x="360373" y="1534878"/>
                  <a:pt x="360338" y="1536000"/>
                </a:cubicBezTo>
                <a:cubicBezTo>
                  <a:pt x="360937" y="1536856"/>
                  <a:pt x="361537" y="1537707"/>
                  <a:pt x="362136" y="1538561"/>
                </a:cubicBezTo>
                <a:cubicBezTo>
                  <a:pt x="363705" y="1540806"/>
                  <a:pt x="365292" y="1543045"/>
                  <a:pt x="366878" y="1545300"/>
                </a:cubicBezTo>
                <a:cubicBezTo>
                  <a:pt x="366949" y="1541523"/>
                  <a:pt x="367037" y="1537730"/>
                  <a:pt x="367143" y="1533936"/>
                </a:cubicBezTo>
                <a:cubicBezTo>
                  <a:pt x="367231" y="1529940"/>
                  <a:pt x="367372" y="1525939"/>
                  <a:pt x="367513" y="1521932"/>
                </a:cubicBezTo>
                <a:cubicBezTo>
                  <a:pt x="367795" y="1513925"/>
                  <a:pt x="368200" y="1505917"/>
                  <a:pt x="368782" y="1497927"/>
                </a:cubicBezTo>
                <a:cubicBezTo>
                  <a:pt x="369029" y="1494709"/>
                  <a:pt x="369258" y="1491489"/>
                  <a:pt x="369570" y="1488283"/>
                </a:cubicBezTo>
                <a:cubicBezTo>
                  <a:pt x="369508" y="1486611"/>
                  <a:pt x="369475" y="1484937"/>
                  <a:pt x="369417" y="1483263"/>
                </a:cubicBezTo>
                <a:cubicBezTo>
                  <a:pt x="369188" y="1476837"/>
                  <a:pt x="368994" y="1470408"/>
                  <a:pt x="368835" y="1463978"/>
                </a:cubicBezTo>
                <a:cubicBezTo>
                  <a:pt x="368712" y="1459138"/>
                  <a:pt x="368606" y="1454304"/>
                  <a:pt x="368518" y="1449465"/>
                </a:cubicBezTo>
                <a:cubicBezTo>
                  <a:pt x="368377" y="1442445"/>
                  <a:pt x="368253" y="1435426"/>
                  <a:pt x="368183" y="1428415"/>
                </a:cubicBezTo>
                <a:cubicBezTo>
                  <a:pt x="368059" y="1415186"/>
                  <a:pt x="368095" y="1402006"/>
                  <a:pt x="368218" y="1388857"/>
                </a:cubicBezTo>
                <a:cubicBezTo>
                  <a:pt x="368271" y="1383095"/>
                  <a:pt x="368288" y="1377320"/>
                  <a:pt x="368394" y="1371581"/>
                </a:cubicBezTo>
                <a:cubicBezTo>
                  <a:pt x="368482" y="1366887"/>
                  <a:pt x="375262" y="1367312"/>
                  <a:pt x="375534" y="1371839"/>
                </a:cubicBezTo>
                <a:cubicBezTo>
                  <a:pt x="376678" y="1390870"/>
                  <a:pt x="377522" y="1410105"/>
                  <a:pt x="378204" y="1429392"/>
                </a:cubicBezTo>
                <a:cubicBezTo>
                  <a:pt x="378666" y="1442502"/>
                  <a:pt x="379061" y="1455621"/>
                  <a:pt x="379274" y="1468761"/>
                </a:cubicBezTo>
                <a:cubicBezTo>
                  <a:pt x="379294" y="1469959"/>
                  <a:pt x="379276" y="1471152"/>
                  <a:pt x="379294" y="1472350"/>
                </a:cubicBezTo>
                <a:cubicBezTo>
                  <a:pt x="379340" y="1475480"/>
                  <a:pt x="379317" y="1478600"/>
                  <a:pt x="379348" y="1481728"/>
                </a:cubicBezTo>
                <a:cubicBezTo>
                  <a:pt x="379414" y="1488825"/>
                  <a:pt x="379486" y="1495923"/>
                  <a:pt x="379468" y="1503006"/>
                </a:cubicBezTo>
                <a:cubicBezTo>
                  <a:pt x="379456" y="1508059"/>
                  <a:pt x="379430" y="1513090"/>
                  <a:pt x="379370" y="1518131"/>
                </a:cubicBezTo>
                <a:cubicBezTo>
                  <a:pt x="379280" y="1526271"/>
                  <a:pt x="379058" y="1534364"/>
                  <a:pt x="378841" y="1542460"/>
                </a:cubicBezTo>
                <a:cubicBezTo>
                  <a:pt x="378730" y="1546765"/>
                  <a:pt x="378712" y="1551109"/>
                  <a:pt x="378560" y="1555398"/>
                </a:cubicBezTo>
                <a:cubicBezTo>
                  <a:pt x="378530" y="1556202"/>
                  <a:pt x="378538" y="1557019"/>
                  <a:pt x="378506" y="1557821"/>
                </a:cubicBezTo>
                <a:cubicBezTo>
                  <a:pt x="378504" y="1557998"/>
                  <a:pt x="378366" y="1558074"/>
                  <a:pt x="378331" y="1558231"/>
                </a:cubicBezTo>
                <a:cubicBezTo>
                  <a:pt x="379971" y="1560052"/>
                  <a:pt x="381675" y="1561819"/>
                  <a:pt x="383302" y="1563645"/>
                </a:cubicBezTo>
                <a:cubicBezTo>
                  <a:pt x="383560" y="1558429"/>
                  <a:pt x="383905" y="1553212"/>
                  <a:pt x="384207" y="1547997"/>
                </a:cubicBezTo>
                <a:cubicBezTo>
                  <a:pt x="384482" y="1543186"/>
                  <a:pt x="384741" y="1538376"/>
                  <a:pt x="385042" y="1533563"/>
                </a:cubicBezTo>
                <a:cubicBezTo>
                  <a:pt x="385592" y="1524703"/>
                  <a:pt x="386148" y="1515842"/>
                  <a:pt x="386733" y="1506981"/>
                </a:cubicBezTo>
                <a:cubicBezTo>
                  <a:pt x="387061" y="1501972"/>
                  <a:pt x="387387" y="1496964"/>
                  <a:pt x="387709" y="1491953"/>
                </a:cubicBezTo>
                <a:cubicBezTo>
                  <a:pt x="387641" y="1484668"/>
                  <a:pt x="387611" y="1477366"/>
                  <a:pt x="387761" y="1470083"/>
                </a:cubicBezTo>
                <a:cubicBezTo>
                  <a:pt x="387962" y="1460237"/>
                  <a:pt x="388529" y="1450423"/>
                  <a:pt x="390123" y="1440749"/>
                </a:cubicBezTo>
                <a:cubicBezTo>
                  <a:pt x="390505" y="1438437"/>
                  <a:pt x="393527" y="1439232"/>
                  <a:pt x="393816" y="1441141"/>
                </a:cubicBezTo>
                <a:cubicBezTo>
                  <a:pt x="396947" y="1461782"/>
                  <a:pt x="395711" y="1483141"/>
                  <a:pt x="395353" y="1504075"/>
                </a:cubicBezTo>
                <a:cubicBezTo>
                  <a:pt x="395318" y="1506102"/>
                  <a:pt x="395279" y="1508133"/>
                  <a:pt x="395267" y="1510153"/>
                </a:cubicBezTo>
                <a:cubicBezTo>
                  <a:pt x="395196" y="1520941"/>
                  <a:pt x="395205" y="1531753"/>
                  <a:pt x="395066" y="1542562"/>
                </a:cubicBezTo>
                <a:cubicBezTo>
                  <a:pt x="395023" y="1545940"/>
                  <a:pt x="394928" y="1549315"/>
                  <a:pt x="394849" y="1552693"/>
                </a:cubicBezTo>
                <a:cubicBezTo>
                  <a:pt x="394729" y="1557945"/>
                  <a:pt x="394530" y="1563194"/>
                  <a:pt x="394276" y="1568439"/>
                </a:cubicBezTo>
                <a:cubicBezTo>
                  <a:pt x="394161" y="1570832"/>
                  <a:pt x="394091" y="1573231"/>
                  <a:pt x="393941" y="1575622"/>
                </a:cubicBezTo>
                <a:cubicBezTo>
                  <a:pt x="394789" y="1576620"/>
                  <a:pt x="395677" y="1577583"/>
                  <a:pt x="396515" y="1578589"/>
                </a:cubicBezTo>
                <a:cubicBezTo>
                  <a:pt x="396756" y="1578861"/>
                  <a:pt x="397010" y="1579103"/>
                  <a:pt x="397250" y="1579377"/>
                </a:cubicBezTo>
                <a:cubicBezTo>
                  <a:pt x="397218" y="1573966"/>
                  <a:pt x="397336" y="1568538"/>
                  <a:pt x="397527" y="1563102"/>
                </a:cubicBezTo>
                <a:cubicBezTo>
                  <a:pt x="397981" y="1550188"/>
                  <a:pt x="398917" y="1537236"/>
                  <a:pt x="399827" y="1524332"/>
                </a:cubicBezTo>
                <a:cubicBezTo>
                  <a:pt x="400159" y="1519644"/>
                  <a:pt x="400493" y="1514957"/>
                  <a:pt x="400782" y="1510289"/>
                </a:cubicBezTo>
                <a:cubicBezTo>
                  <a:pt x="400500" y="1483725"/>
                  <a:pt x="399582" y="1456621"/>
                  <a:pt x="402582" y="1430338"/>
                </a:cubicBezTo>
                <a:cubicBezTo>
                  <a:pt x="402697" y="1429343"/>
                  <a:pt x="403254" y="1428666"/>
                  <a:pt x="403964" y="1428243"/>
                </a:cubicBezTo>
                <a:cubicBezTo>
                  <a:pt x="404146" y="1423051"/>
                  <a:pt x="404278" y="1417859"/>
                  <a:pt x="404492" y="1412668"/>
                </a:cubicBezTo>
                <a:cubicBezTo>
                  <a:pt x="404661" y="1408486"/>
                  <a:pt x="410998" y="1408554"/>
                  <a:pt x="410966" y="1412746"/>
                </a:cubicBezTo>
                <a:cubicBezTo>
                  <a:pt x="410838" y="1428424"/>
                  <a:pt x="410325" y="1444112"/>
                  <a:pt x="409683" y="1459788"/>
                </a:cubicBezTo>
                <a:cubicBezTo>
                  <a:pt x="409757" y="1478997"/>
                  <a:pt x="408990" y="1498300"/>
                  <a:pt x="409070" y="1517371"/>
                </a:cubicBezTo>
                <a:cubicBezTo>
                  <a:pt x="409149" y="1535468"/>
                  <a:pt x="410764" y="1554547"/>
                  <a:pt x="409946" y="1573075"/>
                </a:cubicBezTo>
                <a:cubicBezTo>
                  <a:pt x="409688" y="1578918"/>
                  <a:pt x="409205" y="1584709"/>
                  <a:pt x="408335" y="1590393"/>
                </a:cubicBezTo>
                <a:cubicBezTo>
                  <a:pt x="408883" y="1590838"/>
                  <a:pt x="409438" y="1591192"/>
                  <a:pt x="409990" y="1591616"/>
                </a:cubicBezTo>
                <a:cubicBezTo>
                  <a:pt x="410087" y="1590803"/>
                  <a:pt x="410154" y="1590020"/>
                  <a:pt x="410263" y="1589220"/>
                </a:cubicBezTo>
                <a:cubicBezTo>
                  <a:pt x="410633" y="1586528"/>
                  <a:pt x="410855" y="1583728"/>
                  <a:pt x="411582" y="1581118"/>
                </a:cubicBezTo>
                <a:cubicBezTo>
                  <a:pt x="411844" y="1580180"/>
                  <a:pt x="412167" y="1579262"/>
                  <a:pt x="412593" y="1578388"/>
                </a:cubicBezTo>
                <a:cubicBezTo>
                  <a:pt x="412860" y="1573685"/>
                  <a:pt x="413390" y="1568982"/>
                  <a:pt x="413804" y="1564415"/>
                </a:cubicBezTo>
                <a:cubicBezTo>
                  <a:pt x="413914" y="1563238"/>
                  <a:pt x="414043" y="1562036"/>
                  <a:pt x="414159" y="1560849"/>
                </a:cubicBezTo>
                <a:cubicBezTo>
                  <a:pt x="415264" y="1535422"/>
                  <a:pt x="417783" y="1509673"/>
                  <a:pt x="420925" y="1484789"/>
                </a:cubicBezTo>
                <a:cubicBezTo>
                  <a:pt x="420963" y="1474932"/>
                  <a:pt x="421126" y="1465092"/>
                  <a:pt x="421802" y="1455322"/>
                </a:cubicBezTo>
                <a:cubicBezTo>
                  <a:pt x="422018" y="1452210"/>
                  <a:pt x="426999" y="1451710"/>
                  <a:pt x="427352" y="1454944"/>
                </a:cubicBezTo>
                <a:cubicBezTo>
                  <a:pt x="432996" y="1506705"/>
                  <a:pt x="430742" y="1563501"/>
                  <a:pt x="425044" y="1615775"/>
                </a:cubicBezTo>
                <a:cubicBezTo>
                  <a:pt x="426428" y="1617737"/>
                  <a:pt x="427882" y="1619646"/>
                  <a:pt x="429250" y="1621607"/>
                </a:cubicBezTo>
                <a:cubicBezTo>
                  <a:pt x="429113" y="1608847"/>
                  <a:pt x="430969" y="1595804"/>
                  <a:pt x="431997" y="1583350"/>
                </a:cubicBezTo>
                <a:cubicBezTo>
                  <a:pt x="433150" y="1569316"/>
                  <a:pt x="434373" y="1554926"/>
                  <a:pt x="436559" y="1540811"/>
                </a:cubicBezTo>
                <a:cubicBezTo>
                  <a:pt x="436889" y="1538692"/>
                  <a:pt x="437176" y="1536559"/>
                  <a:pt x="437555" y="1534454"/>
                </a:cubicBezTo>
                <a:cubicBezTo>
                  <a:pt x="438696" y="1512087"/>
                  <a:pt x="440150" y="1489732"/>
                  <a:pt x="442498" y="1467469"/>
                </a:cubicBezTo>
                <a:cubicBezTo>
                  <a:pt x="442704" y="1465488"/>
                  <a:pt x="443931" y="1464447"/>
                  <a:pt x="445368" y="1464178"/>
                </a:cubicBezTo>
                <a:cubicBezTo>
                  <a:pt x="447797" y="1463722"/>
                  <a:pt x="450834" y="1465495"/>
                  <a:pt x="450602" y="1468780"/>
                </a:cubicBezTo>
                <a:cubicBezTo>
                  <a:pt x="450023" y="1476829"/>
                  <a:pt x="449433" y="1484875"/>
                  <a:pt x="448849" y="1492922"/>
                </a:cubicBezTo>
                <a:cubicBezTo>
                  <a:pt x="448522" y="1497421"/>
                  <a:pt x="448213" y="1501919"/>
                  <a:pt x="447894" y="1506417"/>
                </a:cubicBezTo>
                <a:cubicBezTo>
                  <a:pt x="447328" y="1514453"/>
                  <a:pt x="446796" y="1522491"/>
                  <a:pt x="446288" y="1530530"/>
                </a:cubicBezTo>
                <a:cubicBezTo>
                  <a:pt x="445586" y="1541666"/>
                  <a:pt x="444936" y="1552804"/>
                  <a:pt x="444451" y="1563959"/>
                </a:cubicBezTo>
                <a:cubicBezTo>
                  <a:pt x="443776" y="1579492"/>
                  <a:pt x="444266" y="1595592"/>
                  <a:pt x="443963" y="1611569"/>
                </a:cubicBezTo>
                <a:cubicBezTo>
                  <a:pt x="443778" y="1621272"/>
                  <a:pt x="443302" y="1630939"/>
                  <a:pt x="442084" y="1640376"/>
                </a:cubicBezTo>
                <a:cubicBezTo>
                  <a:pt x="442346" y="1640783"/>
                  <a:pt x="442621" y="1641172"/>
                  <a:pt x="442881" y="1641560"/>
                </a:cubicBezTo>
                <a:cubicBezTo>
                  <a:pt x="444003" y="1642674"/>
                  <a:pt x="445151" y="1643770"/>
                  <a:pt x="446265" y="1644901"/>
                </a:cubicBezTo>
                <a:cubicBezTo>
                  <a:pt x="446385" y="1638980"/>
                  <a:pt x="446619" y="1632989"/>
                  <a:pt x="446907" y="1626998"/>
                </a:cubicBezTo>
                <a:cubicBezTo>
                  <a:pt x="447522" y="1614025"/>
                  <a:pt x="448548" y="1600930"/>
                  <a:pt x="449949" y="1587922"/>
                </a:cubicBezTo>
                <a:cubicBezTo>
                  <a:pt x="450381" y="1583896"/>
                  <a:pt x="450877" y="1579904"/>
                  <a:pt x="451384" y="1575903"/>
                </a:cubicBezTo>
                <a:cubicBezTo>
                  <a:pt x="451841" y="1572338"/>
                  <a:pt x="452280" y="1568768"/>
                  <a:pt x="452796" y="1565232"/>
                </a:cubicBezTo>
                <a:cubicBezTo>
                  <a:pt x="452902" y="1564504"/>
                  <a:pt x="452978" y="1563759"/>
                  <a:pt x="453087" y="1563033"/>
                </a:cubicBezTo>
                <a:cubicBezTo>
                  <a:pt x="453172" y="1559848"/>
                  <a:pt x="453325" y="1556664"/>
                  <a:pt x="453489" y="1553483"/>
                </a:cubicBezTo>
                <a:cubicBezTo>
                  <a:pt x="453694" y="1549577"/>
                  <a:pt x="453990" y="1545694"/>
                  <a:pt x="454365" y="1541831"/>
                </a:cubicBezTo>
                <a:cubicBezTo>
                  <a:pt x="455065" y="1534638"/>
                  <a:pt x="456170" y="1527588"/>
                  <a:pt x="457741" y="1520736"/>
                </a:cubicBezTo>
                <a:cubicBezTo>
                  <a:pt x="458159" y="1518907"/>
                  <a:pt x="458494" y="1517039"/>
                  <a:pt x="458989" y="1515245"/>
                </a:cubicBezTo>
                <a:cubicBezTo>
                  <a:pt x="459484" y="1513467"/>
                  <a:pt x="461327" y="1512893"/>
                  <a:pt x="462668" y="1513472"/>
                </a:cubicBezTo>
                <a:cubicBezTo>
                  <a:pt x="463451" y="1513810"/>
                  <a:pt x="464066" y="1514536"/>
                  <a:pt x="464140" y="1515655"/>
                </a:cubicBezTo>
                <a:cubicBezTo>
                  <a:pt x="464142" y="1515710"/>
                  <a:pt x="464140" y="1515766"/>
                  <a:pt x="464144" y="1515823"/>
                </a:cubicBezTo>
                <a:cubicBezTo>
                  <a:pt x="464438" y="1520545"/>
                  <a:pt x="464484" y="1525306"/>
                  <a:pt x="464433" y="1530082"/>
                </a:cubicBezTo>
                <a:cubicBezTo>
                  <a:pt x="464336" y="1539257"/>
                  <a:pt x="463759" y="1548509"/>
                  <a:pt x="463060" y="1557772"/>
                </a:cubicBezTo>
                <a:cubicBezTo>
                  <a:pt x="462993" y="1558666"/>
                  <a:pt x="462925" y="1559560"/>
                  <a:pt x="462857" y="1560456"/>
                </a:cubicBezTo>
                <a:cubicBezTo>
                  <a:pt x="462506" y="1565018"/>
                  <a:pt x="462157" y="1569576"/>
                  <a:pt x="461845" y="1574125"/>
                </a:cubicBezTo>
                <a:cubicBezTo>
                  <a:pt x="461515" y="1578897"/>
                  <a:pt x="461263" y="1583652"/>
                  <a:pt x="461096" y="1588392"/>
                </a:cubicBezTo>
                <a:cubicBezTo>
                  <a:pt x="461015" y="1590715"/>
                  <a:pt x="460921" y="1593030"/>
                  <a:pt x="460898" y="1595345"/>
                </a:cubicBezTo>
                <a:cubicBezTo>
                  <a:pt x="460860" y="1599516"/>
                  <a:pt x="460948" y="1603687"/>
                  <a:pt x="461016" y="1607858"/>
                </a:cubicBezTo>
                <a:cubicBezTo>
                  <a:pt x="461096" y="1612612"/>
                  <a:pt x="461198" y="1617366"/>
                  <a:pt x="461355" y="1622120"/>
                </a:cubicBezTo>
                <a:cubicBezTo>
                  <a:pt x="461618" y="1629967"/>
                  <a:pt x="461891" y="1637814"/>
                  <a:pt x="462113" y="1645678"/>
                </a:cubicBezTo>
                <a:cubicBezTo>
                  <a:pt x="462310" y="1652677"/>
                  <a:pt x="462448" y="1659693"/>
                  <a:pt x="462377" y="1666692"/>
                </a:cubicBezTo>
                <a:cubicBezTo>
                  <a:pt x="462659" y="1664253"/>
                  <a:pt x="463068" y="1661831"/>
                  <a:pt x="463410" y="1659410"/>
                </a:cubicBezTo>
                <a:cubicBezTo>
                  <a:pt x="463497" y="1658792"/>
                  <a:pt x="463583" y="1658191"/>
                  <a:pt x="463671" y="1657572"/>
                </a:cubicBezTo>
                <a:cubicBezTo>
                  <a:pt x="464140" y="1654356"/>
                  <a:pt x="464546" y="1651139"/>
                  <a:pt x="465044" y="1647923"/>
                </a:cubicBezTo>
                <a:cubicBezTo>
                  <a:pt x="465943" y="1642161"/>
                  <a:pt x="466846" y="1636382"/>
                  <a:pt x="467549" y="1630638"/>
                </a:cubicBezTo>
                <a:cubicBezTo>
                  <a:pt x="467553" y="1630532"/>
                  <a:pt x="467558" y="1630444"/>
                  <a:pt x="467562" y="1630338"/>
                </a:cubicBezTo>
                <a:cubicBezTo>
                  <a:pt x="467729" y="1627139"/>
                  <a:pt x="467897" y="1623940"/>
                  <a:pt x="468043" y="1620777"/>
                </a:cubicBezTo>
                <a:cubicBezTo>
                  <a:pt x="468117" y="1619186"/>
                  <a:pt x="468170" y="1617613"/>
                  <a:pt x="468237" y="1616023"/>
                </a:cubicBezTo>
                <a:cubicBezTo>
                  <a:pt x="468494" y="1610031"/>
                  <a:pt x="468734" y="1604023"/>
                  <a:pt x="468960" y="1597996"/>
                </a:cubicBezTo>
                <a:cubicBezTo>
                  <a:pt x="469155" y="1592747"/>
                  <a:pt x="469381" y="1587493"/>
                  <a:pt x="469615" y="1582240"/>
                </a:cubicBezTo>
                <a:cubicBezTo>
                  <a:pt x="469790" y="1578421"/>
                  <a:pt x="469963" y="1574605"/>
                  <a:pt x="470185" y="1570793"/>
                </a:cubicBezTo>
                <a:cubicBezTo>
                  <a:pt x="470277" y="1569162"/>
                  <a:pt x="470417" y="1567540"/>
                  <a:pt x="470525" y="1565912"/>
                </a:cubicBezTo>
                <a:cubicBezTo>
                  <a:pt x="470749" y="1562448"/>
                  <a:pt x="470952" y="1558981"/>
                  <a:pt x="471246" y="1555531"/>
                </a:cubicBezTo>
                <a:cubicBezTo>
                  <a:pt x="471295" y="1550050"/>
                  <a:pt x="471424" y="1544584"/>
                  <a:pt x="471614" y="1539130"/>
                </a:cubicBezTo>
                <a:cubicBezTo>
                  <a:pt x="471743" y="1535360"/>
                  <a:pt x="471933" y="1531605"/>
                  <a:pt x="472164" y="1527858"/>
                </a:cubicBezTo>
                <a:cubicBezTo>
                  <a:pt x="472499" y="1522549"/>
                  <a:pt x="472908" y="1517256"/>
                  <a:pt x="473524" y="1512011"/>
                </a:cubicBezTo>
                <a:cubicBezTo>
                  <a:pt x="473682" y="1510627"/>
                  <a:pt x="474527" y="1509862"/>
                  <a:pt x="475544" y="1509572"/>
                </a:cubicBezTo>
                <a:cubicBezTo>
                  <a:pt x="477407" y="1509043"/>
                  <a:pt x="479896" y="1510176"/>
                  <a:pt x="480120" y="1512495"/>
                </a:cubicBezTo>
                <a:cubicBezTo>
                  <a:pt x="480206" y="1513386"/>
                  <a:pt x="480245" y="1514287"/>
                  <a:pt x="480321" y="1515179"/>
                </a:cubicBezTo>
                <a:cubicBezTo>
                  <a:pt x="481090" y="1524235"/>
                  <a:pt x="481396" y="1533388"/>
                  <a:pt x="481430" y="1542585"/>
                </a:cubicBezTo>
                <a:cubicBezTo>
                  <a:pt x="481439" y="1545003"/>
                  <a:pt x="481432" y="1547422"/>
                  <a:pt x="481409" y="1549847"/>
                </a:cubicBezTo>
                <a:cubicBezTo>
                  <a:pt x="481331" y="1557618"/>
                  <a:pt x="481128" y="1565398"/>
                  <a:pt x="480892" y="1573162"/>
                </a:cubicBezTo>
                <a:cubicBezTo>
                  <a:pt x="480785" y="1576703"/>
                  <a:pt x="480684" y="1580240"/>
                  <a:pt x="480582" y="1583769"/>
                </a:cubicBezTo>
                <a:cubicBezTo>
                  <a:pt x="480478" y="1587284"/>
                  <a:pt x="480393" y="1590785"/>
                  <a:pt x="480321" y="1594285"/>
                </a:cubicBezTo>
                <a:cubicBezTo>
                  <a:pt x="480275" y="1596511"/>
                  <a:pt x="480221" y="1598738"/>
                  <a:pt x="480194" y="1600947"/>
                </a:cubicBezTo>
                <a:cubicBezTo>
                  <a:pt x="480155" y="1604146"/>
                  <a:pt x="480039" y="1607451"/>
                  <a:pt x="479889" y="1610809"/>
                </a:cubicBezTo>
                <a:cubicBezTo>
                  <a:pt x="479626" y="1616624"/>
                  <a:pt x="479254" y="1622615"/>
                  <a:pt x="478916" y="1628677"/>
                </a:cubicBezTo>
                <a:cubicBezTo>
                  <a:pt x="478636" y="1633696"/>
                  <a:pt x="478399" y="1638768"/>
                  <a:pt x="478274" y="1643840"/>
                </a:cubicBezTo>
                <a:cubicBezTo>
                  <a:pt x="478128" y="1649902"/>
                  <a:pt x="478167" y="1655929"/>
                  <a:pt x="478535" y="1661867"/>
                </a:cubicBezTo>
                <a:cubicBezTo>
                  <a:pt x="478856" y="1667045"/>
                  <a:pt x="479436" y="1672135"/>
                  <a:pt x="480376" y="1677066"/>
                </a:cubicBezTo>
                <a:cubicBezTo>
                  <a:pt x="481532" y="1683145"/>
                  <a:pt x="483212" y="1688995"/>
                  <a:pt x="485664" y="1694474"/>
                </a:cubicBezTo>
                <a:cubicBezTo>
                  <a:pt x="486198" y="1695676"/>
                  <a:pt x="485992" y="1696665"/>
                  <a:pt x="485440" y="1697425"/>
                </a:cubicBezTo>
                <a:cubicBezTo>
                  <a:pt x="485525" y="1697584"/>
                  <a:pt x="485613" y="1697761"/>
                  <a:pt x="485694" y="1697938"/>
                </a:cubicBezTo>
                <a:cubicBezTo>
                  <a:pt x="485814" y="1697885"/>
                  <a:pt x="485897" y="1697779"/>
                  <a:pt x="486022" y="1697743"/>
                </a:cubicBezTo>
                <a:cubicBezTo>
                  <a:pt x="486100" y="1693113"/>
                  <a:pt x="486117" y="1688447"/>
                  <a:pt x="486156" y="1683799"/>
                </a:cubicBezTo>
                <a:cubicBezTo>
                  <a:pt x="486195" y="1679169"/>
                  <a:pt x="486260" y="1674539"/>
                  <a:pt x="486286" y="1669873"/>
                </a:cubicBezTo>
                <a:cubicBezTo>
                  <a:pt x="486318" y="1664500"/>
                  <a:pt x="486374" y="1659092"/>
                  <a:pt x="486426" y="1653702"/>
                </a:cubicBezTo>
                <a:cubicBezTo>
                  <a:pt x="486473" y="1648559"/>
                  <a:pt x="486581" y="1643434"/>
                  <a:pt x="486681" y="1638308"/>
                </a:cubicBezTo>
                <a:cubicBezTo>
                  <a:pt x="486808" y="1631928"/>
                  <a:pt x="486928" y="1625548"/>
                  <a:pt x="487191" y="1619204"/>
                </a:cubicBezTo>
                <a:cubicBezTo>
                  <a:pt x="487411" y="1613972"/>
                  <a:pt x="487831" y="1608794"/>
                  <a:pt x="488181" y="1603598"/>
                </a:cubicBezTo>
                <a:cubicBezTo>
                  <a:pt x="488402" y="1600347"/>
                  <a:pt x="488525" y="1597077"/>
                  <a:pt x="488809" y="1593825"/>
                </a:cubicBezTo>
                <a:cubicBezTo>
                  <a:pt x="488844" y="1593419"/>
                  <a:pt x="488851" y="1592994"/>
                  <a:pt x="488887" y="1592588"/>
                </a:cubicBezTo>
                <a:cubicBezTo>
                  <a:pt x="488816" y="1588762"/>
                  <a:pt x="488837" y="1584960"/>
                  <a:pt x="488917" y="1581178"/>
                </a:cubicBezTo>
                <a:cubicBezTo>
                  <a:pt x="489036" y="1575369"/>
                  <a:pt x="489345" y="1569616"/>
                  <a:pt x="489962" y="1563982"/>
                </a:cubicBezTo>
                <a:cubicBezTo>
                  <a:pt x="490302" y="1560875"/>
                  <a:pt x="490732" y="1557802"/>
                  <a:pt x="491261" y="1554771"/>
                </a:cubicBezTo>
                <a:cubicBezTo>
                  <a:pt x="491281" y="1554663"/>
                  <a:pt x="491289" y="1554550"/>
                  <a:pt x="491309" y="1554442"/>
                </a:cubicBezTo>
                <a:cubicBezTo>
                  <a:pt x="491873" y="1551266"/>
                  <a:pt x="496010" y="1551961"/>
                  <a:pt x="496534" y="1554732"/>
                </a:cubicBezTo>
                <a:cubicBezTo>
                  <a:pt x="496835" y="1556342"/>
                  <a:pt x="497018" y="1557993"/>
                  <a:pt x="497274" y="1559619"/>
                </a:cubicBezTo>
                <a:cubicBezTo>
                  <a:pt x="498126" y="1565027"/>
                  <a:pt x="498772" y="1570500"/>
                  <a:pt x="499206" y="1576042"/>
                </a:cubicBezTo>
                <a:cubicBezTo>
                  <a:pt x="499645" y="1581677"/>
                  <a:pt x="499947" y="1587353"/>
                  <a:pt x="500095" y="1593065"/>
                </a:cubicBezTo>
                <a:cubicBezTo>
                  <a:pt x="500218" y="1597802"/>
                  <a:pt x="500273" y="1602538"/>
                  <a:pt x="500289" y="1607292"/>
                </a:cubicBezTo>
                <a:cubicBezTo>
                  <a:pt x="500304" y="1611021"/>
                  <a:pt x="500308" y="1614750"/>
                  <a:pt x="500299" y="1618479"/>
                </a:cubicBezTo>
                <a:cubicBezTo>
                  <a:pt x="500290" y="1623746"/>
                  <a:pt x="500303" y="1628977"/>
                  <a:pt x="500350" y="1634191"/>
                </a:cubicBezTo>
                <a:cubicBezTo>
                  <a:pt x="500407" y="1640977"/>
                  <a:pt x="500535" y="1647711"/>
                  <a:pt x="500907" y="1654338"/>
                </a:cubicBezTo>
                <a:cubicBezTo>
                  <a:pt x="500948" y="1655080"/>
                  <a:pt x="501025" y="1655840"/>
                  <a:pt x="501073" y="1656583"/>
                </a:cubicBezTo>
                <a:cubicBezTo>
                  <a:pt x="501413" y="1661831"/>
                  <a:pt x="501891" y="1667151"/>
                  <a:pt x="502451" y="1672541"/>
                </a:cubicBezTo>
                <a:cubicBezTo>
                  <a:pt x="502998" y="1677808"/>
                  <a:pt x="503590" y="1683110"/>
                  <a:pt x="504184" y="1688430"/>
                </a:cubicBezTo>
                <a:cubicBezTo>
                  <a:pt x="504868" y="1694615"/>
                  <a:pt x="505519" y="1700819"/>
                  <a:pt x="506030" y="1707004"/>
                </a:cubicBezTo>
                <a:cubicBezTo>
                  <a:pt x="506213" y="1709231"/>
                  <a:pt x="506227" y="1711440"/>
                  <a:pt x="506370" y="1713649"/>
                </a:cubicBezTo>
                <a:cubicBezTo>
                  <a:pt x="506633" y="1717785"/>
                  <a:pt x="506959" y="1721920"/>
                  <a:pt x="507001" y="1725985"/>
                </a:cubicBezTo>
                <a:cubicBezTo>
                  <a:pt x="507038" y="1729414"/>
                  <a:pt x="506984" y="1732807"/>
                  <a:pt x="506818" y="1736183"/>
                </a:cubicBezTo>
                <a:cubicBezTo>
                  <a:pt x="508087" y="1738109"/>
                  <a:pt x="509267" y="1740177"/>
                  <a:pt x="510286" y="1742563"/>
                </a:cubicBezTo>
                <a:cubicBezTo>
                  <a:pt x="510538" y="1743146"/>
                  <a:pt x="510520" y="1743747"/>
                  <a:pt x="510384" y="1744312"/>
                </a:cubicBezTo>
                <a:cubicBezTo>
                  <a:pt x="510455" y="1744436"/>
                  <a:pt x="510520" y="1744560"/>
                  <a:pt x="510592" y="1744701"/>
                </a:cubicBezTo>
                <a:cubicBezTo>
                  <a:pt x="510391" y="1739823"/>
                  <a:pt x="510377" y="1734928"/>
                  <a:pt x="510307" y="1730050"/>
                </a:cubicBezTo>
                <a:cubicBezTo>
                  <a:pt x="510240" y="1725367"/>
                  <a:pt x="510178" y="1720701"/>
                  <a:pt x="510132" y="1716053"/>
                </a:cubicBezTo>
                <a:cubicBezTo>
                  <a:pt x="510120" y="1714604"/>
                  <a:pt x="510083" y="1713172"/>
                  <a:pt x="510081" y="1711723"/>
                </a:cubicBezTo>
                <a:cubicBezTo>
                  <a:pt x="510069" y="1706545"/>
                  <a:pt x="510069" y="1701366"/>
                  <a:pt x="510012" y="1696223"/>
                </a:cubicBezTo>
                <a:cubicBezTo>
                  <a:pt x="510003" y="1695658"/>
                  <a:pt x="509984" y="1695075"/>
                  <a:pt x="509977" y="1694509"/>
                </a:cubicBezTo>
                <a:cubicBezTo>
                  <a:pt x="509912" y="1690020"/>
                  <a:pt x="509790" y="1685496"/>
                  <a:pt x="509642" y="1680954"/>
                </a:cubicBezTo>
                <a:cubicBezTo>
                  <a:pt x="509494" y="1676306"/>
                  <a:pt x="509332" y="1671640"/>
                  <a:pt x="509177" y="1666957"/>
                </a:cubicBezTo>
                <a:cubicBezTo>
                  <a:pt x="508921" y="1659269"/>
                  <a:pt x="508725" y="1651546"/>
                  <a:pt x="508741" y="1643876"/>
                </a:cubicBezTo>
                <a:cubicBezTo>
                  <a:pt x="508754" y="1639068"/>
                  <a:pt x="508875" y="1634297"/>
                  <a:pt x="509108" y="1629560"/>
                </a:cubicBezTo>
                <a:cubicBezTo>
                  <a:pt x="509289" y="1625849"/>
                  <a:pt x="509568" y="1622173"/>
                  <a:pt x="509933" y="1618515"/>
                </a:cubicBezTo>
                <a:cubicBezTo>
                  <a:pt x="510203" y="1615793"/>
                  <a:pt x="510478" y="1613089"/>
                  <a:pt x="510865" y="1610420"/>
                </a:cubicBezTo>
                <a:cubicBezTo>
                  <a:pt x="510969" y="1609731"/>
                  <a:pt x="511326" y="1609201"/>
                  <a:pt x="511789" y="1608830"/>
                </a:cubicBezTo>
                <a:cubicBezTo>
                  <a:pt x="511925" y="1608246"/>
                  <a:pt x="512219" y="1607752"/>
                  <a:pt x="512575" y="1607327"/>
                </a:cubicBezTo>
                <a:cubicBezTo>
                  <a:pt x="514497" y="1604995"/>
                  <a:pt x="519001" y="1605030"/>
                  <a:pt x="519359" y="1608724"/>
                </a:cubicBezTo>
                <a:cubicBezTo>
                  <a:pt x="519600" y="1611180"/>
                  <a:pt x="519775" y="1613654"/>
                  <a:pt x="519965" y="1616129"/>
                </a:cubicBezTo>
                <a:cubicBezTo>
                  <a:pt x="520362" y="1621166"/>
                  <a:pt x="520693" y="1626202"/>
                  <a:pt x="520936" y="1631275"/>
                </a:cubicBezTo>
                <a:cubicBezTo>
                  <a:pt x="521159" y="1635887"/>
                  <a:pt x="521338" y="1640500"/>
                  <a:pt x="521481" y="1645130"/>
                </a:cubicBezTo>
                <a:cubicBezTo>
                  <a:pt x="521626" y="1649884"/>
                  <a:pt x="521737" y="1654656"/>
                  <a:pt x="521842" y="1659410"/>
                </a:cubicBezTo>
                <a:cubicBezTo>
                  <a:pt x="522019" y="1667452"/>
                  <a:pt x="522183" y="1675493"/>
                  <a:pt x="522424" y="1683517"/>
                </a:cubicBezTo>
                <a:cubicBezTo>
                  <a:pt x="522553" y="1687935"/>
                  <a:pt x="522726" y="1692353"/>
                  <a:pt x="522928" y="1696754"/>
                </a:cubicBezTo>
                <a:cubicBezTo>
                  <a:pt x="523055" y="1699475"/>
                  <a:pt x="523173" y="1702197"/>
                  <a:pt x="523337" y="1704919"/>
                </a:cubicBezTo>
                <a:cubicBezTo>
                  <a:pt x="523422" y="1706297"/>
                  <a:pt x="523552" y="1707676"/>
                  <a:pt x="523648" y="1709054"/>
                </a:cubicBezTo>
                <a:cubicBezTo>
                  <a:pt x="524020" y="1714515"/>
                  <a:pt x="524483" y="1719976"/>
                  <a:pt x="524952" y="1725437"/>
                </a:cubicBezTo>
                <a:cubicBezTo>
                  <a:pt x="525069" y="1726780"/>
                  <a:pt x="525153" y="1728124"/>
                  <a:pt x="525273" y="1729449"/>
                </a:cubicBezTo>
                <a:cubicBezTo>
                  <a:pt x="525897" y="1736430"/>
                  <a:pt x="526502" y="1743411"/>
                  <a:pt x="527083" y="1750392"/>
                </a:cubicBezTo>
                <a:cubicBezTo>
                  <a:pt x="527558" y="1756100"/>
                  <a:pt x="527935" y="1761809"/>
                  <a:pt x="528254" y="1767517"/>
                </a:cubicBezTo>
                <a:cubicBezTo>
                  <a:pt x="528397" y="1770044"/>
                  <a:pt x="528598" y="1772589"/>
                  <a:pt x="528693" y="1775117"/>
                </a:cubicBezTo>
                <a:cubicBezTo>
                  <a:pt x="529347" y="1775505"/>
                  <a:pt x="529911" y="1776142"/>
                  <a:pt x="530302" y="1777061"/>
                </a:cubicBezTo>
                <a:cubicBezTo>
                  <a:pt x="530332" y="1774781"/>
                  <a:pt x="530359" y="1772501"/>
                  <a:pt x="530383" y="1770203"/>
                </a:cubicBezTo>
                <a:cubicBezTo>
                  <a:pt x="530443" y="1764919"/>
                  <a:pt x="530519" y="1759600"/>
                  <a:pt x="530637" y="1754280"/>
                </a:cubicBezTo>
                <a:cubicBezTo>
                  <a:pt x="530771" y="1748342"/>
                  <a:pt x="530965" y="1742421"/>
                  <a:pt x="531318" y="1736536"/>
                </a:cubicBezTo>
                <a:cubicBezTo>
                  <a:pt x="531453" y="1734291"/>
                  <a:pt x="531753" y="1732100"/>
                  <a:pt x="531942" y="1729873"/>
                </a:cubicBezTo>
                <a:cubicBezTo>
                  <a:pt x="532252" y="1726268"/>
                  <a:pt x="532500" y="1722645"/>
                  <a:pt x="532957" y="1719093"/>
                </a:cubicBezTo>
                <a:cubicBezTo>
                  <a:pt x="533327" y="1716194"/>
                  <a:pt x="533779" y="1713349"/>
                  <a:pt x="534279" y="1710504"/>
                </a:cubicBezTo>
                <a:cubicBezTo>
                  <a:pt x="534891" y="1707022"/>
                  <a:pt x="535614" y="1703593"/>
                  <a:pt x="536447" y="1700235"/>
                </a:cubicBezTo>
                <a:cubicBezTo>
                  <a:pt x="536705" y="1699210"/>
                  <a:pt x="536904" y="1698150"/>
                  <a:pt x="537183" y="1697125"/>
                </a:cubicBezTo>
                <a:cubicBezTo>
                  <a:pt x="537380" y="1692035"/>
                  <a:pt x="537803" y="1686963"/>
                  <a:pt x="538580" y="1681961"/>
                </a:cubicBezTo>
                <a:cubicBezTo>
                  <a:pt x="538640" y="1681590"/>
                  <a:pt x="538877" y="1681413"/>
                  <a:pt x="539023" y="1681131"/>
                </a:cubicBezTo>
                <a:cubicBezTo>
                  <a:pt x="540134" y="1678957"/>
                  <a:pt x="543342" y="1679257"/>
                  <a:pt x="544012" y="1681855"/>
                </a:cubicBezTo>
                <a:cubicBezTo>
                  <a:pt x="544687" y="1684471"/>
                  <a:pt x="545251" y="1687139"/>
                  <a:pt x="545720" y="1689843"/>
                </a:cubicBezTo>
                <a:cubicBezTo>
                  <a:pt x="547058" y="1697531"/>
                  <a:pt x="547622" y="1705520"/>
                  <a:pt x="547823" y="1713543"/>
                </a:cubicBezTo>
                <a:cubicBezTo>
                  <a:pt x="547932" y="1717979"/>
                  <a:pt x="547932" y="1722433"/>
                  <a:pt x="547872" y="1726869"/>
                </a:cubicBezTo>
                <a:cubicBezTo>
                  <a:pt x="547835" y="1729838"/>
                  <a:pt x="547786" y="1732807"/>
                  <a:pt x="547722" y="1735758"/>
                </a:cubicBezTo>
                <a:cubicBezTo>
                  <a:pt x="547633" y="1739859"/>
                  <a:pt x="547537" y="1743941"/>
                  <a:pt x="547486" y="1747918"/>
                </a:cubicBezTo>
                <a:cubicBezTo>
                  <a:pt x="547456" y="1750480"/>
                  <a:pt x="547382" y="1753060"/>
                  <a:pt x="547336" y="1755623"/>
                </a:cubicBezTo>
                <a:cubicBezTo>
                  <a:pt x="547229" y="1761526"/>
                  <a:pt x="547056" y="1767429"/>
                  <a:pt x="546837" y="1773332"/>
                </a:cubicBezTo>
                <a:cubicBezTo>
                  <a:pt x="546622" y="1779093"/>
                  <a:pt x="546321" y="1784854"/>
                  <a:pt x="545940" y="1790598"/>
                </a:cubicBezTo>
                <a:cubicBezTo>
                  <a:pt x="545586" y="1795936"/>
                  <a:pt x="545163" y="1801273"/>
                  <a:pt x="544622" y="1806593"/>
                </a:cubicBezTo>
                <a:cubicBezTo>
                  <a:pt x="544093" y="1811771"/>
                  <a:pt x="543523" y="1816931"/>
                  <a:pt x="542778" y="1822074"/>
                </a:cubicBezTo>
                <a:cubicBezTo>
                  <a:pt x="542741" y="1822322"/>
                  <a:pt x="542593" y="1822481"/>
                  <a:pt x="542513" y="1822711"/>
                </a:cubicBezTo>
                <a:cubicBezTo>
                  <a:pt x="542185" y="1823629"/>
                  <a:pt x="541613" y="1824319"/>
                  <a:pt x="540823" y="1824708"/>
                </a:cubicBezTo>
                <a:cubicBezTo>
                  <a:pt x="542614" y="1828331"/>
                  <a:pt x="544555" y="1831883"/>
                  <a:pt x="546309" y="1835524"/>
                </a:cubicBezTo>
                <a:cubicBezTo>
                  <a:pt x="546806" y="1833685"/>
                  <a:pt x="547224" y="1831848"/>
                  <a:pt x="547692" y="1830009"/>
                </a:cubicBezTo>
                <a:cubicBezTo>
                  <a:pt x="549087" y="1824531"/>
                  <a:pt x="550358" y="1819034"/>
                  <a:pt x="551500" y="1813520"/>
                </a:cubicBezTo>
                <a:cubicBezTo>
                  <a:pt x="552346" y="1809456"/>
                  <a:pt x="553120" y="1805373"/>
                  <a:pt x="553829" y="1801291"/>
                </a:cubicBezTo>
                <a:cubicBezTo>
                  <a:pt x="554754" y="1795953"/>
                  <a:pt x="555576" y="1790616"/>
                  <a:pt x="556272" y="1785279"/>
                </a:cubicBezTo>
                <a:cubicBezTo>
                  <a:pt x="556545" y="1783176"/>
                  <a:pt x="556724" y="1781072"/>
                  <a:pt x="556967" y="1778987"/>
                </a:cubicBezTo>
                <a:cubicBezTo>
                  <a:pt x="557370" y="1775523"/>
                  <a:pt x="557815" y="1772059"/>
                  <a:pt x="558114" y="1768577"/>
                </a:cubicBezTo>
                <a:cubicBezTo>
                  <a:pt x="558662" y="1762215"/>
                  <a:pt x="559013" y="1755817"/>
                  <a:pt x="559248" y="1749437"/>
                </a:cubicBezTo>
                <a:cubicBezTo>
                  <a:pt x="559354" y="1746521"/>
                  <a:pt x="559480" y="1743623"/>
                  <a:pt x="559523" y="1740707"/>
                </a:cubicBezTo>
                <a:cubicBezTo>
                  <a:pt x="559588" y="1736130"/>
                  <a:pt x="559576" y="1731570"/>
                  <a:pt x="559484" y="1726993"/>
                </a:cubicBezTo>
                <a:cubicBezTo>
                  <a:pt x="559347" y="1720188"/>
                  <a:pt x="558980" y="1713366"/>
                  <a:pt x="558497" y="1706562"/>
                </a:cubicBezTo>
                <a:cubicBezTo>
                  <a:pt x="558065" y="1700465"/>
                  <a:pt x="557520" y="1694386"/>
                  <a:pt x="556817" y="1688306"/>
                </a:cubicBezTo>
                <a:cubicBezTo>
                  <a:pt x="556249" y="1683393"/>
                  <a:pt x="555606" y="1678497"/>
                  <a:pt x="554860" y="1673602"/>
                </a:cubicBezTo>
                <a:cubicBezTo>
                  <a:pt x="553936" y="1667522"/>
                  <a:pt x="552858" y="1661460"/>
                  <a:pt x="551668" y="1655416"/>
                </a:cubicBezTo>
                <a:cubicBezTo>
                  <a:pt x="549898" y="1646403"/>
                  <a:pt x="547837" y="1637407"/>
                  <a:pt x="545489" y="1628465"/>
                </a:cubicBezTo>
                <a:cubicBezTo>
                  <a:pt x="544615" y="1625142"/>
                  <a:pt x="543742" y="1621802"/>
                  <a:pt x="542790" y="1618497"/>
                </a:cubicBezTo>
                <a:cubicBezTo>
                  <a:pt x="542721" y="1618249"/>
                  <a:pt x="542635" y="1618020"/>
                  <a:pt x="542566" y="1617772"/>
                </a:cubicBezTo>
                <a:cubicBezTo>
                  <a:pt x="542665" y="1619434"/>
                  <a:pt x="542647" y="1621095"/>
                  <a:pt x="542536" y="1622756"/>
                </a:cubicBezTo>
                <a:cubicBezTo>
                  <a:pt x="542494" y="1623392"/>
                  <a:pt x="542480" y="1624029"/>
                  <a:pt x="542392" y="1624665"/>
                </a:cubicBezTo>
                <a:cubicBezTo>
                  <a:pt x="542050" y="1627121"/>
                  <a:pt x="538834" y="1627051"/>
                  <a:pt x="537948" y="1625054"/>
                </a:cubicBezTo>
                <a:cubicBezTo>
                  <a:pt x="536165" y="1621042"/>
                  <a:pt x="535511" y="1616606"/>
                  <a:pt x="534893" y="1612258"/>
                </a:cubicBezTo>
                <a:cubicBezTo>
                  <a:pt x="534836" y="1611869"/>
                  <a:pt x="534782" y="1611481"/>
                  <a:pt x="534725" y="1611092"/>
                </a:cubicBezTo>
                <a:cubicBezTo>
                  <a:pt x="534589" y="1610155"/>
                  <a:pt x="534454" y="1609218"/>
                  <a:pt x="534337" y="1608299"/>
                </a:cubicBezTo>
                <a:cubicBezTo>
                  <a:pt x="533946" y="1605224"/>
                  <a:pt x="533779" y="1602202"/>
                  <a:pt x="534704" y="1599145"/>
                </a:cubicBezTo>
                <a:cubicBezTo>
                  <a:pt x="534958" y="1598296"/>
                  <a:pt x="535582" y="1597890"/>
                  <a:pt x="536266" y="1597766"/>
                </a:cubicBezTo>
                <a:cubicBezTo>
                  <a:pt x="533565" y="1589645"/>
                  <a:pt x="530620" y="1581691"/>
                  <a:pt x="527568" y="1573805"/>
                </a:cubicBezTo>
                <a:cubicBezTo>
                  <a:pt x="524612" y="1566163"/>
                  <a:pt x="521490" y="1558631"/>
                  <a:pt x="518220" y="1551192"/>
                </a:cubicBezTo>
                <a:cubicBezTo>
                  <a:pt x="510134" y="1532789"/>
                  <a:pt x="501140" y="1514971"/>
                  <a:pt x="491351" y="1497671"/>
                </a:cubicBezTo>
                <a:cubicBezTo>
                  <a:pt x="490270" y="1495762"/>
                  <a:pt x="489216" y="1493834"/>
                  <a:pt x="488114" y="1491936"/>
                </a:cubicBezTo>
                <a:cubicBezTo>
                  <a:pt x="484420" y="1485556"/>
                  <a:pt x="480594" y="1479259"/>
                  <a:pt x="476695" y="1473010"/>
                </a:cubicBezTo>
                <a:cubicBezTo>
                  <a:pt x="476224" y="1472251"/>
                  <a:pt x="475736" y="1471502"/>
                  <a:pt x="475260" y="1470746"/>
                </a:cubicBezTo>
                <a:cubicBezTo>
                  <a:pt x="473621" y="1468139"/>
                  <a:pt x="471986" y="1465530"/>
                  <a:pt x="470315" y="1462946"/>
                </a:cubicBezTo>
                <a:cubicBezTo>
                  <a:pt x="469808" y="1462163"/>
                  <a:pt x="469330" y="1461366"/>
                  <a:pt x="468820" y="1460589"/>
                </a:cubicBezTo>
                <a:cubicBezTo>
                  <a:pt x="468803" y="1460732"/>
                  <a:pt x="468783" y="1460866"/>
                  <a:pt x="468769" y="1461011"/>
                </a:cubicBezTo>
                <a:cubicBezTo>
                  <a:pt x="468708" y="1461543"/>
                  <a:pt x="468649" y="1462082"/>
                  <a:pt x="468581" y="1462577"/>
                </a:cubicBezTo>
                <a:cubicBezTo>
                  <a:pt x="468191" y="1465385"/>
                  <a:pt x="464524" y="1465933"/>
                  <a:pt x="463638" y="1463100"/>
                </a:cubicBezTo>
                <a:cubicBezTo>
                  <a:pt x="462539" y="1459581"/>
                  <a:pt x="461344" y="1455054"/>
                  <a:pt x="462710" y="1451480"/>
                </a:cubicBezTo>
                <a:cubicBezTo>
                  <a:pt x="458943" y="1445890"/>
                  <a:pt x="454883" y="1440482"/>
                  <a:pt x="450977" y="1434980"/>
                </a:cubicBezTo>
                <a:cubicBezTo>
                  <a:pt x="450986" y="1435634"/>
                  <a:pt x="450986" y="1436308"/>
                  <a:pt x="451019" y="1436933"/>
                </a:cubicBezTo>
                <a:cubicBezTo>
                  <a:pt x="451302" y="1442014"/>
                  <a:pt x="451647" y="1447092"/>
                  <a:pt x="451090" y="1452164"/>
                </a:cubicBezTo>
                <a:cubicBezTo>
                  <a:pt x="450826" y="1454557"/>
                  <a:pt x="447494" y="1455168"/>
                  <a:pt x="446813" y="1452666"/>
                </a:cubicBezTo>
                <a:cubicBezTo>
                  <a:pt x="446392" y="1451123"/>
                  <a:pt x="446071" y="1449568"/>
                  <a:pt x="445793" y="1448005"/>
                </a:cubicBezTo>
                <a:lnTo>
                  <a:pt x="445791" y="1447995"/>
                </a:lnTo>
                <a:cubicBezTo>
                  <a:pt x="445102" y="1444130"/>
                  <a:pt x="444749" y="1440215"/>
                  <a:pt x="444337" y="1436297"/>
                </a:cubicBezTo>
                <a:cubicBezTo>
                  <a:pt x="443975" y="1432851"/>
                  <a:pt x="443090" y="1428984"/>
                  <a:pt x="444412" y="1425739"/>
                </a:cubicBezTo>
                <a:cubicBezTo>
                  <a:pt x="442015" y="1422454"/>
                  <a:pt x="439536" y="1419219"/>
                  <a:pt x="437107" y="1415955"/>
                </a:cubicBezTo>
                <a:cubicBezTo>
                  <a:pt x="428861" y="1404874"/>
                  <a:pt x="420470" y="1393887"/>
                  <a:pt x="411666" y="1383164"/>
                </a:cubicBezTo>
                <a:cubicBezTo>
                  <a:pt x="411659" y="1384555"/>
                  <a:pt x="411601" y="1385969"/>
                  <a:pt x="411629" y="1387385"/>
                </a:cubicBezTo>
                <a:cubicBezTo>
                  <a:pt x="411728" y="1391883"/>
                  <a:pt x="411879" y="1396379"/>
                  <a:pt x="412029" y="1400876"/>
                </a:cubicBezTo>
                <a:cubicBezTo>
                  <a:pt x="412128" y="1403815"/>
                  <a:pt x="407717" y="1404095"/>
                  <a:pt x="407494" y="1401157"/>
                </a:cubicBezTo>
                <a:cubicBezTo>
                  <a:pt x="407173" y="1396921"/>
                  <a:pt x="406898" y="1392685"/>
                  <a:pt x="406526" y="1388452"/>
                </a:cubicBezTo>
                <a:cubicBezTo>
                  <a:pt x="406194" y="1384734"/>
                  <a:pt x="404826" y="1380430"/>
                  <a:pt x="406552" y="1377018"/>
                </a:cubicBezTo>
                <a:cubicBezTo>
                  <a:pt x="387810" y="1354498"/>
                  <a:pt x="368112" y="1332584"/>
                  <a:pt x="347945" y="1310962"/>
                </a:cubicBezTo>
                <a:cubicBezTo>
                  <a:pt x="344226" y="1306974"/>
                  <a:pt x="340489" y="1302997"/>
                  <a:pt x="336734" y="1299026"/>
                </a:cubicBezTo>
                <a:cubicBezTo>
                  <a:pt x="309428" y="1270128"/>
                  <a:pt x="281399" y="1241669"/>
                  <a:pt x="253670" y="1212980"/>
                </a:cubicBezTo>
                <a:cubicBezTo>
                  <a:pt x="255909" y="1216428"/>
                  <a:pt x="254181" y="1220370"/>
                  <a:pt x="252859" y="1224072"/>
                </a:cubicBezTo>
                <a:cubicBezTo>
                  <a:pt x="252789" y="1224244"/>
                  <a:pt x="252683" y="1224355"/>
                  <a:pt x="252595" y="1224500"/>
                </a:cubicBezTo>
                <a:cubicBezTo>
                  <a:pt x="251131" y="1226963"/>
                  <a:pt x="246389" y="1225827"/>
                  <a:pt x="246548" y="1222768"/>
                </a:cubicBezTo>
                <a:cubicBezTo>
                  <a:pt x="246742" y="1218627"/>
                  <a:pt x="246654" y="1214377"/>
                  <a:pt x="250321" y="1212049"/>
                </a:cubicBezTo>
                <a:cubicBezTo>
                  <a:pt x="250409" y="1211994"/>
                  <a:pt x="250444" y="1211909"/>
                  <a:pt x="250532" y="1211856"/>
                </a:cubicBezTo>
                <a:cubicBezTo>
                  <a:pt x="251220" y="1211452"/>
                  <a:pt x="252136" y="1211683"/>
                  <a:pt x="252824" y="1212132"/>
                </a:cubicBezTo>
                <a:cubicBezTo>
                  <a:pt x="251801" y="1211065"/>
                  <a:pt x="250779" y="1209988"/>
                  <a:pt x="249739" y="1208919"/>
                </a:cubicBezTo>
                <a:cubicBezTo>
                  <a:pt x="246724" y="1205798"/>
                  <a:pt x="243728" y="1202665"/>
                  <a:pt x="240731" y="1199536"/>
                </a:cubicBezTo>
                <a:cubicBezTo>
                  <a:pt x="238651" y="1197373"/>
                  <a:pt x="236570" y="1195219"/>
                  <a:pt x="234508" y="1193052"/>
                </a:cubicBezTo>
                <a:cubicBezTo>
                  <a:pt x="225712" y="1183848"/>
                  <a:pt x="217003" y="1174589"/>
                  <a:pt x="208365" y="1165279"/>
                </a:cubicBezTo>
                <a:cubicBezTo>
                  <a:pt x="196131" y="1152089"/>
                  <a:pt x="184074" y="1138776"/>
                  <a:pt x="172298" y="1125263"/>
                </a:cubicBezTo>
                <a:cubicBezTo>
                  <a:pt x="169689" y="1122273"/>
                  <a:pt x="167133" y="1119247"/>
                  <a:pt x="164559" y="1116236"/>
                </a:cubicBezTo>
                <a:cubicBezTo>
                  <a:pt x="143088" y="1091166"/>
                  <a:pt x="122587" y="1065436"/>
                  <a:pt x="103795" y="1038551"/>
                </a:cubicBezTo>
                <a:close/>
                <a:moveTo>
                  <a:pt x="487060" y="1036975"/>
                </a:moveTo>
                <a:cubicBezTo>
                  <a:pt x="494453" y="1040776"/>
                  <a:pt x="499329" y="1048699"/>
                  <a:pt x="504189" y="1055252"/>
                </a:cubicBezTo>
                <a:cubicBezTo>
                  <a:pt x="508910" y="1061622"/>
                  <a:pt x="513516" y="1068090"/>
                  <a:pt x="516541" y="1075465"/>
                </a:cubicBezTo>
                <a:cubicBezTo>
                  <a:pt x="517432" y="1077634"/>
                  <a:pt x="514812" y="1079765"/>
                  <a:pt x="513079" y="1077918"/>
                </a:cubicBezTo>
                <a:lnTo>
                  <a:pt x="513079" y="1077916"/>
                </a:lnTo>
                <a:cubicBezTo>
                  <a:pt x="507288" y="1071731"/>
                  <a:pt x="502520" y="1064706"/>
                  <a:pt x="497277" y="1058061"/>
                </a:cubicBezTo>
                <a:cubicBezTo>
                  <a:pt x="492539" y="1052062"/>
                  <a:pt x="486588" y="1046635"/>
                  <a:pt x="483859" y="1039387"/>
                </a:cubicBezTo>
                <a:cubicBezTo>
                  <a:pt x="483148" y="1037491"/>
                  <a:pt x="485581" y="1036213"/>
                  <a:pt x="487060" y="1036975"/>
                </a:cubicBezTo>
                <a:close/>
                <a:moveTo>
                  <a:pt x="94223" y="1024302"/>
                </a:moveTo>
                <a:cubicBezTo>
                  <a:pt x="92460" y="1032597"/>
                  <a:pt x="89551" y="1040663"/>
                  <a:pt x="87612" y="1048936"/>
                </a:cubicBezTo>
                <a:cubicBezTo>
                  <a:pt x="85444" y="1058278"/>
                  <a:pt x="85532" y="1069594"/>
                  <a:pt x="81530" y="1078445"/>
                </a:cubicBezTo>
                <a:cubicBezTo>
                  <a:pt x="82694" y="1081174"/>
                  <a:pt x="83805" y="1083938"/>
                  <a:pt x="84986" y="1086654"/>
                </a:cubicBezTo>
                <a:cubicBezTo>
                  <a:pt x="86220" y="1080205"/>
                  <a:pt x="88053" y="1073792"/>
                  <a:pt x="89428" y="1067566"/>
                </a:cubicBezTo>
                <a:cubicBezTo>
                  <a:pt x="91931" y="1056389"/>
                  <a:pt x="93817" y="1044923"/>
                  <a:pt x="97607" y="1034114"/>
                </a:cubicBezTo>
                <a:cubicBezTo>
                  <a:pt x="97995" y="1033069"/>
                  <a:pt x="98683" y="1032482"/>
                  <a:pt x="99494" y="1032209"/>
                </a:cubicBezTo>
                <a:cubicBezTo>
                  <a:pt x="97713" y="1029596"/>
                  <a:pt x="95986" y="1026937"/>
                  <a:pt x="94223" y="1024302"/>
                </a:cubicBezTo>
                <a:close/>
                <a:moveTo>
                  <a:pt x="648524" y="1019968"/>
                </a:moveTo>
                <a:cubicBezTo>
                  <a:pt x="650076" y="1020118"/>
                  <a:pt x="650961" y="1020245"/>
                  <a:pt x="651680" y="1021700"/>
                </a:cubicBezTo>
                <a:cubicBezTo>
                  <a:pt x="652452" y="1023262"/>
                  <a:pt x="652341" y="1024759"/>
                  <a:pt x="651234" y="1026137"/>
                </a:cubicBezTo>
                <a:cubicBezTo>
                  <a:pt x="648949" y="1028967"/>
                  <a:pt x="646776" y="1031791"/>
                  <a:pt x="643835" y="1033956"/>
                </a:cubicBezTo>
                <a:lnTo>
                  <a:pt x="643833" y="1033956"/>
                </a:lnTo>
                <a:cubicBezTo>
                  <a:pt x="642282" y="1035098"/>
                  <a:pt x="640193" y="1033115"/>
                  <a:pt x="640687" y="1031462"/>
                </a:cubicBezTo>
                <a:cubicBezTo>
                  <a:pt x="641723" y="1028007"/>
                  <a:pt x="643585" y="1024969"/>
                  <a:pt x="645388" y="1021868"/>
                </a:cubicBezTo>
                <a:cubicBezTo>
                  <a:pt x="645991" y="1020832"/>
                  <a:pt x="647243" y="1019842"/>
                  <a:pt x="648524" y="1019968"/>
                </a:cubicBezTo>
                <a:close/>
                <a:moveTo>
                  <a:pt x="84016" y="1008583"/>
                </a:moveTo>
                <a:cubicBezTo>
                  <a:pt x="83064" y="1014995"/>
                  <a:pt x="80984" y="1021350"/>
                  <a:pt x="79503" y="1027587"/>
                </a:cubicBezTo>
                <a:cubicBezTo>
                  <a:pt x="77353" y="1036581"/>
                  <a:pt x="75660" y="1046119"/>
                  <a:pt x="71853" y="1054609"/>
                </a:cubicBezTo>
                <a:cubicBezTo>
                  <a:pt x="72946" y="1057411"/>
                  <a:pt x="73950" y="1060235"/>
                  <a:pt x="75061" y="1063031"/>
                </a:cubicBezTo>
                <a:cubicBezTo>
                  <a:pt x="75625" y="1064443"/>
                  <a:pt x="76242" y="1065823"/>
                  <a:pt x="76824" y="1067224"/>
                </a:cubicBezTo>
                <a:cubicBezTo>
                  <a:pt x="77441" y="1061049"/>
                  <a:pt x="78974" y="1054758"/>
                  <a:pt x="80103" y="1049246"/>
                </a:cubicBezTo>
                <a:cubicBezTo>
                  <a:pt x="82095" y="1039462"/>
                  <a:pt x="84228" y="1028801"/>
                  <a:pt x="88881" y="1019927"/>
                </a:cubicBezTo>
                <a:cubicBezTo>
                  <a:pt x="89234" y="1019270"/>
                  <a:pt x="89798" y="1018846"/>
                  <a:pt x="90397" y="1018552"/>
                </a:cubicBezTo>
                <a:cubicBezTo>
                  <a:pt x="88229" y="1015256"/>
                  <a:pt x="86131" y="1011914"/>
                  <a:pt x="84016" y="1008583"/>
                </a:cubicBezTo>
                <a:close/>
                <a:moveTo>
                  <a:pt x="629316" y="1003392"/>
                </a:moveTo>
                <a:cubicBezTo>
                  <a:pt x="631197" y="1004010"/>
                  <a:pt x="632587" y="1005784"/>
                  <a:pt x="631567" y="1008049"/>
                </a:cubicBezTo>
                <a:cubicBezTo>
                  <a:pt x="629731" y="1012137"/>
                  <a:pt x="626995" y="1018019"/>
                  <a:pt x="621532" y="1017715"/>
                </a:cubicBezTo>
                <a:cubicBezTo>
                  <a:pt x="620631" y="1017663"/>
                  <a:pt x="620090" y="1016707"/>
                  <a:pt x="619952" y="1015938"/>
                </a:cubicBezTo>
                <a:cubicBezTo>
                  <a:pt x="619284" y="1012201"/>
                  <a:pt x="622826" y="1008942"/>
                  <a:pt x="624123" y="1005677"/>
                </a:cubicBezTo>
                <a:cubicBezTo>
                  <a:pt x="625064" y="1003315"/>
                  <a:pt x="627435" y="1002775"/>
                  <a:pt x="629316" y="1003392"/>
                </a:cubicBezTo>
                <a:close/>
                <a:moveTo>
                  <a:pt x="70583" y="986414"/>
                </a:moveTo>
                <a:lnTo>
                  <a:pt x="70595" y="986434"/>
                </a:lnTo>
                <a:lnTo>
                  <a:pt x="67075" y="997214"/>
                </a:lnTo>
                <a:cubicBezTo>
                  <a:pt x="64766" y="1005759"/>
                  <a:pt x="64837" y="1015711"/>
                  <a:pt x="60429" y="1023429"/>
                </a:cubicBezTo>
                <a:cubicBezTo>
                  <a:pt x="62880" y="1030487"/>
                  <a:pt x="65383" y="1037537"/>
                  <a:pt x="68010" y="1044544"/>
                </a:cubicBezTo>
                <a:cubicBezTo>
                  <a:pt x="68962" y="1038986"/>
                  <a:pt x="70372" y="1033463"/>
                  <a:pt x="71571" y="1028055"/>
                </a:cubicBezTo>
                <a:cubicBezTo>
                  <a:pt x="73598" y="1018948"/>
                  <a:pt x="74673" y="1008859"/>
                  <a:pt x="78922" y="1000473"/>
                </a:cubicBezTo>
                <a:lnTo>
                  <a:pt x="70595" y="986434"/>
                </a:lnTo>
                <a:lnTo>
                  <a:pt x="70601" y="986416"/>
                </a:lnTo>
                <a:close/>
                <a:moveTo>
                  <a:pt x="60976" y="969342"/>
                </a:moveTo>
                <a:cubicBezTo>
                  <a:pt x="60288" y="973767"/>
                  <a:pt x="57873" y="977947"/>
                  <a:pt x="56534" y="982238"/>
                </a:cubicBezTo>
                <a:cubicBezTo>
                  <a:pt x="54965" y="987255"/>
                  <a:pt x="54313" y="992550"/>
                  <a:pt x="52091" y="997331"/>
                </a:cubicBezTo>
                <a:lnTo>
                  <a:pt x="52074" y="997362"/>
                </a:lnTo>
                <a:cubicBezTo>
                  <a:pt x="53502" y="1001938"/>
                  <a:pt x="54753" y="1006567"/>
                  <a:pt x="56269" y="1011124"/>
                </a:cubicBezTo>
                <a:cubicBezTo>
                  <a:pt x="56569" y="1007456"/>
                  <a:pt x="57256" y="1003771"/>
                  <a:pt x="57926" y="1000292"/>
                </a:cubicBezTo>
                <a:cubicBezTo>
                  <a:pt x="59389" y="992688"/>
                  <a:pt x="61099" y="983984"/>
                  <a:pt x="65101" y="977026"/>
                </a:cubicBezTo>
                <a:cubicBezTo>
                  <a:pt x="63691" y="974497"/>
                  <a:pt x="62369" y="971890"/>
                  <a:pt x="60976" y="969342"/>
                </a:cubicBezTo>
                <a:close/>
                <a:moveTo>
                  <a:pt x="181289" y="960699"/>
                </a:moveTo>
                <a:lnTo>
                  <a:pt x="192248" y="1004052"/>
                </a:lnTo>
                <a:lnTo>
                  <a:pt x="226117" y="1147317"/>
                </a:lnTo>
                <a:cubicBezTo>
                  <a:pt x="228056" y="1157282"/>
                  <a:pt x="229837" y="1167276"/>
                  <a:pt x="231635" y="1177266"/>
                </a:cubicBezTo>
                <a:cubicBezTo>
                  <a:pt x="233627" y="1179373"/>
                  <a:pt x="235636" y="1181467"/>
                  <a:pt x="237628" y="1183569"/>
                </a:cubicBezTo>
                <a:lnTo>
                  <a:pt x="192248" y="1004052"/>
                </a:lnTo>
                <a:lnTo>
                  <a:pt x="185607" y="975960"/>
                </a:lnTo>
                <a:cubicBezTo>
                  <a:pt x="184179" y="970869"/>
                  <a:pt x="182752" y="965780"/>
                  <a:pt x="181289" y="960699"/>
                </a:cubicBezTo>
                <a:close/>
                <a:moveTo>
                  <a:pt x="619303" y="959889"/>
                </a:moveTo>
                <a:cubicBezTo>
                  <a:pt x="620622" y="959062"/>
                  <a:pt x="622152" y="959778"/>
                  <a:pt x="622424" y="961305"/>
                </a:cubicBezTo>
                <a:cubicBezTo>
                  <a:pt x="623337" y="966458"/>
                  <a:pt x="620060" y="971018"/>
                  <a:pt x="617611" y="975339"/>
                </a:cubicBezTo>
                <a:cubicBezTo>
                  <a:pt x="614946" y="980042"/>
                  <a:pt x="612212" y="984777"/>
                  <a:pt x="607916" y="988154"/>
                </a:cubicBezTo>
                <a:lnTo>
                  <a:pt x="607916" y="988156"/>
                </a:lnTo>
                <a:cubicBezTo>
                  <a:pt x="606646" y="989156"/>
                  <a:pt x="604363" y="987910"/>
                  <a:pt x="604815" y="986236"/>
                </a:cubicBezTo>
                <a:cubicBezTo>
                  <a:pt x="606514" y="979916"/>
                  <a:pt x="610343" y="974422"/>
                  <a:pt x="613170" y="968572"/>
                </a:cubicBezTo>
                <a:cubicBezTo>
                  <a:pt x="614849" y="965101"/>
                  <a:pt x="615979" y="961976"/>
                  <a:pt x="619303" y="959889"/>
                </a:cubicBezTo>
                <a:close/>
                <a:moveTo>
                  <a:pt x="54877" y="958001"/>
                </a:moveTo>
                <a:lnTo>
                  <a:pt x="54877" y="958002"/>
                </a:lnTo>
                <a:cubicBezTo>
                  <a:pt x="54171" y="960037"/>
                  <a:pt x="53484" y="962071"/>
                  <a:pt x="52779" y="964110"/>
                </a:cubicBezTo>
                <a:cubicBezTo>
                  <a:pt x="51281" y="968541"/>
                  <a:pt x="50082" y="973410"/>
                  <a:pt x="46785" y="976819"/>
                </a:cubicBezTo>
                <a:cubicBezTo>
                  <a:pt x="46609" y="976994"/>
                  <a:pt x="46362" y="977079"/>
                  <a:pt x="46133" y="977188"/>
                </a:cubicBezTo>
                <a:cubicBezTo>
                  <a:pt x="46873" y="979767"/>
                  <a:pt x="47508" y="982376"/>
                  <a:pt x="48284" y="984947"/>
                </a:cubicBezTo>
                <a:cubicBezTo>
                  <a:pt x="48742" y="982695"/>
                  <a:pt x="49306" y="980465"/>
                  <a:pt x="49941" y="978314"/>
                </a:cubicBezTo>
                <a:cubicBezTo>
                  <a:pt x="51386" y="973299"/>
                  <a:pt x="52761" y="967261"/>
                  <a:pt x="57503" y="964481"/>
                </a:cubicBezTo>
                <a:cubicBezTo>
                  <a:pt x="57732" y="964349"/>
                  <a:pt x="57997" y="964313"/>
                  <a:pt x="58244" y="964250"/>
                </a:cubicBezTo>
                <a:cubicBezTo>
                  <a:pt x="57115" y="962163"/>
                  <a:pt x="55987" y="960088"/>
                  <a:pt x="54877" y="958001"/>
                </a:cubicBezTo>
                <a:close/>
                <a:moveTo>
                  <a:pt x="501986" y="949151"/>
                </a:moveTo>
                <a:cubicBezTo>
                  <a:pt x="503488" y="947857"/>
                  <a:pt x="505897" y="947550"/>
                  <a:pt x="506497" y="950375"/>
                </a:cubicBezTo>
                <a:cubicBezTo>
                  <a:pt x="506769" y="951644"/>
                  <a:pt x="507158" y="952841"/>
                  <a:pt x="507513" y="954092"/>
                </a:cubicBezTo>
                <a:cubicBezTo>
                  <a:pt x="507719" y="954829"/>
                  <a:pt x="506867" y="955612"/>
                  <a:pt x="506157" y="955296"/>
                </a:cubicBezTo>
                <a:cubicBezTo>
                  <a:pt x="505075" y="954822"/>
                  <a:pt x="503994" y="954340"/>
                  <a:pt x="502917" y="953847"/>
                </a:cubicBezTo>
                <a:cubicBezTo>
                  <a:pt x="499890" y="952725"/>
                  <a:pt x="500485" y="950444"/>
                  <a:pt x="501986" y="949151"/>
                </a:cubicBezTo>
                <a:close/>
                <a:moveTo>
                  <a:pt x="45939" y="937664"/>
                </a:moveTo>
                <a:cubicBezTo>
                  <a:pt x="44582" y="942003"/>
                  <a:pt x="43242" y="946343"/>
                  <a:pt x="41127" y="950385"/>
                </a:cubicBezTo>
                <a:cubicBezTo>
                  <a:pt x="40686" y="951216"/>
                  <a:pt x="40069" y="951667"/>
                  <a:pt x="39399" y="951882"/>
                </a:cubicBezTo>
                <a:cubicBezTo>
                  <a:pt x="40739" y="957053"/>
                  <a:pt x="41990" y="962251"/>
                  <a:pt x="43418" y="967401"/>
                </a:cubicBezTo>
                <a:cubicBezTo>
                  <a:pt x="44582" y="961290"/>
                  <a:pt x="47138" y="954922"/>
                  <a:pt x="48654" y="949673"/>
                </a:cubicBezTo>
                <a:cubicBezTo>
                  <a:pt x="48813" y="949162"/>
                  <a:pt x="49147" y="948738"/>
                  <a:pt x="49482" y="948309"/>
                </a:cubicBezTo>
                <a:cubicBezTo>
                  <a:pt x="48213" y="944799"/>
                  <a:pt x="47138" y="941204"/>
                  <a:pt x="45939" y="937666"/>
                </a:cubicBezTo>
                <a:close/>
                <a:moveTo>
                  <a:pt x="611177" y="921375"/>
                </a:moveTo>
                <a:cubicBezTo>
                  <a:pt x="612474" y="919588"/>
                  <a:pt x="615968" y="920210"/>
                  <a:pt x="616067" y="922631"/>
                </a:cubicBezTo>
                <a:cubicBezTo>
                  <a:pt x="616349" y="929437"/>
                  <a:pt x="613097" y="935700"/>
                  <a:pt x="610234" y="941773"/>
                </a:cubicBezTo>
                <a:cubicBezTo>
                  <a:pt x="606950" y="948734"/>
                  <a:pt x="603382" y="955609"/>
                  <a:pt x="597871" y="961044"/>
                </a:cubicBezTo>
                <a:cubicBezTo>
                  <a:pt x="596660" y="962238"/>
                  <a:pt x="594005" y="961219"/>
                  <a:pt x="594679" y="959326"/>
                </a:cubicBezTo>
                <a:cubicBezTo>
                  <a:pt x="596314" y="954710"/>
                  <a:pt x="598532" y="950461"/>
                  <a:pt x="600633" y="946055"/>
                </a:cubicBezTo>
                <a:cubicBezTo>
                  <a:pt x="604445" y="938058"/>
                  <a:pt x="606014" y="928490"/>
                  <a:pt x="611177" y="921375"/>
                </a:cubicBezTo>
                <a:close/>
                <a:moveTo>
                  <a:pt x="36949" y="909074"/>
                </a:moveTo>
                <a:lnTo>
                  <a:pt x="36949" y="909076"/>
                </a:lnTo>
                <a:cubicBezTo>
                  <a:pt x="35891" y="912437"/>
                  <a:pt x="35098" y="915875"/>
                  <a:pt x="34446" y="919362"/>
                </a:cubicBezTo>
                <a:cubicBezTo>
                  <a:pt x="34164" y="920846"/>
                  <a:pt x="33141" y="921382"/>
                  <a:pt x="32048" y="921433"/>
                </a:cubicBezTo>
                <a:cubicBezTo>
                  <a:pt x="33564" y="928174"/>
                  <a:pt x="35080" y="934914"/>
                  <a:pt x="36737" y="941625"/>
                </a:cubicBezTo>
                <a:cubicBezTo>
                  <a:pt x="37425" y="938778"/>
                  <a:pt x="38218" y="935955"/>
                  <a:pt x="39011" y="933143"/>
                </a:cubicBezTo>
                <a:cubicBezTo>
                  <a:pt x="39805" y="930326"/>
                  <a:pt x="40421" y="927627"/>
                  <a:pt x="41849" y="925372"/>
                </a:cubicBezTo>
                <a:cubicBezTo>
                  <a:pt x="40157" y="919973"/>
                  <a:pt x="38553" y="914523"/>
                  <a:pt x="36949" y="909074"/>
                </a:cubicBezTo>
                <a:close/>
                <a:moveTo>
                  <a:pt x="487630" y="901553"/>
                </a:moveTo>
                <a:lnTo>
                  <a:pt x="487630" y="901555"/>
                </a:lnTo>
                <a:cubicBezTo>
                  <a:pt x="489218" y="902140"/>
                  <a:pt x="490191" y="903004"/>
                  <a:pt x="490607" y="904240"/>
                </a:cubicBezTo>
                <a:cubicBezTo>
                  <a:pt x="492483" y="906299"/>
                  <a:pt x="494381" y="908324"/>
                  <a:pt x="496005" y="910611"/>
                </a:cubicBezTo>
                <a:cubicBezTo>
                  <a:pt x="496939" y="911928"/>
                  <a:pt x="495594" y="913790"/>
                  <a:pt x="494057" y="913121"/>
                </a:cubicBezTo>
                <a:cubicBezTo>
                  <a:pt x="490381" y="911512"/>
                  <a:pt x="487638" y="908989"/>
                  <a:pt x="484723" y="906267"/>
                </a:cubicBezTo>
                <a:cubicBezTo>
                  <a:pt x="482664" y="904344"/>
                  <a:pt x="485014" y="900594"/>
                  <a:pt x="487630" y="901553"/>
                </a:cubicBezTo>
                <a:close/>
                <a:moveTo>
                  <a:pt x="29280" y="881387"/>
                </a:moveTo>
                <a:cubicBezTo>
                  <a:pt x="28417" y="882851"/>
                  <a:pt x="27518" y="884206"/>
                  <a:pt x="26654" y="885389"/>
                </a:cubicBezTo>
                <a:cubicBezTo>
                  <a:pt x="26284" y="885876"/>
                  <a:pt x="25702" y="886080"/>
                  <a:pt x="25120" y="886143"/>
                </a:cubicBezTo>
                <a:cubicBezTo>
                  <a:pt x="26442" y="893442"/>
                  <a:pt x="27676" y="900761"/>
                  <a:pt x="29175" y="908017"/>
                </a:cubicBezTo>
                <a:cubicBezTo>
                  <a:pt x="29968" y="904249"/>
                  <a:pt x="31466" y="900605"/>
                  <a:pt x="33705" y="897861"/>
                </a:cubicBezTo>
                <a:cubicBezTo>
                  <a:pt x="32172" y="892396"/>
                  <a:pt x="30744" y="886882"/>
                  <a:pt x="29280" y="881387"/>
                </a:cubicBezTo>
                <a:close/>
                <a:moveTo>
                  <a:pt x="611644" y="878913"/>
                </a:moveTo>
                <a:cubicBezTo>
                  <a:pt x="612582" y="877900"/>
                  <a:pt x="614056" y="878453"/>
                  <a:pt x="614062" y="879848"/>
                </a:cubicBezTo>
                <a:cubicBezTo>
                  <a:pt x="614110" y="887472"/>
                  <a:pt x="610785" y="894115"/>
                  <a:pt x="607907" y="901022"/>
                </a:cubicBezTo>
                <a:cubicBezTo>
                  <a:pt x="605419" y="906990"/>
                  <a:pt x="602916" y="913169"/>
                  <a:pt x="598814" y="918204"/>
                </a:cubicBezTo>
                <a:cubicBezTo>
                  <a:pt x="598194" y="918966"/>
                  <a:pt x="596923" y="918579"/>
                  <a:pt x="596990" y="917536"/>
                </a:cubicBezTo>
                <a:cubicBezTo>
                  <a:pt x="597450" y="910221"/>
                  <a:pt x="600217" y="903212"/>
                  <a:pt x="602749" y="896390"/>
                </a:cubicBezTo>
                <a:cubicBezTo>
                  <a:pt x="605118" y="890005"/>
                  <a:pt x="606950" y="883982"/>
                  <a:pt x="611644" y="878913"/>
                </a:cubicBezTo>
                <a:close/>
                <a:moveTo>
                  <a:pt x="585933" y="868991"/>
                </a:moveTo>
                <a:cubicBezTo>
                  <a:pt x="587072" y="867879"/>
                  <a:pt x="589127" y="868626"/>
                  <a:pt x="589392" y="870164"/>
                </a:cubicBezTo>
                <a:cubicBezTo>
                  <a:pt x="590273" y="875289"/>
                  <a:pt x="588077" y="879473"/>
                  <a:pt x="585810" y="883970"/>
                </a:cubicBezTo>
                <a:cubicBezTo>
                  <a:pt x="583948" y="887668"/>
                  <a:pt x="581843" y="891646"/>
                  <a:pt x="577955" y="893399"/>
                </a:cubicBezTo>
                <a:cubicBezTo>
                  <a:pt x="577225" y="893729"/>
                  <a:pt x="576340" y="893104"/>
                  <a:pt x="576290" y="892339"/>
                </a:cubicBezTo>
                <a:cubicBezTo>
                  <a:pt x="576016" y="888127"/>
                  <a:pt x="578406" y="884161"/>
                  <a:pt x="579964" y="880358"/>
                </a:cubicBezTo>
                <a:cubicBezTo>
                  <a:pt x="581665" y="876205"/>
                  <a:pt x="582645" y="872200"/>
                  <a:pt x="585933" y="868991"/>
                </a:cubicBezTo>
                <a:close/>
                <a:moveTo>
                  <a:pt x="490547" y="868703"/>
                </a:moveTo>
                <a:cubicBezTo>
                  <a:pt x="495337" y="874003"/>
                  <a:pt x="499643" y="880392"/>
                  <a:pt x="503275" y="886546"/>
                </a:cubicBezTo>
                <a:cubicBezTo>
                  <a:pt x="504502" y="888624"/>
                  <a:pt x="501265" y="890482"/>
                  <a:pt x="499807" y="888753"/>
                </a:cubicBezTo>
                <a:cubicBezTo>
                  <a:pt x="495228" y="883326"/>
                  <a:pt x="490584" y="877354"/>
                  <a:pt x="487082" y="871158"/>
                </a:cubicBezTo>
                <a:lnTo>
                  <a:pt x="487083" y="871158"/>
                </a:lnTo>
                <a:cubicBezTo>
                  <a:pt x="485881" y="869023"/>
                  <a:pt x="488945" y="866930"/>
                  <a:pt x="490547" y="868703"/>
                </a:cubicBezTo>
                <a:close/>
                <a:moveTo>
                  <a:pt x="17734" y="836573"/>
                </a:moveTo>
                <a:cubicBezTo>
                  <a:pt x="19285" y="850896"/>
                  <a:pt x="21436" y="865100"/>
                  <a:pt x="23851" y="879247"/>
                </a:cubicBezTo>
                <a:cubicBezTo>
                  <a:pt x="24345" y="876366"/>
                  <a:pt x="25191" y="873419"/>
                  <a:pt x="26425" y="870810"/>
                </a:cubicBezTo>
                <a:cubicBezTo>
                  <a:pt x="23463" y="859414"/>
                  <a:pt x="20572" y="847999"/>
                  <a:pt x="17734" y="836573"/>
                </a:cubicBezTo>
                <a:close/>
                <a:moveTo>
                  <a:pt x="486735" y="832258"/>
                </a:moveTo>
                <a:cubicBezTo>
                  <a:pt x="492646" y="835404"/>
                  <a:pt x="496443" y="841635"/>
                  <a:pt x="498215" y="848063"/>
                </a:cubicBezTo>
                <a:cubicBezTo>
                  <a:pt x="498710" y="849841"/>
                  <a:pt x="496429" y="851223"/>
                  <a:pt x="495005" y="850244"/>
                </a:cubicBezTo>
                <a:cubicBezTo>
                  <a:pt x="489633" y="846566"/>
                  <a:pt x="485015" y="840974"/>
                  <a:pt x="483987" y="834467"/>
                </a:cubicBezTo>
                <a:cubicBezTo>
                  <a:pt x="483767" y="833081"/>
                  <a:pt x="485343" y="831519"/>
                  <a:pt x="486735" y="832258"/>
                </a:cubicBezTo>
                <a:close/>
                <a:moveTo>
                  <a:pt x="7774" y="806098"/>
                </a:moveTo>
                <a:cubicBezTo>
                  <a:pt x="7457" y="875658"/>
                  <a:pt x="14543" y="944953"/>
                  <a:pt x="26548" y="1013452"/>
                </a:cubicBezTo>
                <a:cubicBezTo>
                  <a:pt x="32718" y="1012897"/>
                  <a:pt x="38553" y="1019030"/>
                  <a:pt x="35997" y="1025367"/>
                </a:cubicBezTo>
                <a:cubicBezTo>
                  <a:pt x="35433" y="1026763"/>
                  <a:pt x="33441" y="1027050"/>
                  <a:pt x="32542" y="1025818"/>
                </a:cubicBezTo>
                <a:cubicBezTo>
                  <a:pt x="31043" y="1023763"/>
                  <a:pt x="29492" y="1022002"/>
                  <a:pt x="27800" y="1020362"/>
                </a:cubicBezTo>
                <a:cubicBezTo>
                  <a:pt x="28945" y="1026680"/>
                  <a:pt x="30056" y="1033007"/>
                  <a:pt x="31290" y="1039315"/>
                </a:cubicBezTo>
                <a:cubicBezTo>
                  <a:pt x="35486" y="1037205"/>
                  <a:pt x="44441" y="1038954"/>
                  <a:pt x="44970" y="1044348"/>
                </a:cubicBezTo>
                <a:cubicBezTo>
                  <a:pt x="45093" y="1045446"/>
                  <a:pt x="44740" y="1046566"/>
                  <a:pt x="43665" y="1047082"/>
                </a:cubicBezTo>
                <a:cubicBezTo>
                  <a:pt x="40369" y="1048664"/>
                  <a:pt x="35151" y="1046351"/>
                  <a:pt x="32101" y="1043625"/>
                </a:cubicBezTo>
                <a:cubicBezTo>
                  <a:pt x="32330" y="1044864"/>
                  <a:pt x="32542" y="1046108"/>
                  <a:pt x="32788" y="1047344"/>
                </a:cubicBezTo>
                <a:cubicBezTo>
                  <a:pt x="33599" y="1051428"/>
                  <a:pt x="34587" y="1055473"/>
                  <a:pt x="35468" y="1059545"/>
                </a:cubicBezTo>
                <a:cubicBezTo>
                  <a:pt x="35873" y="1058998"/>
                  <a:pt x="36455" y="1058577"/>
                  <a:pt x="37160" y="1058430"/>
                </a:cubicBezTo>
                <a:cubicBezTo>
                  <a:pt x="41250" y="1057577"/>
                  <a:pt x="44776" y="1058492"/>
                  <a:pt x="48178" y="1060878"/>
                </a:cubicBezTo>
                <a:cubicBezTo>
                  <a:pt x="51668" y="1063320"/>
                  <a:pt x="48037" y="1069448"/>
                  <a:pt x="44353" y="1067306"/>
                </a:cubicBezTo>
                <a:cubicBezTo>
                  <a:pt x="41832" y="1065839"/>
                  <a:pt x="39716" y="1065160"/>
                  <a:pt x="36825" y="1064586"/>
                </a:cubicBezTo>
                <a:cubicBezTo>
                  <a:pt x="36684" y="1064557"/>
                  <a:pt x="36649" y="1064418"/>
                  <a:pt x="36508" y="1064372"/>
                </a:cubicBezTo>
                <a:cubicBezTo>
                  <a:pt x="38218" y="1072155"/>
                  <a:pt x="39822" y="1079956"/>
                  <a:pt x="41620" y="1087715"/>
                </a:cubicBezTo>
                <a:cubicBezTo>
                  <a:pt x="41744" y="1083874"/>
                  <a:pt x="48619" y="1086665"/>
                  <a:pt x="49994" y="1087178"/>
                </a:cubicBezTo>
                <a:cubicBezTo>
                  <a:pt x="53519" y="1088499"/>
                  <a:pt x="58684" y="1089210"/>
                  <a:pt x="59301" y="1093559"/>
                </a:cubicBezTo>
                <a:cubicBezTo>
                  <a:pt x="59389" y="1094247"/>
                  <a:pt x="59196" y="1095081"/>
                  <a:pt x="58596" y="1095509"/>
                </a:cubicBezTo>
                <a:cubicBezTo>
                  <a:pt x="55194" y="1097963"/>
                  <a:pt x="52232" y="1095627"/>
                  <a:pt x="48795" y="1094072"/>
                </a:cubicBezTo>
                <a:cubicBezTo>
                  <a:pt x="46080" y="1092851"/>
                  <a:pt x="42625" y="1091794"/>
                  <a:pt x="41867" y="1088812"/>
                </a:cubicBezTo>
                <a:cubicBezTo>
                  <a:pt x="43172" y="1094415"/>
                  <a:pt x="44458" y="1100024"/>
                  <a:pt x="45798" y="1105621"/>
                </a:cubicBezTo>
                <a:cubicBezTo>
                  <a:pt x="48248" y="1104928"/>
                  <a:pt x="51016" y="1105964"/>
                  <a:pt x="53484" y="1106682"/>
                </a:cubicBezTo>
                <a:cubicBezTo>
                  <a:pt x="57062" y="1107712"/>
                  <a:pt x="60183" y="1108005"/>
                  <a:pt x="61857" y="1111547"/>
                </a:cubicBezTo>
                <a:cubicBezTo>
                  <a:pt x="62263" y="1112401"/>
                  <a:pt x="61893" y="1113825"/>
                  <a:pt x="61064" y="1114295"/>
                </a:cubicBezTo>
                <a:cubicBezTo>
                  <a:pt x="57380" y="1116370"/>
                  <a:pt x="53925" y="1114414"/>
                  <a:pt x="50205" y="1112957"/>
                </a:cubicBezTo>
                <a:cubicBezTo>
                  <a:pt x="49183" y="1112554"/>
                  <a:pt x="48178" y="1112153"/>
                  <a:pt x="47244" y="1111701"/>
                </a:cubicBezTo>
                <a:cubicBezTo>
                  <a:pt x="48019" y="1114914"/>
                  <a:pt x="48742" y="1118139"/>
                  <a:pt x="49535" y="1121347"/>
                </a:cubicBezTo>
                <a:cubicBezTo>
                  <a:pt x="60747" y="1124330"/>
                  <a:pt x="72011" y="1129321"/>
                  <a:pt x="82518" y="1134204"/>
                </a:cubicBezTo>
                <a:cubicBezTo>
                  <a:pt x="80667" y="1129881"/>
                  <a:pt x="78974" y="1125500"/>
                  <a:pt x="77176" y="1121159"/>
                </a:cubicBezTo>
                <a:cubicBezTo>
                  <a:pt x="76965" y="1121382"/>
                  <a:pt x="76806" y="1121667"/>
                  <a:pt x="76524" y="1121748"/>
                </a:cubicBezTo>
                <a:cubicBezTo>
                  <a:pt x="72434" y="1122861"/>
                  <a:pt x="69438" y="1120122"/>
                  <a:pt x="66018" y="1118049"/>
                </a:cubicBezTo>
                <a:cubicBezTo>
                  <a:pt x="63303" y="1116405"/>
                  <a:pt x="65101" y="1111425"/>
                  <a:pt x="68204" y="1112705"/>
                </a:cubicBezTo>
                <a:cubicBezTo>
                  <a:pt x="70601" y="1113691"/>
                  <a:pt x="73104" y="1114539"/>
                  <a:pt x="75061" y="1115997"/>
                </a:cubicBezTo>
                <a:cubicBezTo>
                  <a:pt x="39963" y="1030157"/>
                  <a:pt x="15830" y="940391"/>
                  <a:pt x="10612" y="844357"/>
                </a:cubicBezTo>
                <a:cubicBezTo>
                  <a:pt x="9325" y="831715"/>
                  <a:pt x="8444" y="818941"/>
                  <a:pt x="7774" y="806098"/>
                </a:cubicBezTo>
                <a:close/>
                <a:moveTo>
                  <a:pt x="590285" y="804282"/>
                </a:moveTo>
                <a:cubicBezTo>
                  <a:pt x="591057" y="803782"/>
                  <a:pt x="592325" y="804188"/>
                  <a:pt x="592520" y="805150"/>
                </a:cubicBezTo>
                <a:cubicBezTo>
                  <a:pt x="593735" y="811109"/>
                  <a:pt x="590252" y="816271"/>
                  <a:pt x="587817" y="821586"/>
                </a:cubicBezTo>
                <a:cubicBezTo>
                  <a:pt x="584856" y="828051"/>
                  <a:pt x="581707" y="834386"/>
                  <a:pt x="577815" y="840342"/>
                </a:cubicBezTo>
                <a:lnTo>
                  <a:pt x="577813" y="840342"/>
                </a:lnTo>
                <a:cubicBezTo>
                  <a:pt x="576882" y="841767"/>
                  <a:pt x="575079" y="840510"/>
                  <a:pt x="575388" y="839098"/>
                </a:cubicBezTo>
                <a:cubicBezTo>
                  <a:pt x="576919" y="832094"/>
                  <a:pt x="579373" y="825364"/>
                  <a:pt x="581982" y="818702"/>
                </a:cubicBezTo>
                <a:cubicBezTo>
                  <a:pt x="584055" y="813414"/>
                  <a:pt x="585349" y="807483"/>
                  <a:pt x="590285" y="804282"/>
                </a:cubicBezTo>
                <a:close/>
                <a:moveTo>
                  <a:pt x="459795" y="802594"/>
                </a:moveTo>
                <a:cubicBezTo>
                  <a:pt x="463985" y="804795"/>
                  <a:pt x="464940" y="808100"/>
                  <a:pt x="465712" y="812408"/>
                </a:cubicBezTo>
                <a:cubicBezTo>
                  <a:pt x="465973" y="813847"/>
                  <a:pt x="464336" y="815199"/>
                  <a:pt x="463033" y="814285"/>
                </a:cubicBezTo>
                <a:cubicBezTo>
                  <a:pt x="459495" y="811797"/>
                  <a:pt x="456775" y="809549"/>
                  <a:pt x="456539" y="804897"/>
                </a:cubicBezTo>
                <a:cubicBezTo>
                  <a:pt x="456454" y="803243"/>
                  <a:pt x="458194" y="801753"/>
                  <a:pt x="459795" y="802594"/>
                </a:cubicBezTo>
                <a:close/>
                <a:moveTo>
                  <a:pt x="481216" y="801125"/>
                </a:moveTo>
                <a:cubicBezTo>
                  <a:pt x="482780" y="800213"/>
                  <a:pt x="484994" y="800265"/>
                  <a:pt x="486278" y="802197"/>
                </a:cubicBezTo>
                <a:cubicBezTo>
                  <a:pt x="488372" y="805352"/>
                  <a:pt x="492301" y="810337"/>
                  <a:pt x="491282" y="814344"/>
                </a:cubicBezTo>
                <a:cubicBezTo>
                  <a:pt x="491106" y="815028"/>
                  <a:pt x="490572" y="815579"/>
                  <a:pt x="489812" y="815468"/>
                </a:cubicBezTo>
                <a:cubicBezTo>
                  <a:pt x="485373" y="814824"/>
                  <a:pt x="482399" y="809296"/>
                  <a:pt x="480044" y="805838"/>
                </a:cubicBezTo>
                <a:lnTo>
                  <a:pt x="480046" y="805839"/>
                </a:lnTo>
                <a:cubicBezTo>
                  <a:pt x="478736" y="803914"/>
                  <a:pt x="479651" y="802037"/>
                  <a:pt x="481216" y="801125"/>
                </a:cubicBezTo>
                <a:close/>
                <a:moveTo>
                  <a:pt x="569738" y="786529"/>
                </a:moveTo>
                <a:lnTo>
                  <a:pt x="569740" y="786529"/>
                </a:lnTo>
                <a:cubicBezTo>
                  <a:pt x="570928" y="785766"/>
                  <a:pt x="572823" y="786059"/>
                  <a:pt x="573295" y="787592"/>
                </a:cubicBezTo>
                <a:cubicBezTo>
                  <a:pt x="574411" y="791211"/>
                  <a:pt x="572763" y="794007"/>
                  <a:pt x="571432" y="797451"/>
                </a:cubicBezTo>
                <a:cubicBezTo>
                  <a:pt x="569771" y="801741"/>
                  <a:pt x="567906" y="805731"/>
                  <a:pt x="565375" y="809575"/>
                </a:cubicBezTo>
                <a:cubicBezTo>
                  <a:pt x="564467" y="810954"/>
                  <a:pt x="561724" y="810668"/>
                  <a:pt x="561934" y="808665"/>
                </a:cubicBezTo>
                <a:cubicBezTo>
                  <a:pt x="562424" y="804072"/>
                  <a:pt x="563522" y="799783"/>
                  <a:pt x="564998" y="795423"/>
                </a:cubicBezTo>
                <a:cubicBezTo>
                  <a:pt x="566108" y="792130"/>
                  <a:pt x="566709" y="788482"/>
                  <a:pt x="569738" y="786529"/>
                </a:cubicBezTo>
                <a:close/>
                <a:moveTo>
                  <a:pt x="463554" y="785304"/>
                </a:moveTo>
                <a:lnTo>
                  <a:pt x="463555" y="785305"/>
                </a:lnTo>
                <a:lnTo>
                  <a:pt x="463554" y="785306"/>
                </a:lnTo>
                <a:close/>
                <a:moveTo>
                  <a:pt x="465668" y="783627"/>
                </a:moveTo>
                <a:cubicBezTo>
                  <a:pt x="470084" y="783952"/>
                  <a:pt x="472252" y="788229"/>
                  <a:pt x="472028" y="792423"/>
                </a:cubicBezTo>
                <a:cubicBezTo>
                  <a:pt x="471968" y="793542"/>
                  <a:pt x="470905" y="794597"/>
                  <a:pt x="469724" y="794206"/>
                </a:cubicBezTo>
                <a:lnTo>
                  <a:pt x="463555" y="785305"/>
                </a:lnTo>
                <a:close/>
                <a:moveTo>
                  <a:pt x="455979" y="743205"/>
                </a:moveTo>
                <a:lnTo>
                  <a:pt x="469311" y="754663"/>
                </a:lnTo>
                <a:cubicBezTo>
                  <a:pt x="472575" y="758304"/>
                  <a:pt x="478789" y="762823"/>
                  <a:pt x="477439" y="768215"/>
                </a:cubicBezTo>
                <a:cubicBezTo>
                  <a:pt x="477328" y="768660"/>
                  <a:pt x="476824" y="768991"/>
                  <a:pt x="476402" y="769060"/>
                </a:cubicBezTo>
                <a:cubicBezTo>
                  <a:pt x="471301" y="769876"/>
                  <a:pt x="467454" y="763491"/>
                  <a:pt x="464380" y="760110"/>
                </a:cubicBezTo>
                <a:cubicBezTo>
                  <a:pt x="460759" y="756132"/>
                  <a:pt x="453683" y="751249"/>
                  <a:pt x="453828" y="745537"/>
                </a:cubicBezTo>
                <a:close/>
                <a:moveTo>
                  <a:pt x="455978" y="743204"/>
                </a:moveTo>
                <a:lnTo>
                  <a:pt x="455980" y="743204"/>
                </a:lnTo>
                <a:lnTo>
                  <a:pt x="455979" y="743205"/>
                </a:lnTo>
                <a:close/>
                <a:moveTo>
                  <a:pt x="563953" y="731601"/>
                </a:moveTo>
                <a:cubicBezTo>
                  <a:pt x="564910" y="730171"/>
                  <a:pt x="566736" y="730396"/>
                  <a:pt x="567402" y="731958"/>
                </a:cubicBezTo>
                <a:cubicBezTo>
                  <a:pt x="569172" y="736120"/>
                  <a:pt x="567499" y="740090"/>
                  <a:pt x="564552" y="743174"/>
                </a:cubicBezTo>
                <a:cubicBezTo>
                  <a:pt x="563083" y="744711"/>
                  <a:pt x="559958" y="743681"/>
                  <a:pt x="560515" y="741290"/>
                </a:cubicBezTo>
                <a:cubicBezTo>
                  <a:pt x="561310" y="737886"/>
                  <a:pt x="561971" y="734553"/>
                  <a:pt x="563953" y="731601"/>
                </a:cubicBezTo>
                <a:close/>
                <a:moveTo>
                  <a:pt x="438201" y="727414"/>
                </a:moveTo>
                <a:cubicBezTo>
                  <a:pt x="439392" y="726382"/>
                  <a:pt x="441301" y="726151"/>
                  <a:pt x="442596" y="727901"/>
                </a:cubicBezTo>
                <a:lnTo>
                  <a:pt x="442595" y="727899"/>
                </a:lnTo>
                <a:cubicBezTo>
                  <a:pt x="444402" y="730336"/>
                  <a:pt x="446297" y="732623"/>
                  <a:pt x="447858" y="735237"/>
                </a:cubicBezTo>
                <a:cubicBezTo>
                  <a:pt x="448962" y="737091"/>
                  <a:pt x="446954" y="739532"/>
                  <a:pt x="445049" y="738059"/>
                </a:cubicBezTo>
                <a:cubicBezTo>
                  <a:pt x="442540" y="736121"/>
                  <a:pt x="440435" y="733892"/>
                  <a:pt x="438115" y="731739"/>
                </a:cubicBezTo>
                <a:cubicBezTo>
                  <a:pt x="436538" y="730281"/>
                  <a:pt x="437010" y="728447"/>
                  <a:pt x="438201" y="727414"/>
                </a:cubicBezTo>
                <a:close/>
                <a:moveTo>
                  <a:pt x="89410" y="718600"/>
                </a:moveTo>
                <a:cubicBezTo>
                  <a:pt x="127223" y="847319"/>
                  <a:pt x="166340" y="976476"/>
                  <a:pt x="171893" y="1110925"/>
                </a:cubicBezTo>
                <a:cubicBezTo>
                  <a:pt x="184532" y="1125802"/>
                  <a:pt x="197506" y="1140439"/>
                  <a:pt x="210728" y="1154843"/>
                </a:cubicBezTo>
                <a:cubicBezTo>
                  <a:pt x="214747" y="1159206"/>
                  <a:pt x="218801" y="1163531"/>
                  <a:pt x="222856" y="1167866"/>
                </a:cubicBezTo>
                <a:cubicBezTo>
                  <a:pt x="222398" y="1165563"/>
                  <a:pt x="221939" y="1163259"/>
                  <a:pt x="221516" y="1160951"/>
                </a:cubicBezTo>
                <a:cubicBezTo>
                  <a:pt x="217691" y="1158068"/>
                  <a:pt x="214412" y="1154576"/>
                  <a:pt x="211239" y="1150986"/>
                </a:cubicBezTo>
                <a:cubicBezTo>
                  <a:pt x="207925" y="1147242"/>
                  <a:pt x="204117" y="1143574"/>
                  <a:pt x="202407" y="1138781"/>
                </a:cubicBezTo>
                <a:cubicBezTo>
                  <a:pt x="201772" y="1137005"/>
                  <a:pt x="203535" y="1134678"/>
                  <a:pt x="205474" y="1135662"/>
                </a:cubicBezTo>
                <a:cubicBezTo>
                  <a:pt x="209934" y="1137917"/>
                  <a:pt x="212931" y="1141812"/>
                  <a:pt x="216175" y="1145540"/>
                </a:cubicBezTo>
                <a:cubicBezTo>
                  <a:pt x="217232" y="1146761"/>
                  <a:pt x="218220" y="1148005"/>
                  <a:pt x="219260" y="1149237"/>
                </a:cubicBezTo>
                <a:cubicBezTo>
                  <a:pt x="218079" y="1143032"/>
                  <a:pt x="216897" y="1136828"/>
                  <a:pt x="215681" y="1130629"/>
                </a:cubicBezTo>
                <a:cubicBezTo>
                  <a:pt x="213178" y="1129865"/>
                  <a:pt x="210957" y="1127513"/>
                  <a:pt x="209194" y="1125779"/>
                </a:cubicBezTo>
                <a:cubicBezTo>
                  <a:pt x="205668" y="1122315"/>
                  <a:pt x="201861" y="1118489"/>
                  <a:pt x="200080" y="1113807"/>
                </a:cubicBezTo>
                <a:cubicBezTo>
                  <a:pt x="199481" y="1112254"/>
                  <a:pt x="200979" y="1110458"/>
                  <a:pt x="202583" y="1111480"/>
                </a:cubicBezTo>
                <a:cubicBezTo>
                  <a:pt x="207079" y="1114339"/>
                  <a:pt x="210622" y="1118800"/>
                  <a:pt x="214077" y="1122815"/>
                </a:cubicBezTo>
                <a:cubicBezTo>
                  <a:pt x="214095" y="1122838"/>
                  <a:pt x="214130" y="1122865"/>
                  <a:pt x="214147" y="1122888"/>
                </a:cubicBezTo>
                <a:cubicBezTo>
                  <a:pt x="212737" y="1116123"/>
                  <a:pt x="211204" y="1109382"/>
                  <a:pt x="209723" y="1102631"/>
                </a:cubicBezTo>
                <a:cubicBezTo>
                  <a:pt x="209441" y="1102520"/>
                  <a:pt x="209159" y="1102535"/>
                  <a:pt x="208894" y="1102315"/>
                </a:cubicBezTo>
                <a:cubicBezTo>
                  <a:pt x="204399" y="1098738"/>
                  <a:pt x="198793" y="1093701"/>
                  <a:pt x="195744" y="1088740"/>
                </a:cubicBezTo>
                <a:cubicBezTo>
                  <a:pt x="194880" y="1087328"/>
                  <a:pt x="196202" y="1085580"/>
                  <a:pt x="197771" y="1085921"/>
                </a:cubicBezTo>
                <a:cubicBezTo>
                  <a:pt x="201244" y="1086670"/>
                  <a:pt x="204540" y="1088837"/>
                  <a:pt x="207325" y="1091552"/>
                </a:cubicBezTo>
                <a:cubicBezTo>
                  <a:pt x="206250" y="1086755"/>
                  <a:pt x="204998" y="1081999"/>
                  <a:pt x="203905" y="1077206"/>
                </a:cubicBezTo>
                <a:cubicBezTo>
                  <a:pt x="199586" y="1073354"/>
                  <a:pt x="195426" y="1069071"/>
                  <a:pt x="192236" y="1064326"/>
                </a:cubicBezTo>
                <a:cubicBezTo>
                  <a:pt x="191125" y="1062672"/>
                  <a:pt x="193311" y="1061219"/>
                  <a:pt x="194739" y="1061891"/>
                </a:cubicBezTo>
                <a:cubicBezTo>
                  <a:pt x="197224" y="1063055"/>
                  <a:pt x="199410" y="1064754"/>
                  <a:pt x="201402" y="1066650"/>
                </a:cubicBezTo>
                <a:cubicBezTo>
                  <a:pt x="192905" y="1030363"/>
                  <a:pt x="183792" y="994225"/>
                  <a:pt x="173514" y="958409"/>
                </a:cubicBezTo>
                <a:cubicBezTo>
                  <a:pt x="157755" y="903539"/>
                  <a:pt x="139933" y="849268"/>
                  <a:pt x="120030" y="795775"/>
                </a:cubicBezTo>
                <a:cubicBezTo>
                  <a:pt x="110388" y="769817"/>
                  <a:pt x="100005" y="744160"/>
                  <a:pt x="89410" y="718600"/>
                </a:cubicBezTo>
                <a:close/>
                <a:moveTo>
                  <a:pt x="574559" y="695557"/>
                </a:moveTo>
                <a:cubicBezTo>
                  <a:pt x="575902" y="693975"/>
                  <a:pt x="578340" y="694898"/>
                  <a:pt x="578619" y="696850"/>
                </a:cubicBezTo>
                <a:cubicBezTo>
                  <a:pt x="579306" y="701663"/>
                  <a:pt x="576979" y="706410"/>
                  <a:pt x="575578" y="710966"/>
                </a:cubicBezTo>
                <a:cubicBezTo>
                  <a:pt x="573993" y="716098"/>
                  <a:pt x="572673" y="721305"/>
                  <a:pt x="569364" y="725626"/>
                </a:cubicBezTo>
                <a:lnTo>
                  <a:pt x="569362" y="725626"/>
                </a:lnTo>
                <a:cubicBezTo>
                  <a:pt x="568698" y="726495"/>
                  <a:pt x="567132" y="726165"/>
                  <a:pt x="567028" y="725007"/>
                </a:cubicBezTo>
                <a:cubicBezTo>
                  <a:pt x="566556" y="719730"/>
                  <a:pt x="568056" y="714879"/>
                  <a:pt x="569410" y="709812"/>
                </a:cubicBezTo>
                <a:cubicBezTo>
                  <a:pt x="570693" y="705005"/>
                  <a:pt x="571278" y="699415"/>
                  <a:pt x="574559" y="695557"/>
                </a:cubicBezTo>
                <a:close/>
                <a:moveTo>
                  <a:pt x="82306" y="683722"/>
                </a:moveTo>
                <a:cubicBezTo>
                  <a:pt x="83716" y="687042"/>
                  <a:pt x="85074" y="690381"/>
                  <a:pt x="86484" y="693698"/>
                </a:cubicBezTo>
                <a:cubicBezTo>
                  <a:pt x="160329" y="852638"/>
                  <a:pt x="213954" y="1021110"/>
                  <a:pt x="246865" y="1193294"/>
                </a:cubicBezTo>
                <a:cubicBezTo>
                  <a:pt x="275088" y="1222817"/>
                  <a:pt x="303822" y="1251971"/>
                  <a:pt x="332027" y="1281568"/>
                </a:cubicBezTo>
                <a:cubicBezTo>
                  <a:pt x="312478" y="1209241"/>
                  <a:pt x="291183" y="1137392"/>
                  <a:pt x="267367" y="1066516"/>
                </a:cubicBezTo>
                <a:lnTo>
                  <a:pt x="267367" y="1066514"/>
                </a:lnTo>
                <a:cubicBezTo>
                  <a:pt x="221992" y="931535"/>
                  <a:pt x="164753" y="800253"/>
                  <a:pt x="82306" y="683722"/>
                </a:cubicBezTo>
                <a:close/>
                <a:moveTo>
                  <a:pt x="422170" y="679544"/>
                </a:moveTo>
                <a:cubicBezTo>
                  <a:pt x="429613" y="680129"/>
                  <a:pt x="435191" y="690529"/>
                  <a:pt x="438392" y="696374"/>
                </a:cubicBezTo>
                <a:cubicBezTo>
                  <a:pt x="439328" y="698081"/>
                  <a:pt x="436687" y="699518"/>
                  <a:pt x="435548" y="698085"/>
                </a:cubicBezTo>
                <a:cubicBezTo>
                  <a:pt x="432860" y="694707"/>
                  <a:pt x="429842" y="691777"/>
                  <a:pt x="426634" y="688907"/>
                </a:cubicBezTo>
                <a:cubicBezTo>
                  <a:pt x="424205" y="686733"/>
                  <a:pt x="421553" y="685068"/>
                  <a:pt x="420416" y="681949"/>
                </a:cubicBezTo>
                <a:cubicBezTo>
                  <a:pt x="420030" y="680883"/>
                  <a:pt x="421002" y="679452"/>
                  <a:pt x="422170" y="679545"/>
                </a:cubicBezTo>
                <a:close/>
                <a:moveTo>
                  <a:pt x="430613" y="659755"/>
                </a:moveTo>
                <a:cubicBezTo>
                  <a:pt x="441988" y="666473"/>
                  <a:pt x="453332" y="679618"/>
                  <a:pt x="459348" y="691312"/>
                </a:cubicBezTo>
                <a:cubicBezTo>
                  <a:pt x="459962" y="692509"/>
                  <a:pt x="458613" y="694266"/>
                  <a:pt x="457333" y="693334"/>
                </a:cubicBezTo>
                <a:cubicBezTo>
                  <a:pt x="451627" y="689183"/>
                  <a:pt x="446882" y="684112"/>
                  <a:pt x="442034" y="679003"/>
                </a:cubicBezTo>
                <a:cubicBezTo>
                  <a:pt x="437033" y="673731"/>
                  <a:pt x="431880" y="668814"/>
                  <a:pt x="428162" y="662510"/>
                </a:cubicBezTo>
                <a:lnTo>
                  <a:pt x="428164" y="662512"/>
                </a:lnTo>
                <a:cubicBezTo>
                  <a:pt x="427260" y="660982"/>
                  <a:pt x="428894" y="658742"/>
                  <a:pt x="430613" y="659755"/>
                </a:cubicBezTo>
                <a:close/>
                <a:moveTo>
                  <a:pt x="441427" y="625874"/>
                </a:moveTo>
                <a:lnTo>
                  <a:pt x="441428" y="625875"/>
                </a:lnTo>
                <a:lnTo>
                  <a:pt x="441426" y="625875"/>
                </a:lnTo>
                <a:close/>
                <a:moveTo>
                  <a:pt x="423699" y="600611"/>
                </a:moveTo>
                <a:cubicBezTo>
                  <a:pt x="428029" y="602744"/>
                  <a:pt x="430860" y="606030"/>
                  <a:pt x="434042" y="609605"/>
                </a:cubicBezTo>
                <a:cubicBezTo>
                  <a:pt x="437691" y="613705"/>
                  <a:pt x="441937" y="617719"/>
                  <a:pt x="444361" y="622697"/>
                </a:cubicBezTo>
                <a:lnTo>
                  <a:pt x="441427" y="625874"/>
                </a:lnTo>
                <a:lnTo>
                  <a:pt x="430960" y="616270"/>
                </a:lnTo>
                <a:cubicBezTo>
                  <a:pt x="427207" y="612244"/>
                  <a:pt x="423105" y="608573"/>
                  <a:pt x="421096" y="603333"/>
                </a:cubicBezTo>
                <a:cubicBezTo>
                  <a:pt x="420514" y="601815"/>
                  <a:pt x="422030" y="599788"/>
                  <a:pt x="423699" y="600611"/>
                </a:cubicBezTo>
                <a:close/>
                <a:moveTo>
                  <a:pt x="410234" y="538216"/>
                </a:moveTo>
                <a:cubicBezTo>
                  <a:pt x="413605" y="539598"/>
                  <a:pt x="415415" y="542431"/>
                  <a:pt x="417638" y="545246"/>
                </a:cubicBezTo>
                <a:cubicBezTo>
                  <a:pt x="419258" y="547305"/>
                  <a:pt x="416182" y="550308"/>
                  <a:pt x="414284" y="548461"/>
                </a:cubicBezTo>
                <a:lnTo>
                  <a:pt x="408064" y="540413"/>
                </a:lnTo>
                <a:lnTo>
                  <a:pt x="408048" y="540211"/>
                </a:lnTo>
                <a:lnTo>
                  <a:pt x="410234" y="538218"/>
                </a:lnTo>
                <a:close/>
                <a:moveTo>
                  <a:pt x="410223" y="509704"/>
                </a:moveTo>
                <a:cubicBezTo>
                  <a:pt x="415797" y="511787"/>
                  <a:pt x="421008" y="517968"/>
                  <a:pt x="422594" y="523720"/>
                </a:cubicBezTo>
                <a:cubicBezTo>
                  <a:pt x="423005" y="525212"/>
                  <a:pt x="421216" y="526613"/>
                  <a:pt x="419858" y="526039"/>
                </a:cubicBezTo>
                <a:cubicBezTo>
                  <a:pt x="414401" y="523720"/>
                  <a:pt x="408922" y="517989"/>
                  <a:pt x="407503" y="512123"/>
                </a:cubicBezTo>
                <a:cubicBezTo>
                  <a:pt x="407136" y="510603"/>
                  <a:pt x="408772" y="509158"/>
                  <a:pt x="410223" y="509704"/>
                </a:cubicBezTo>
                <a:close/>
                <a:moveTo>
                  <a:pt x="421726" y="444428"/>
                </a:moveTo>
                <a:lnTo>
                  <a:pt x="421726" y="444430"/>
                </a:lnTo>
                <a:lnTo>
                  <a:pt x="421725" y="444429"/>
                </a:lnTo>
                <a:close/>
                <a:moveTo>
                  <a:pt x="409390" y="429691"/>
                </a:moveTo>
                <a:lnTo>
                  <a:pt x="421725" y="444429"/>
                </a:lnTo>
                <a:lnTo>
                  <a:pt x="418296" y="447259"/>
                </a:lnTo>
                <a:cubicBezTo>
                  <a:pt x="413434" y="443546"/>
                  <a:pt x="408787" y="437928"/>
                  <a:pt x="406728" y="432089"/>
                </a:cubicBezTo>
                <a:cubicBezTo>
                  <a:pt x="406212" y="430624"/>
                  <a:pt x="407920" y="428782"/>
                  <a:pt x="409390" y="429691"/>
                </a:cubicBezTo>
                <a:close/>
                <a:moveTo>
                  <a:pt x="423572" y="422421"/>
                </a:moveTo>
                <a:cubicBezTo>
                  <a:pt x="428779" y="422052"/>
                  <a:pt x="432132" y="427292"/>
                  <a:pt x="432406" y="432062"/>
                </a:cubicBezTo>
                <a:cubicBezTo>
                  <a:pt x="432552" y="434591"/>
                  <a:pt x="428982" y="435650"/>
                  <a:pt x="427466" y="433867"/>
                </a:cubicBezTo>
                <a:cubicBezTo>
                  <a:pt x="425344" y="431371"/>
                  <a:pt x="422414" y="428851"/>
                  <a:pt x="421224" y="425827"/>
                </a:cubicBezTo>
                <a:cubicBezTo>
                  <a:pt x="420591" y="424212"/>
                  <a:pt x="422001" y="422533"/>
                  <a:pt x="423572" y="422421"/>
                </a:cubicBezTo>
                <a:close/>
                <a:moveTo>
                  <a:pt x="417935" y="383419"/>
                </a:moveTo>
                <a:cubicBezTo>
                  <a:pt x="421374" y="384434"/>
                  <a:pt x="423260" y="386864"/>
                  <a:pt x="425659" y="389373"/>
                </a:cubicBezTo>
                <a:cubicBezTo>
                  <a:pt x="427833" y="391648"/>
                  <a:pt x="430230" y="393666"/>
                  <a:pt x="431734" y="396471"/>
                </a:cubicBezTo>
                <a:cubicBezTo>
                  <a:pt x="432679" y="398233"/>
                  <a:pt x="431159" y="400032"/>
                  <a:pt x="429300" y="399738"/>
                </a:cubicBezTo>
                <a:cubicBezTo>
                  <a:pt x="423177" y="398768"/>
                  <a:pt x="415398" y="391589"/>
                  <a:pt x="415677" y="385064"/>
                </a:cubicBezTo>
                <a:cubicBezTo>
                  <a:pt x="415717" y="384089"/>
                  <a:pt x="416992" y="383145"/>
                  <a:pt x="417935" y="383419"/>
                </a:cubicBezTo>
                <a:close/>
                <a:moveTo>
                  <a:pt x="417215" y="356428"/>
                </a:moveTo>
                <a:cubicBezTo>
                  <a:pt x="422890" y="357888"/>
                  <a:pt x="424843" y="362510"/>
                  <a:pt x="426306" y="367621"/>
                </a:cubicBezTo>
                <a:cubicBezTo>
                  <a:pt x="426601" y="368653"/>
                  <a:pt x="425559" y="369431"/>
                  <a:pt x="424635" y="369015"/>
                </a:cubicBezTo>
                <a:cubicBezTo>
                  <a:pt x="419785" y="366854"/>
                  <a:pt x="415579" y="364214"/>
                  <a:pt x="414920" y="358395"/>
                </a:cubicBezTo>
                <a:cubicBezTo>
                  <a:pt x="414786" y="357192"/>
                  <a:pt x="416082" y="356135"/>
                  <a:pt x="417215" y="356428"/>
                </a:cubicBezTo>
                <a:close/>
                <a:moveTo>
                  <a:pt x="416886" y="323651"/>
                </a:moveTo>
                <a:cubicBezTo>
                  <a:pt x="421977" y="325956"/>
                  <a:pt x="425092" y="330507"/>
                  <a:pt x="425467" y="336164"/>
                </a:cubicBezTo>
                <a:cubicBezTo>
                  <a:pt x="425654" y="338981"/>
                  <a:pt x="422005" y="339103"/>
                  <a:pt x="420752" y="337290"/>
                </a:cubicBezTo>
                <a:lnTo>
                  <a:pt x="420753" y="337288"/>
                </a:lnTo>
                <a:cubicBezTo>
                  <a:pt x="418425" y="333925"/>
                  <a:pt x="416041" y="330498"/>
                  <a:pt x="413889" y="327013"/>
                </a:cubicBezTo>
                <a:cubicBezTo>
                  <a:pt x="412799" y="325251"/>
                  <a:pt x="415059" y="322823"/>
                  <a:pt x="416886" y="323651"/>
                </a:cubicBezTo>
                <a:close/>
                <a:moveTo>
                  <a:pt x="452347" y="320778"/>
                </a:moveTo>
                <a:cubicBezTo>
                  <a:pt x="476570" y="544378"/>
                  <a:pt x="530133" y="764232"/>
                  <a:pt x="568494" y="986400"/>
                </a:cubicBezTo>
                <a:cubicBezTo>
                  <a:pt x="601644" y="1178378"/>
                  <a:pt x="617671" y="1372569"/>
                  <a:pt x="615494" y="1566911"/>
                </a:cubicBezTo>
                <a:cubicBezTo>
                  <a:pt x="615709" y="1567641"/>
                  <a:pt x="615990" y="1568363"/>
                  <a:pt x="616189" y="1569093"/>
                </a:cubicBezTo>
                <a:cubicBezTo>
                  <a:pt x="616441" y="1569998"/>
                  <a:pt x="616025" y="1570684"/>
                  <a:pt x="615431" y="1571106"/>
                </a:cubicBezTo>
                <a:cubicBezTo>
                  <a:pt x="614438" y="1650344"/>
                  <a:pt x="610504" y="1729590"/>
                  <a:pt x="603343" y="1808713"/>
                </a:cubicBezTo>
                <a:cubicBezTo>
                  <a:pt x="599512" y="1851041"/>
                  <a:pt x="594843" y="1893067"/>
                  <a:pt x="589731" y="1935094"/>
                </a:cubicBezTo>
                <a:lnTo>
                  <a:pt x="587136" y="1953174"/>
                </a:lnTo>
                <a:cubicBezTo>
                  <a:pt x="584920" y="1947554"/>
                  <a:pt x="582598" y="1941987"/>
                  <a:pt x="580326" y="1936402"/>
                </a:cubicBezTo>
                <a:cubicBezTo>
                  <a:pt x="579369" y="1934051"/>
                  <a:pt x="578341" y="1931736"/>
                  <a:pt x="577373" y="1929386"/>
                </a:cubicBezTo>
                <a:cubicBezTo>
                  <a:pt x="573382" y="1919701"/>
                  <a:pt x="569365" y="1910034"/>
                  <a:pt x="565187" y="1900455"/>
                </a:cubicBezTo>
                <a:cubicBezTo>
                  <a:pt x="542573" y="1848602"/>
                  <a:pt x="517071" y="1798375"/>
                  <a:pt x="489075" y="1749314"/>
                </a:cubicBezTo>
                <a:cubicBezTo>
                  <a:pt x="484561" y="1741396"/>
                  <a:pt x="480141" y="1733443"/>
                  <a:pt x="475487" y="1725596"/>
                </a:cubicBezTo>
                <a:cubicBezTo>
                  <a:pt x="466536" y="1710504"/>
                  <a:pt x="457429" y="1695481"/>
                  <a:pt x="447971" y="1680600"/>
                </a:cubicBezTo>
                <a:cubicBezTo>
                  <a:pt x="439878" y="1667858"/>
                  <a:pt x="431569" y="1655133"/>
                  <a:pt x="423156" y="1642426"/>
                </a:cubicBezTo>
                <a:cubicBezTo>
                  <a:pt x="419160" y="1636382"/>
                  <a:pt x="415120" y="1630356"/>
                  <a:pt x="411063" y="1624311"/>
                </a:cubicBezTo>
                <a:cubicBezTo>
                  <a:pt x="410755" y="1623852"/>
                  <a:pt x="410452" y="1623392"/>
                  <a:pt x="410145" y="1622933"/>
                </a:cubicBezTo>
                <a:cubicBezTo>
                  <a:pt x="408562" y="1620582"/>
                  <a:pt x="407021" y="1618232"/>
                  <a:pt x="405426" y="1615864"/>
                </a:cubicBezTo>
                <a:cubicBezTo>
                  <a:pt x="403658" y="1613248"/>
                  <a:pt x="401847" y="1610632"/>
                  <a:pt x="400070" y="1608017"/>
                </a:cubicBezTo>
                <a:cubicBezTo>
                  <a:pt x="398205" y="1605277"/>
                  <a:pt x="396323" y="1602538"/>
                  <a:pt x="394445" y="1599799"/>
                </a:cubicBezTo>
                <a:cubicBezTo>
                  <a:pt x="390869" y="1594567"/>
                  <a:pt x="387322" y="1589327"/>
                  <a:pt x="383713" y="1584093"/>
                </a:cubicBezTo>
                <a:cubicBezTo>
                  <a:pt x="382194" y="1581889"/>
                  <a:pt x="380655" y="1579683"/>
                  <a:pt x="379132" y="1577479"/>
                </a:cubicBezTo>
                <a:cubicBezTo>
                  <a:pt x="376322" y="1573416"/>
                  <a:pt x="373485" y="1569351"/>
                  <a:pt x="370658" y="1565288"/>
                </a:cubicBezTo>
                <a:cubicBezTo>
                  <a:pt x="369452" y="1563551"/>
                  <a:pt x="368253" y="1561817"/>
                  <a:pt x="367037" y="1560080"/>
                </a:cubicBezTo>
                <a:cubicBezTo>
                  <a:pt x="364745" y="1556793"/>
                  <a:pt x="362489" y="1553507"/>
                  <a:pt x="360179" y="1550218"/>
                </a:cubicBezTo>
                <a:cubicBezTo>
                  <a:pt x="358258" y="1548228"/>
                  <a:pt x="356301" y="1546247"/>
                  <a:pt x="354397" y="1544239"/>
                </a:cubicBezTo>
                <a:cubicBezTo>
                  <a:pt x="353304" y="1543098"/>
                  <a:pt x="353164" y="1541836"/>
                  <a:pt x="353534" y="1540719"/>
                </a:cubicBezTo>
                <a:cubicBezTo>
                  <a:pt x="328837" y="1505512"/>
                  <a:pt x="303752" y="1470194"/>
                  <a:pt x="278931" y="1434592"/>
                </a:cubicBezTo>
                <a:cubicBezTo>
                  <a:pt x="276498" y="1431092"/>
                  <a:pt x="274066" y="1427589"/>
                  <a:pt x="271615" y="1424085"/>
                </a:cubicBezTo>
                <a:cubicBezTo>
                  <a:pt x="267984" y="1418852"/>
                  <a:pt x="264353" y="1413610"/>
                  <a:pt x="260739" y="1408361"/>
                </a:cubicBezTo>
                <a:cubicBezTo>
                  <a:pt x="258747" y="1405461"/>
                  <a:pt x="256737" y="1402561"/>
                  <a:pt x="254745" y="1399655"/>
                </a:cubicBezTo>
                <a:cubicBezTo>
                  <a:pt x="224672" y="1355813"/>
                  <a:pt x="195321" y="1311452"/>
                  <a:pt x="167944" y="1266237"/>
                </a:cubicBezTo>
                <a:cubicBezTo>
                  <a:pt x="165546" y="1262259"/>
                  <a:pt x="163167" y="1258266"/>
                  <a:pt x="160787" y="1254274"/>
                </a:cubicBezTo>
                <a:cubicBezTo>
                  <a:pt x="113526" y="1174877"/>
                  <a:pt x="72663" y="1092790"/>
                  <a:pt x="44917" y="1006218"/>
                </a:cubicBezTo>
                <a:cubicBezTo>
                  <a:pt x="53731" y="1038255"/>
                  <a:pt x="64272" y="1069863"/>
                  <a:pt x="76471" y="1100890"/>
                </a:cubicBezTo>
                <a:cubicBezTo>
                  <a:pt x="99758" y="1160076"/>
                  <a:pt x="128122" y="1216649"/>
                  <a:pt x="159447" y="1271602"/>
                </a:cubicBezTo>
                <a:cubicBezTo>
                  <a:pt x="161827" y="1275773"/>
                  <a:pt x="164189" y="1279951"/>
                  <a:pt x="166604" y="1284103"/>
                </a:cubicBezTo>
                <a:cubicBezTo>
                  <a:pt x="177058" y="1302094"/>
                  <a:pt x="187793" y="1319930"/>
                  <a:pt x="198793" y="1337612"/>
                </a:cubicBezTo>
                <a:cubicBezTo>
                  <a:pt x="199710" y="1338112"/>
                  <a:pt x="200133" y="1338898"/>
                  <a:pt x="200133" y="1339755"/>
                </a:cubicBezTo>
                <a:cubicBezTo>
                  <a:pt x="218555" y="1369264"/>
                  <a:pt x="237699" y="1398339"/>
                  <a:pt x="257107" y="1427227"/>
                </a:cubicBezTo>
                <a:cubicBezTo>
                  <a:pt x="258906" y="1429915"/>
                  <a:pt x="260686" y="1432626"/>
                  <a:pt x="262484" y="1435309"/>
                </a:cubicBezTo>
                <a:cubicBezTo>
                  <a:pt x="266221" y="1440841"/>
                  <a:pt x="269958" y="1446364"/>
                  <a:pt x="273713" y="1451879"/>
                </a:cubicBezTo>
                <a:cubicBezTo>
                  <a:pt x="276093" y="1455382"/>
                  <a:pt x="278490" y="1458867"/>
                  <a:pt x="280888" y="1462365"/>
                </a:cubicBezTo>
                <a:cubicBezTo>
                  <a:pt x="299362" y="1489401"/>
                  <a:pt x="317978" y="1516323"/>
                  <a:pt x="336575" y="1543163"/>
                </a:cubicBezTo>
                <a:cubicBezTo>
                  <a:pt x="347663" y="1559189"/>
                  <a:pt x="358769" y="1575321"/>
                  <a:pt x="369864" y="1591510"/>
                </a:cubicBezTo>
                <a:cubicBezTo>
                  <a:pt x="371202" y="1593472"/>
                  <a:pt x="372542" y="1595433"/>
                  <a:pt x="373878" y="1597377"/>
                </a:cubicBezTo>
                <a:cubicBezTo>
                  <a:pt x="377758" y="1603068"/>
                  <a:pt x="381645" y="1608741"/>
                  <a:pt x="385510" y="1614450"/>
                </a:cubicBezTo>
                <a:cubicBezTo>
                  <a:pt x="387262" y="1617030"/>
                  <a:pt x="388988" y="1619628"/>
                  <a:pt x="390734" y="1622226"/>
                </a:cubicBezTo>
                <a:cubicBezTo>
                  <a:pt x="392534" y="1624895"/>
                  <a:pt x="394325" y="1627581"/>
                  <a:pt x="396123" y="1630250"/>
                </a:cubicBezTo>
                <a:cubicBezTo>
                  <a:pt x="397888" y="1632883"/>
                  <a:pt x="399656" y="1635516"/>
                  <a:pt x="401417" y="1638149"/>
                </a:cubicBezTo>
                <a:cubicBezTo>
                  <a:pt x="404276" y="1642426"/>
                  <a:pt x="407138" y="1646703"/>
                  <a:pt x="409981" y="1651015"/>
                </a:cubicBezTo>
                <a:cubicBezTo>
                  <a:pt x="411486" y="1653295"/>
                  <a:pt x="412967" y="1655593"/>
                  <a:pt x="414469" y="1657890"/>
                </a:cubicBezTo>
                <a:cubicBezTo>
                  <a:pt x="415747" y="1659834"/>
                  <a:pt x="417013" y="1661778"/>
                  <a:pt x="418287" y="1663723"/>
                </a:cubicBezTo>
                <a:cubicBezTo>
                  <a:pt x="422227" y="1669749"/>
                  <a:pt x="426202" y="1675740"/>
                  <a:pt x="430098" y="1681802"/>
                </a:cubicBezTo>
                <a:cubicBezTo>
                  <a:pt x="450177" y="1713031"/>
                  <a:pt x="469497" y="1744772"/>
                  <a:pt x="487776" y="1777043"/>
                </a:cubicBezTo>
                <a:cubicBezTo>
                  <a:pt x="497253" y="1793779"/>
                  <a:pt x="506536" y="1810622"/>
                  <a:pt x="515322" y="1827677"/>
                </a:cubicBezTo>
                <a:cubicBezTo>
                  <a:pt x="516720" y="1828331"/>
                  <a:pt x="518118" y="1828984"/>
                  <a:pt x="519514" y="1829638"/>
                </a:cubicBezTo>
                <a:cubicBezTo>
                  <a:pt x="521948" y="1830787"/>
                  <a:pt x="521148" y="1834057"/>
                  <a:pt x="519232" y="1835205"/>
                </a:cubicBezTo>
                <a:cubicBezTo>
                  <a:pt x="538528" y="1873309"/>
                  <a:pt x="555682" y="1912384"/>
                  <a:pt x="570278" y="1952485"/>
                </a:cubicBezTo>
                <a:cubicBezTo>
                  <a:pt x="572277" y="1957963"/>
                  <a:pt x="574390" y="1963424"/>
                  <a:pt x="576285" y="1968956"/>
                </a:cubicBezTo>
                <a:cubicBezTo>
                  <a:pt x="577791" y="1973357"/>
                  <a:pt x="579305" y="1977740"/>
                  <a:pt x="580740" y="1982158"/>
                </a:cubicBezTo>
                <a:cubicBezTo>
                  <a:pt x="582365" y="1978517"/>
                  <a:pt x="574375" y="2053275"/>
                  <a:pt x="570907" y="2078053"/>
                </a:cubicBezTo>
                <a:cubicBezTo>
                  <a:pt x="565560" y="2116244"/>
                  <a:pt x="560078" y="2154436"/>
                  <a:pt x="554626" y="2192610"/>
                </a:cubicBezTo>
                <a:cubicBezTo>
                  <a:pt x="551951" y="2211344"/>
                  <a:pt x="549268" y="2230060"/>
                  <a:pt x="546642" y="2248776"/>
                </a:cubicBezTo>
                <a:cubicBezTo>
                  <a:pt x="545032" y="2260263"/>
                  <a:pt x="543456" y="2271733"/>
                  <a:pt x="541882" y="2283220"/>
                </a:cubicBezTo>
                <a:cubicBezTo>
                  <a:pt x="549699" y="2272634"/>
                  <a:pt x="557756" y="2262207"/>
                  <a:pt x="565931" y="2251868"/>
                </a:cubicBezTo>
                <a:cubicBezTo>
                  <a:pt x="569756" y="2224616"/>
                  <a:pt x="573749" y="2197364"/>
                  <a:pt x="577699" y="2170130"/>
                </a:cubicBezTo>
                <a:lnTo>
                  <a:pt x="577696" y="2170130"/>
                </a:lnTo>
                <a:cubicBezTo>
                  <a:pt x="580629" y="2149876"/>
                  <a:pt x="583509" y="2129623"/>
                  <a:pt x="586439" y="2109387"/>
                </a:cubicBezTo>
                <a:cubicBezTo>
                  <a:pt x="594428" y="2054194"/>
                  <a:pt x="602287" y="1999000"/>
                  <a:pt x="609397" y="1943701"/>
                </a:cubicBezTo>
                <a:cubicBezTo>
                  <a:pt x="618567" y="1872354"/>
                  <a:pt x="626485" y="1800866"/>
                  <a:pt x="631809" y="1729078"/>
                </a:cubicBezTo>
                <a:cubicBezTo>
                  <a:pt x="634127" y="1697849"/>
                  <a:pt x="635945" y="1666568"/>
                  <a:pt x="637156" y="1635286"/>
                </a:cubicBezTo>
                <a:cubicBezTo>
                  <a:pt x="654475" y="1188086"/>
                  <a:pt x="507280" y="759902"/>
                  <a:pt x="452347" y="320778"/>
                </a:cubicBezTo>
                <a:close/>
                <a:moveTo>
                  <a:pt x="410231" y="288419"/>
                </a:moveTo>
                <a:cubicBezTo>
                  <a:pt x="408906" y="304961"/>
                  <a:pt x="407592" y="321505"/>
                  <a:pt x="406595" y="338066"/>
                </a:cubicBezTo>
                <a:lnTo>
                  <a:pt x="406587" y="338061"/>
                </a:lnTo>
                <a:cubicBezTo>
                  <a:pt x="409789" y="342226"/>
                  <a:pt x="411938" y="348216"/>
                  <a:pt x="413813" y="352040"/>
                </a:cubicBezTo>
                <a:cubicBezTo>
                  <a:pt x="415217" y="354903"/>
                  <a:pt x="411012" y="357222"/>
                  <a:pt x="409140" y="354813"/>
                </a:cubicBezTo>
                <a:cubicBezTo>
                  <a:pt x="408197" y="353604"/>
                  <a:pt x="407037" y="352270"/>
                  <a:pt x="405835" y="350853"/>
                </a:cubicBezTo>
                <a:cubicBezTo>
                  <a:pt x="404922" y="367556"/>
                  <a:pt x="404135" y="384267"/>
                  <a:pt x="403633" y="400997"/>
                </a:cubicBezTo>
                <a:cubicBezTo>
                  <a:pt x="404074" y="400820"/>
                  <a:pt x="404546" y="400737"/>
                  <a:pt x="404982" y="400898"/>
                </a:cubicBezTo>
                <a:cubicBezTo>
                  <a:pt x="410081" y="402806"/>
                  <a:pt x="412539" y="407557"/>
                  <a:pt x="415620" y="411793"/>
                </a:cubicBezTo>
                <a:cubicBezTo>
                  <a:pt x="418606" y="415901"/>
                  <a:pt x="411675" y="419663"/>
                  <a:pt x="408726" y="415607"/>
                </a:cubicBezTo>
                <a:cubicBezTo>
                  <a:pt x="406789" y="412942"/>
                  <a:pt x="404786" y="410475"/>
                  <a:pt x="403510" y="407640"/>
                </a:cubicBezTo>
                <a:cubicBezTo>
                  <a:pt x="403175" y="420193"/>
                  <a:pt x="402884" y="432748"/>
                  <a:pt x="402808" y="445307"/>
                </a:cubicBezTo>
                <a:cubicBezTo>
                  <a:pt x="406256" y="447493"/>
                  <a:pt x="408460" y="450844"/>
                  <a:pt x="410852" y="454204"/>
                </a:cubicBezTo>
                <a:cubicBezTo>
                  <a:pt x="413605" y="458071"/>
                  <a:pt x="416978" y="461966"/>
                  <a:pt x="418212" y="466626"/>
                </a:cubicBezTo>
                <a:cubicBezTo>
                  <a:pt x="418629" y="468199"/>
                  <a:pt x="417149" y="469776"/>
                  <a:pt x="415557" y="469023"/>
                </a:cubicBezTo>
                <a:cubicBezTo>
                  <a:pt x="411187" y="466958"/>
                  <a:pt x="408160" y="462856"/>
                  <a:pt x="405258" y="459099"/>
                </a:cubicBezTo>
                <a:cubicBezTo>
                  <a:pt x="404410" y="458002"/>
                  <a:pt x="403563" y="456886"/>
                  <a:pt x="402753" y="455745"/>
                </a:cubicBezTo>
                <a:cubicBezTo>
                  <a:pt x="402753" y="460601"/>
                  <a:pt x="402628" y="465453"/>
                  <a:pt x="402672" y="470306"/>
                </a:cubicBezTo>
                <a:cubicBezTo>
                  <a:pt x="402685" y="471560"/>
                  <a:pt x="402776" y="472803"/>
                  <a:pt x="402789" y="474056"/>
                </a:cubicBezTo>
                <a:cubicBezTo>
                  <a:pt x="402970" y="473107"/>
                  <a:pt x="404007" y="472119"/>
                  <a:pt x="405043" y="472421"/>
                </a:cubicBezTo>
                <a:cubicBezTo>
                  <a:pt x="410185" y="473920"/>
                  <a:pt x="414092" y="481231"/>
                  <a:pt x="413561" y="486443"/>
                </a:cubicBezTo>
                <a:cubicBezTo>
                  <a:pt x="413454" y="487525"/>
                  <a:pt x="412267" y="488189"/>
                  <a:pt x="411284" y="487797"/>
                </a:cubicBezTo>
                <a:cubicBezTo>
                  <a:pt x="407547" y="486309"/>
                  <a:pt x="403721" y="481620"/>
                  <a:pt x="402886" y="477140"/>
                </a:cubicBezTo>
                <a:lnTo>
                  <a:pt x="408048" y="540211"/>
                </a:lnTo>
                <a:lnTo>
                  <a:pt x="407966" y="540285"/>
                </a:lnTo>
                <a:lnTo>
                  <a:pt x="408064" y="540413"/>
                </a:lnTo>
                <a:lnTo>
                  <a:pt x="418644" y="669677"/>
                </a:lnTo>
                <a:cubicBezTo>
                  <a:pt x="426751" y="733534"/>
                  <a:pt x="436309" y="797264"/>
                  <a:pt x="443103" y="861449"/>
                </a:cubicBezTo>
                <a:cubicBezTo>
                  <a:pt x="456165" y="984866"/>
                  <a:pt x="460875" y="1109189"/>
                  <a:pt x="457195" y="1233237"/>
                </a:cubicBezTo>
                <a:cubicBezTo>
                  <a:pt x="455407" y="1293512"/>
                  <a:pt x="450122" y="1354156"/>
                  <a:pt x="447140" y="1414776"/>
                </a:cubicBezTo>
                <a:cubicBezTo>
                  <a:pt x="464419" y="1437953"/>
                  <a:pt x="480688" y="1461946"/>
                  <a:pt x="495473" y="1487129"/>
                </a:cubicBezTo>
                <a:cubicBezTo>
                  <a:pt x="500466" y="1495635"/>
                  <a:pt x="505260" y="1504330"/>
                  <a:pt x="509871" y="1513161"/>
                </a:cubicBezTo>
                <a:cubicBezTo>
                  <a:pt x="511052" y="1511873"/>
                  <a:pt x="513439" y="1511454"/>
                  <a:pt x="514846" y="1512967"/>
                </a:cubicBezTo>
                <a:cubicBezTo>
                  <a:pt x="533937" y="1533501"/>
                  <a:pt x="549667" y="1557979"/>
                  <a:pt x="565613" y="1581009"/>
                </a:cubicBezTo>
                <a:cubicBezTo>
                  <a:pt x="578937" y="1600258"/>
                  <a:pt x="593695" y="1619946"/>
                  <a:pt x="604751" y="1640959"/>
                </a:cubicBezTo>
                <a:cubicBezTo>
                  <a:pt x="604993" y="1633943"/>
                  <a:pt x="605100" y="1626945"/>
                  <a:pt x="605294" y="1619946"/>
                </a:cubicBezTo>
                <a:cubicBezTo>
                  <a:pt x="591456" y="1602202"/>
                  <a:pt x="579924" y="1582458"/>
                  <a:pt x="567099" y="1563993"/>
                </a:cubicBezTo>
                <a:cubicBezTo>
                  <a:pt x="554862" y="1546376"/>
                  <a:pt x="539009" y="1529691"/>
                  <a:pt x="529916" y="1510235"/>
                </a:cubicBezTo>
                <a:cubicBezTo>
                  <a:pt x="529081" y="1508453"/>
                  <a:pt x="531339" y="1506336"/>
                  <a:pt x="532975" y="1507651"/>
                </a:cubicBezTo>
                <a:cubicBezTo>
                  <a:pt x="550836" y="1522001"/>
                  <a:pt x="563464" y="1544213"/>
                  <a:pt x="576314" y="1563086"/>
                </a:cubicBezTo>
                <a:cubicBezTo>
                  <a:pt x="586644" y="1578252"/>
                  <a:pt x="597192" y="1593772"/>
                  <a:pt x="605541" y="1610261"/>
                </a:cubicBezTo>
                <a:cubicBezTo>
                  <a:pt x="605675" y="1604570"/>
                  <a:pt x="605703" y="1598880"/>
                  <a:pt x="605807" y="1593171"/>
                </a:cubicBezTo>
                <a:cubicBezTo>
                  <a:pt x="592401" y="1573913"/>
                  <a:pt x="581849" y="1552355"/>
                  <a:pt x="568765" y="1532810"/>
                </a:cubicBezTo>
                <a:cubicBezTo>
                  <a:pt x="556584" y="1514614"/>
                  <a:pt x="541546" y="1497770"/>
                  <a:pt x="531207" y="1478474"/>
                </a:cubicBezTo>
                <a:cubicBezTo>
                  <a:pt x="530278" y="1476740"/>
                  <a:pt x="532629" y="1474384"/>
                  <a:pt x="534246" y="1475774"/>
                </a:cubicBezTo>
                <a:cubicBezTo>
                  <a:pt x="553163" y="1491996"/>
                  <a:pt x="566953" y="1515105"/>
                  <a:pt x="580188" y="1536030"/>
                </a:cubicBezTo>
                <a:cubicBezTo>
                  <a:pt x="589233" y="1550328"/>
                  <a:pt x="598798" y="1565067"/>
                  <a:pt x="605998" y="1580609"/>
                </a:cubicBezTo>
                <a:cubicBezTo>
                  <a:pt x="606090" y="1573830"/>
                  <a:pt x="606065" y="1567059"/>
                  <a:pt x="606109" y="1560285"/>
                </a:cubicBezTo>
                <a:cubicBezTo>
                  <a:pt x="594903" y="1542151"/>
                  <a:pt x="585962" y="1522222"/>
                  <a:pt x="575252" y="1503885"/>
                </a:cubicBezTo>
                <a:cubicBezTo>
                  <a:pt x="560901" y="1479305"/>
                  <a:pt x="543213" y="1456512"/>
                  <a:pt x="529786" y="1431478"/>
                </a:cubicBezTo>
                <a:cubicBezTo>
                  <a:pt x="528427" y="1428940"/>
                  <a:pt x="531889" y="1426517"/>
                  <a:pt x="533826" y="1428581"/>
                </a:cubicBezTo>
                <a:cubicBezTo>
                  <a:pt x="551365" y="1447215"/>
                  <a:pt x="564609" y="1470293"/>
                  <a:pt x="577690" y="1492180"/>
                </a:cubicBezTo>
                <a:cubicBezTo>
                  <a:pt x="587345" y="1508335"/>
                  <a:pt x="597959" y="1525271"/>
                  <a:pt x="606208" y="1542886"/>
                </a:cubicBezTo>
                <a:cubicBezTo>
                  <a:pt x="606213" y="1535318"/>
                  <a:pt x="606104" y="1527757"/>
                  <a:pt x="606052" y="1520193"/>
                </a:cubicBezTo>
                <a:cubicBezTo>
                  <a:pt x="592026" y="1496980"/>
                  <a:pt x="580527" y="1472066"/>
                  <a:pt x="566992" y="1448552"/>
                </a:cubicBezTo>
                <a:cubicBezTo>
                  <a:pt x="552419" y="1423228"/>
                  <a:pt x="532456" y="1399169"/>
                  <a:pt x="520848" y="1372444"/>
                </a:cubicBezTo>
                <a:cubicBezTo>
                  <a:pt x="519932" y="1370328"/>
                  <a:pt x="522935" y="1368545"/>
                  <a:pt x="524513" y="1370021"/>
                </a:cubicBezTo>
                <a:cubicBezTo>
                  <a:pt x="546464" y="1390580"/>
                  <a:pt x="561781" y="1421646"/>
                  <a:pt x="576534" y="1447615"/>
                </a:cubicBezTo>
                <a:cubicBezTo>
                  <a:pt x="586970" y="1465979"/>
                  <a:pt x="597693" y="1484865"/>
                  <a:pt x="605941" y="1504561"/>
                </a:cubicBezTo>
                <a:cubicBezTo>
                  <a:pt x="605795" y="1492519"/>
                  <a:pt x="605294" y="1480506"/>
                  <a:pt x="605005" y="1468475"/>
                </a:cubicBezTo>
                <a:cubicBezTo>
                  <a:pt x="595622" y="1454412"/>
                  <a:pt x="587465" y="1439418"/>
                  <a:pt x="578748" y="1424983"/>
                </a:cubicBezTo>
                <a:cubicBezTo>
                  <a:pt x="564924" y="1402085"/>
                  <a:pt x="549707" y="1379900"/>
                  <a:pt x="537267" y="1356213"/>
                </a:cubicBezTo>
                <a:cubicBezTo>
                  <a:pt x="536165" y="1354110"/>
                  <a:pt x="539294" y="1352189"/>
                  <a:pt x="540731" y="1354002"/>
                </a:cubicBezTo>
                <a:cubicBezTo>
                  <a:pt x="564191" y="1383553"/>
                  <a:pt x="587537" y="1418882"/>
                  <a:pt x="604633" y="1454225"/>
                </a:cubicBezTo>
                <a:cubicBezTo>
                  <a:pt x="604293" y="1442327"/>
                  <a:pt x="603651" y="1430458"/>
                  <a:pt x="603174" y="1418576"/>
                </a:cubicBezTo>
                <a:cubicBezTo>
                  <a:pt x="586861" y="1396721"/>
                  <a:pt x="568213" y="1375347"/>
                  <a:pt x="554631" y="1351662"/>
                </a:cubicBezTo>
                <a:cubicBezTo>
                  <a:pt x="553776" y="1350167"/>
                  <a:pt x="555779" y="1348908"/>
                  <a:pt x="556933" y="1349965"/>
                </a:cubicBezTo>
                <a:cubicBezTo>
                  <a:pt x="574387" y="1365944"/>
                  <a:pt x="588895" y="1386517"/>
                  <a:pt x="602671" y="1406198"/>
                </a:cubicBezTo>
                <a:cubicBezTo>
                  <a:pt x="602247" y="1396543"/>
                  <a:pt x="601593" y="1386909"/>
                  <a:pt x="601085" y="1377263"/>
                </a:cubicBezTo>
                <a:cubicBezTo>
                  <a:pt x="594490" y="1371387"/>
                  <a:pt x="589545" y="1363409"/>
                  <a:pt x="584238" y="1356444"/>
                </a:cubicBezTo>
                <a:cubicBezTo>
                  <a:pt x="577796" y="1347991"/>
                  <a:pt x="570535" y="1340015"/>
                  <a:pt x="565858" y="1330405"/>
                </a:cubicBezTo>
                <a:cubicBezTo>
                  <a:pt x="564779" y="1328187"/>
                  <a:pt x="567863" y="1326585"/>
                  <a:pt x="569511" y="1327854"/>
                </a:cubicBezTo>
                <a:cubicBezTo>
                  <a:pt x="577800" y="1334218"/>
                  <a:pt x="583769" y="1342838"/>
                  <a:pt x="589984" y="1351171"/>
                </a:cubicBezTo>
                <a:cubicBezTo>
                  <a:pt x="593323" y="1355645"/>
                  <a:pt x="597173" y="1360483"/>
                  <a:pt x="600443" y="1365572"/>
                </a:cubicBezTo>
                <a:cubicBezTo>
                  <a:pt x="600004" y="1357756"/>
                  <a:pt x="599389" y="1349953"/>
                  <a:pt x="598895" y="1342140"/>
                </a:cubicBezTo>
                <a:cubicBezTo>
                  <a:pt x="588109" y="1328655"/>
                  <a:pt x="578535" y="1314170"/>
                  <a:pt x="568009" y="1300463"/>
                </a:cubicBezTo>
                <a:cubicBezTo>
                  <a:pt x="557014" y="1286144"/>
                  <a:pt x="544553" y="1272764"/>
                  <a:pt x="535011" y="1257406"/>
                </a:cubicBezTo>
                <a:cubicBezTo>
                  <a:pt x="533849" y="1255536"/>
                  <a:pt x="536370" y="1253883"/>
                  <a:pt x="537884" y="1255156"/>
                </a:cubicBezTo>
                <a:cubicBezTo>
                  <a:pt x="560531" y="1274209"/>
                  <a:pt x="582127" y="1302962"/>
                  <a:pt x="598065" y="1329574"/>
                </a:cubicBezTo>
                <a:cubicBezTo>
                  <a:pt x="597372" y="1319202"/>
                  <a:pt x="596496" y="1308852"/>
                  <a:pt x="595708" y="1298487"/>
                </a:cubicBezTo>
                <a:cubicBezTo>
                  <a:pt x="562146" y="1264204"/>
                  <a:pt x="529229" y="1223404"/>
                  <a:pt x="502709" y="1183576"/>
                </a:cubicBezTo>
                <a:cubicBezTo>
                  <a:pt x="501526" y="1181801"/>
                  <a:pt x="504133" y="1179910"/>
                  <a:pt x="505579" y="1181326"/>
                </a:cubicBezTo>
                <a:cubicBezTo>
                  <a:pt x="536976" y="1211994"/>
                  <a:pt x="568547" y="1248673"/>
                  <a:pt x="594688" y="1285009"/>
                </a:cubicBezTo>
                <a:cubicBezTo>
                  <a:pt x="593651" y="1271982"/>
                  <a:pt x="592449" y="1258970"/>
                  <a:pt x="591269" y="1245955"/>
                </a:cubicBezTo>
                <a:cubicBezTo>
                  <a:pt x="590637" y="1245803"/>
                  <a:pt x="590028" y="1245524"/>
                  <a:pt x="589528" y="1244930"/>
                </a:cubicBezTo>
                <a:cubicBezTo>
                  <a:pt x="567292" y="1218238"/>
                  <a:pt x="543865" y="1192778"/>
                  <a:pt x="521141" y="1166537"/>
                </a:cubicBezTo>
                <a:cubicBezTo>
                  <a:pt x="518585" y="1163591"/>
                  <a:pt x="523159" y="1159250"/>
                  <a:pt x="525990" y="1161827"/>
                </a:cubicBezTo>
                <a:cubicBezTo>
                  <a:pt x="549431" y="1183145"/>
                  <a:pt x="570722" y="1207648"/>
                  <a:pt x="590120" y="1232864"/>
                </a:cubicBezTo>
                <a:cubicBezTo>
                  <a:pt x="589316" y="1224334"/>
                  <a:pt x="588400" y="1215815"/>
                  <a:pt x="587536" y="1207290"/>
                </a:cubicBezTo>
                <a:cubicBezTo>
                  <a:pt x="568959" y="1183450"/>
                  <a:pt x="548653" y="1160484"/>
                  <a:pt x="530930" y="1136115"/>
                </a:cubicBezTo>
                <a:cubicBezTo>
                  <a:pt x="529544" y="1134208"/>
                  <a:pt x="532174" y="1132525"/>
                  <a:pt x="533787" y="1133639"/>
                </a:cubicBezTo>
                <a:cubicBezTo>
                  <a:pt x="549138" y="1144223"/>
                  <a:pt x="561007" y="1158881"/>
                  <a:pt x="572375" y="1173532"/>
                </a:cubicBezTo>
                <a:cubicBezTo>
                  <a:pt x="575050" y="1176985"/>
                  <a:pt x="580652" y="1182577"/>
                  <a:pt x="585637" y="1188503"/>
                </a:cubicBezTo>
                <a:cubicBezTo>
                  <a:pt x="584793" y="1180529"/>
                  <a:pt x="583716" y="1172572"/>
                  <a:pt x="582820" y="1164604"/>
                </a:cubicBezTo>
                <a:cubicBezTo>
                  <a:pt x="572227" y="1154323"/>
                  <a:pt x="564254" y="1140665"/>
                  <a:pt x="555200" y="1129066"/>
                </a:cubicBezTo>
                <a:cubicBezTo>
                  <a:pt x="545373" y="1116469"/>
                  <a:pt x="532552" y="1104741"/>
                  <a:pt x="525098" y="1090590"/>
                </a:cubicBezTo>
                <a:cubicBezTo>
                  <a:pt x="524273" y="1089026"/>
                  <a:pt x="526415" y="1087851"/>
                  <a:pt x="527625" y="1088678"/>
                </a:cubicBezTo>
                <a:cubicBezTo>
                  <a:pt x="540592" y="1097571"/>
                  <a:pt x="550273" y="1112402"/>
                  <a:pt x="559909" y="1124722"/>
                </a:cubicBezTo>
                <a:cubicBezTo>
                  <a:pt x="567029" y="1133828"/>
                  <a:pt x="575409" y="1143414"/>
                  <a:pt x="581539" y="1153767"/>
                </a:cubicBezTo>
                <a:cubicBezTo>
                  <a:pt x="580121" y="1141517"/>
                  <a:pt x="578457" y="1129289"/>
                  <a:pt x="576931" y="1117049"/>
                </a:cubicBezTo>
                <a:cubicBezTo>
                  <a:pt x="569546" y="1108295"/>
                  <a:pt x="562312" y="1099416"/>
                  <a:pt x="554797" y="1090765"/>
                </a:cubicBezTo>
                <a:cubicBezTo>
                  <a:pt x="545286" y="1079811"/>
                  <a:pt x="534484" y="1068886"/>
                  <a:pt x="529341" y="1055090"/>
                </a:cubicBezTo>
                <a:cubicBezTo>
                  <a:pt x="528506" y="1052851"/>
                  <a:pt x="531163" y="1051188"/>
                  <a:pt x="532811" y="1052883"/>
                </a:cubicBezTo>
                <a:cubicBezTo>
                  <a:pt x="542697" y="1063031"/>
                  <a:pt x="550873" y="1075059"/>
                  <a:pt x="560008" y="1085925"/>
                </a:cubicBezTo>
                <a:cubicBezTo>
                  <a:pt x="565365" y="1092296"/>
                  <a:pt x="570717" y="1098702"/>
                  <a:pt x="575482" y="1105501"/>
                </a:cubicBezTo>
                <a:cubicBezTo>
                  <a:pt x="574360" y="1096712"/>
                  <a:pt x="573084" y="1087937"/>
                  <a:pt x="571907" y="1079154"/>
                </a:cubicBezTo>
                <a:cubicBezTo>
                  <a:pt x="553189" y="1054111"/>
                  <a:pt x="531258" y="1031539"/>
                  <a:pt x="512218" y="1006874"/>
                </a:cubicBezTo>
                <a:cubicBezTo>
                  <a:pt x="510793" y="1005024"/>
                  <a:pt x="513478" y="1003244"/>
                  <a:pt x="515075" y="1004396"/>
                </a:cubicBezTo>
                <a:cubicBezTo>
                  <a:pt x="531547" y="1016280"/>
                  <a:pt x="544195" y="1034160"/>
                  <a:pt x="556965" y="1049788"/>
                </a:cubicBezTo>
                <a:cubicBezTo>
                  <a:pt x="559731" y="1053171"/>
                  <a:pt x="564914" y="1058195"/>
                  <a:pt x="569795" y="1063582"/>
                </a:cubicBezTo>
                <a:cubicBezTo>
                  <a:pt x="568605" y="1054938"/>
                  <a:pt x="567299" y="1046301"/>
                  <a:pt x="566059" y="1037655"/>
                </a:cubicBezTo>
                <a:cubicBezTo>
                  <a:pt x="547793" y="1013724"/>
                  <a:pt x="527737" y="990012"/>
                  <a:pt x="512420" y="964077"/>
                </a:cubicBezTo>
                <a:cubicBezTo>
                  <a:pt x="511560" y="962624"/>
                  <a:pt x="513531" y="960938"/>
                  <a:pt x="514740" y="962187"/>
                </a:cubicBezTo>
                <a:cubicBezTo>
                  <a:pt x="530866" y="978858"/>
                  <a:pt x="545004" y="997882"/>
                  <a:pt x="558990" y="1016697"/>
                </a:cubicBezTo>
                <a:cubicBezTo>
                  <a:pt x="559856" y="1016135"/>
                  <a:pt x="560928" y="1015997"/>
                  <a:pt x="561802" y="1017031"/>
                </a:cubicBezTo>
                <a:cubicBezTo>
                  <a:pt x="562366" y="1017699"/>
                  <a:pt x="562842" y="1018340"/>
                  <a:pt x="563368" y="1018994"/>
                </a:cubicBezTo>
                <a:cubicBezTo>
                  <a:pt x="562084" y="1010326"/>
                  <a:pt x="560580" y="1001673"/>
                  <a:pt x="559246" y="993009"/>
                </a:cubicBezTo>
                <a:cubicBezTo>
                  <a:pt x="540373" y="966715"/>
                  <a:pt x="520473" y="941877"/>
                  <a:pt x="500184" y="916660"/>
                </a:cubicBezTo>
                <a:cubicBezTo>
                  <a:pt x="499284" y="915541"/>
                  <a:pt x="500953" y="914086"/>
                  <a:pt x="501997" y="914989"/>
                </a:cubicBezTo>
                <a:cubicBezTo>
                  <a:pt x="523642" y="933741"/>
                  <a:pt x="542531" y="957278"/>
                  <a:pt x="557511" y="982075"/>
                </a:cubicBezTo>
                <a:cubicBezTo>
                  <a:pt x="555750" y="970808"/>
                  <a:pt x="553818" y="959551"/>
                  <a:pt x="551981" y="948289"/>
                </a:cubicBezTo>
                <a:cubicBezTo>
                  <a:pt x="545778" y="940790"/>
                  <a:pt x="540192" y="932664"/>
                  <a:pt x="534147" y="925098"/>
                </a:cubicBezTo>
                <a:cubicBezTo>
                  <a:pt x="526123" y="915058"/>
                  <a:pt x="517261" y="905614"/>
                  <a:pt x="510151" y="894883"/>
                </a:cubicBezTo>
                <a:cubicBezTo>
                  <a:pt x="509378" y="893711"/>
                  <a:pt x="510841" y="892134"/>
                  <a:pt x="511972" y="893121"/>
                </a:cubicBezTo>
                <a:cubicBezTo>
                  <a:pt x="525557" y="904955"/>
                  <a:pt x="539536" y="921251"/>
                  <a:pt x="550256" y="937747"/>
                </a:cubicBezTo>
                <a:cubicBezTo>
                  <a:pt x="548572" y="927580"/>
                  <a:pt x="546808" y="917423"/>
                  <a:pt x="545068" y="907257"/>
                </a:cubicBezTo>
                <a:cubicBezTo>
                  <a:pt x="538785" y="900455"/>
                  <a:pt x="533500" y="892675"/>
                  <a:pt x="527586" y="885549"/>
                </a:cubicBezTo>
                <a:cubicBezTo>
                  <a:pt x="520880" y="877473"/>
                  <a:pt x="513829" y="869649"/>
                  <a:pt x="507363" y="861381"/>
                </a:cubicBezTo>
                <a:cubicBezTo>
                  <a:pt x="506204" y="859907"/>
                  <a:pt x="508234" y="857921"/>
                  <a:pt x="509674" y="859087"/>
                </a:cubicBezTo>
                <a:cubicBezTo>
                  <a:pt x="521560" y="868725"/>
                  <a:pt x="534068" y="881501"/>
                  <a:pt x="543012" y="895183"/>
                </a:cubicBezTo>
                <a:cubicBezTo>
                  <a:pt x="541346" y="885622"/>
                  <a:pt x="539511" y="876070"/>
                  <a:pt x="537768" y="866507"/>
                </a:cubicBezTo>
                <a:cubicBezTo>
                  <a:pt x="524351" y="854878"/>
                  <a:pt x="511833" y="840541"/>
                  <a:pt x="501350" y="826548"/>
                </a:cubicBezTo>
                <a:cubicBezTo>
                  <a:pt x="499968" y="824708"/>
                  <a:pt x="502231" y="822596"/>
                  <a:pt x="503945" y="824125"/>
                </a:cubicBezTo>
                <a:cubicBezTo>
                  <a:pt x="515158" y="834124"/>
                  <a:pt x="526602" y="845788"/>
                  <a:pt x="536218" y="858038"/>
                </a:cubicBezTo>
                <a:cubicBezTo>
                  <a:pt x="534997" y="851456"/>
                  <a:pt x="533886" y="844866"/>
                  <a:pt x="532608" y="838286"/>
                </a:cubicBezTo>
                <a:cubicBezTo>
                  <a:pt x="532153" y="835957"/>
                  <a:pt x="531688" y="833622"/>
                  <a:pt x="531233" y="831291"/>
                </a:cubicBezTo>
                <a:cubicBezTo>
                  <a:pt x="517127" y="821067"/>
                  <a:pt x="504251" y="804350"/>
                  <a:pt x="494023" y="790864"/>
                </a:cubicBezTo>
                <a:cubicBezTo>
                  <a:pt x="492675" y="789086"/>
                  <a:pt x="495175" y="786694"/>
                  <a:pt x="496853" y="788156"/>
                </a:cubicBezTo>
                <a:cubicBezTo>
                  <a:pt x="507268" y="797240"/>
                  <a:pt x="519671" y="808106"/>
                  <a:pt x="528985" y="819835"/>
                </a:cubicBezTo>
                <a:cubicBezTo>
                  <a:pt x="527462" y="812073"/>
                  <a:pt x="525916" y="804301"/>
                  <a:pt x="524381" y="796533"/>
                </a:cubicBezTo>
                <a:cubicBezTo>
                  <a:pt x="498445" y="770658"/>
                  <a:pt x="472318" y="740836"/>
                  <a:pt x="450006" y="711879"/>
                </a:cubicBezTo>
                <a:cubicBezTo>
                  <a:pt x="448862" y="710398"/>
                  <a:pt x="450662" y="707962"/>
                  <a:pt x="452276" y="709267"/>
                </a:cubicBezTo>
                <a:cubicBezTo>
                  <a:pt x="477444" y="729640"/>
                  <a:pt x="502644" y="756763"/>
                  <a:pt x="521941" y="784158"/>
                </a:cubicBezTo>
                <a:cubicBezTo>
                  <a:pt x="520677" y="777798"/>
                  <a:pt x="519406" y="771428"/>
                  <a:pt x="518141" y="765064"/>
                </a:cubicBezTo>
                <a:cubicBezTo>
                  <a:pt x="509563" y="755728"/>
                  <a:pt x="501894" y="745422"/>
                  <a:pt x="493658" y="735815"/>
                </a:cubicBezTo>
                <a:cubicBezTo>
                  <a:pt x="485061" y="725789"/>
                  <a:pt x="473797" y="716405"/>
                  <a:pt x="467974" y="704500"/>
                </a:cubicBezTo>
                <a:cubicBezTo>
                  <a:pt x="467008" y="702524"/>
                  <a:pt x="469448" y="701087"/>
                  <a:pt x="471042" y="702033"/>
                </a:cubicBezTo>
                <a:cubicBezTo>
                  <a:pt x="482158" y="708636"/>
                  <a:pt x="490154" y="721065"/>
                  <a:pt x="498198" y="731058"/>
                </a:cubicBezTo>
                <a:cubicBezTo>
                  <a:pt x="504193" y="738502"/>
                  <a:pt x="510354" y="746062"/>
                  <a:pt x="515937" y="753966"/>
                </a:cubicBezTo>
                <a:cubicBezTo>
                  <a:pt x="514076" y="744609"/>
                  <a:pt x="512214" y="735243"/>
                  <a:pt x="510352" y="725878"/>
                </a:cubicBezTo>
                <a:cubicBezTo>
                  <a:pt x="502802" y="717831"/>
                  <a:pt x="496178" y="708830"/>
                  <a:pt x="489218" y="700297"/>
                </a:cubicBezTo>
                <a:cubicBezTo>
                  <a:pt x="481298" y="690582"/>
                  <a:pt x="470858" y="681240"/>
                  <a:pt x="465887" y="669664"/>
                </a:cubicBezTo>
                <a:cubicBezTo>
                  <a:pt x="465251" y="668183"/>
                  <a:pt x="467278" y="666660"/>
                  <a:pt x="468558" y="667477"/>
                </a:cubicBezTo>
                <a:cubicBezTo>
                  <a:pt x="479304" y="674341"/>
                  <a:pt x="486884" y="686645"/>
                  <a:pt x="494764" y="696572"/>
                </a:cubicBezTo>
                <a:cubicBezTo>
                  <a:pt x="499134" y="702079"/>
                  <a:pt x="503645" y="707607"/>
                  <a:pt x="507858" y="713324"/>
                </a:cubicBezTo>
                <a:cubicBezTo>
                  <a:pt x="506289" y="705419"/>
                  <a:pt x="504734" y="697505"/>
                  <a:pt x="503171" y="689596"/>
                </a:cubicBezTo>
                <a:cubicBezTo>
                  <a:pt x="495557" y="681074"/>
                  <a:pt x="488934" y="671603"/>
                  <a:pt x="481049" y="663253"/>
                </a:cubicBezTo>
                <a:cubicBezTo>
                  <a:pt x="472372" y="654061"/>
                  <a:pt x="460815" y="646118"/>
                  <a:pt x="454164" y="635403"/>
                </a:cubicBezTo>
                <a:cubicBezTo>
                  <a:pt x="453362" y="634110"/>
                  <a:pt x="454797" y="632234"/>
                  <a:pt x="456250" y="632784"/>
                </a:cubicBezTo>
                <a:cubicBezTo>
                  <a:pt x="468424" y="637407"/>
                  <a:pt x="477985" y="649194"/>
                  <a:pt x="486408" y="658847"/>
                </a:cubicBezTo>
                <a:cubicBezTo>
                  <a:pt x="491224" y="664366"/>
                  <a:pt x="496142" y="670158"/>
                  <a:pt x="500542" y="676265"/>
                </a:cubicBezTo>
                <a:cubicBezTo>
                  <a:pt x="499226" y="669564"/>
                  <a:pt x="497930" y="662857"/>
                  <a:pt x="496624" y="656152"/>
                </a:cubicBezTo>
                <a:cubicBezTo>
                  <a:pt x="483172" y="644042"/>
                  <a:pt x="470980" y="630430"/>
                  <a:pt x="458568" y="617285"/>
                </a:cubicBezTo>
                <a:cubicBezTo>
                  <a:pt x="446367" y="604364"/>
                  <a:pt x="432029" y="592058"/>
                  <a:pt x="422918" y="576721"/>
                </a:cubicBezTo>
                <a:cubicBezTo>
                  <a:pt x="422014" y="575200"/>
                  <a:pt x="423935" y="573287"/>
                  <a:pt x="425422" y="574289"/>
                </a:cubicBezTo>
                <a:cubicBezTo>
                  <a:pt x="440132" y="584186"/>
                  <a:pt x="451545" y="599136"/>
                  <a:pt x="463613" y="612073"/>
                </a:cubicBezTo>
                <a:cubicBezTo>
                  <a:pt x="474030" y="623237"/>
                  <a:pt x="484836" y="634269"/>
                  <a:pt x="494656" y="646042"/>
                </a:cubicBezTo>
                <a:cubicBezTo>
                  <a:pt x="493322" y="639148"/>
                  <a:pt x="492012" y="632245"/>
                  <a:pt x="490697" y="625345"/>
                </a:cubicBezTo>
                <a:cubicBezTo>
                  <a:pt x="477622" y="614909"/>
                  <a:pt x="466277" y="602291"/>
                  <a:pt x="454621" y="590308"/>
                </a:cubicBezTo>
                <a:cubicBezTo>
                  <a:pt x="444527" y="579936"/>
                  <a:pt x="432524" y="570034"/>
                  <a:pt x="425487" y="557252"/>
                </a:cubicBezTo>
                <a:cubicBezTo>
                  <a:pt x="424812" y="556029"/>
                  <a:pt x="425904" y="553925"/>
                  <a:pt x="427454" y="554840"/>
                </a:cubicBezTo>
                <a:cubicBezTo>
                  <a:pt x="440063" y="562302"/>
                  <a:pt x="449468" y="574425"/>
                  <a:pt x="459581" y="584918"/>
                </a:cubicBezTo>
                <a:cubicBezTo>
                  <a:pt x="469518" y="595234"/>
                  <a:pt x="479908" y="605394"/>
                  <a:pt x="489007" y="616523"/>
                </a:cubicBezTo>
                <a:cubicBezTo>
                  <a:pt x="487702" y="609671"/>
                  <a:pt x="486433" y="602812"/>
                  <a:pt x="485149" y="595955"/>
                </a:cubicBezTo>
                <a:cubicBezTo>
                  <a:pt x="485075" y="595920"/>
                  <a:pt x="484984" y="595939"/>
                  <a:pt x="484915" y="595890"/>
                </a:cubicBezTo>
                <a:cubicBezTo>
                  <a:pt x="473213" y="587953"/>
                  <a:pt x="464501" y="575459"/>
                  <a:pt x="455037" y="565023"/>
                </a:cubicBezTo>
                <a:cubicBezTo>
                  <a:pt x="445556" y="554582"/>
                  <a:pt x="432825" y="544397"/>
                  <a:pt x="426779" y="531586"/>
                </a:cubicBezTo>
                <a:cubicBezTo>
                  <a:pt x="426024" y="529988"/>
                  <a:pt x="427581" y="528118"/>
                  <a:pt x="429272" y="529048"/>
                </a:cubicBezTo>
                <a:cubicBezTo>
                  <a:pt x="439984" y="534958"/>
                  <a:pt x="447689" y="545926"/>
                  <a:pt x="455813" y="554950"/>
                </a:cubicBezTo>
                <a:cubicBezTo>
                  <a:pt x="465064" y="565223"/>
                  <a:pt x="476080" y="575762"/>
                  <a:pt x="483607" y="587723"/>
                </a:cubicBezTo>
                <a:cubicBezTo>
                  <a:pt x="482583" y="582205"/>
                  <a:pt x="481588" y="576686"/>
                  <a:pt x="480582" y="571165"/>
                </a:cubicBezTo>
                <a:cubicBezTo>
                  <a:pt x="480377" y="571053"/>
                  <a:pt x="480132" y="571043"/>
                  <a:pt x="479958" y="570870"/>
                </a:cubicBezTo>
                <a:cubicBezTo>
                  <a:pt x="468669" y="559488"/>
                  <a:pt x="459678" y="545724"/>
                  <a:pt x="449267" y="533496"/>
                </a:cubicBezTo>
                <a:cubicBezTo>
                  <a:pt x="438865" y="521277"/>
                  <a:pt x="426269" y="510107"/>
                  <a:pt x="418108" y="496218"/>
                </a:cubicBezTo>
                <a:cubicBezTo>
                  <a:pt x="417380" y="494979"/>
                  <a:pt x="418640" y="493033"/>
                  <a:pt x="420091" y="493905"/>
                </a:cubicBezTo>
                <a:cubicBezTo>
                  <a:pt x="434130" y="502305"/>
                  <a:pt x="444756" y="516102"/>
                  <a:pt x="455150" y="528564"/>
                </a:cubicBezTo>
                <a:cubicBezTo>
                  <a:pt x="463077" y="538065"/>
                  <a:pt x="471482" y="547808"/>
                  <a:pt x="478244" y="558385"/>
                </a:cubicBezTo>
                <a:cubicBezTo>
                  <a:pt x="476799" y="550362"/>
                  <a:pt x="475464" y="542322"/>
                  <a:pt x="474058" y="534293"/>
                </a:cubicBezTo>
                <a:cubicBezTo>
                  <a:pt x="466453" y="526112"/>
                  <a:pt x="459666" y="517140"/>
                  <a:pt x="452772" y="508379"/>
                </a:cubicBezTo>
                <a:cubicBezTo>
                  <a:pt x="443519" y="496612"/>
                  <a:pt x="432307" y="485072"/>
                  <a:pt x="425538" y="471658"/>
                </a:cubicBezTo>
                <a:cubicBezTo>
                  <a:pt x="424471" y="469546"/>
                  <a:pt x="427500" y="467529"/>
                  <a:pt x="429178" y="468982"/>
                </a:cubicBezTo>
                <a:cubicBezTo>
                  <a:pt x="440453" y="478722"/>
                  <a:pt x="448939" y="492189"/>
                  <a:pt x="458117" y="503917"/>
                </a:cubicBezTo>
                <a:cubicBezTo>
                  <a:pt x="462712" y="509786"/>
                  <a:pt x="467396" y="515636"/>
                  <a:pt x="471858" y="521644"/>
                </a:cubicBezTo>
                <a:cubicBezTo>
                  <a:pt x="470816" y="515630"/>
                  <a:pt x="469882" y="509604"/>
                  <a:pt x="468866" y="503590"/>
                </a:cubicBezTo>
                <a:cubicBezTo>
                  <a:pt x="460657" y="495734"/>
                  <a:pt x="453648" y="486768"/>
                  <a:pt x="446434" y="478001"/>
                </a:cubicBezTo>
                <a:cubicBezTo>
                  <a:pt x="439004" y="468975"/>
                  <a:pt x="430379" y="460290"/>
                  <a:pt x="425303" y="449660"/>
                </a:cubicBezTo>
                <a:cubicBezTo>
                  <a:pt x="424422" y="447820"/>
                  <a:pt x="426788" y="446009"/>
                  <a:pt x="428367" y="447193"/>
                </a:cubicBezTo>
                <a:cubicBezTo>
                  <a:pt x="436307" y="453140"/>
                  <a:pt x="442082" y="461283"/>
                  <a:pt x="448333" y="468924"/>
                </a:cubicBezTo>
                <a:cubicBezTo>
                  <a:pt x="454591" y="476573"/>
                  <a:pt x="461092" y="484087"/>
                  <a:pt x="466962" y="492053"/>
                </a:cubicBezTo>
                <a:cubicBezTo>
                  <a:pt x="465575" y="483649"/>
                  <a:pt x="464304" y="475231"/>
                  <a:pt x="462977" y="466817"/>
                </a:cubicBezTo>
                <a:cubicBezTo>
                  <a:pt x="462614" y="466736"/>
                  <a:pt x="462254" y="466773"/>
                  <a:pt x="461894" y="466497"/>
                </a:cubicBezTo>
                <a:cubicBezTo>
                  <a:pt x="451139" y="458223"/>
                  <a:pt x="441555" y="446905"/>
                  <a:pt x="434632" y="435293"/>
                </a:cubicBezTo>
                <a:cubicBezTo>
                  <a:pt x="433494" y="433379"/>
                  <a:pt x="435896" y="431667"/>
                  <a:pt x="437502" y="432930"/>
                </a:cubicBezTo>
                <a:cubicBezTo>
                  <a:pt x="446166" y="439733"/>
                  <a:pt x="454460" y="448108"/>
                  <a:pt x="461420" y="456973"/>
                </a:cubicBezTo>
                <a:cubicBezTo>
                  <a:pt x="460345" y="450061"/>
                  <a:pt x="459375" y="443137"/>
                  <a:pt x="458347" y="436219"/>
                </a:cubicBezTo>
                <a:cubicBezTo>
                  <a:pt x="448220" y="428047"/>
                  <a:pt x="438225" y="415660"/>
                  <a:pt x="431678" y="404722"/>
                </a:cubicBezTo>
                <a:cubicBezTo>
                  <a:pt x="430502" y="402759"/>
                  <a:pt x="432742" y="400914"/>
                  <a:pt x="434523" y="402131"/>
                </a:cubicBezTo>
                <a:cubicBezTo>
                  <a:pt x="442403" y="407506"/>
                  <a:pt x="450551" y="415575"/>
                  <a:pt x="456571" y="424230"/>
                </a:cubicBezTo>
                <a:cubicBezTo>
                  <a:pt x="455488" y="416775"/>
                  <a:pt x="454513" y="409312"/>
                  <a:pt x="453486" y="401852"/>
                </a:cubicBezTo>
                <a:cubicBezTo>
                  <a:pt x="452664" y="401912"/>
                  <a:pt x="451806" y="401743"/>
                  <a:pt x="451025" y="401129"/>
                </a:cubicBezTo>
                <a:cubicBezTo>
                  <a:pt x="443124" y="394938"/>
                  <a:pt x="433809" y="383543"/>
                  <a:pt x="430031" y="373997"/>
                </a:cubicBezTo>
                <a:cubicBezTo>
                  <a:pt x="429308" y="372177"/>
                  <a:pt x="431026" y="369788"/>
                  <a:pt x="433026" y="371060"/>
                </a:cubicBezTo>
                <a:cubicBezTo>
                  <a:pt x="439822" y="375374"/>
                  <a:pt x="446746" y="382876"/>
                  <a:pt x="451899" y="390329"/>
                </a:cubicBezTo>
                <a:cubicBezTo>
                  <a:pt x="450898" y="382846"/>
                  <a:pt x="449997" y="375353"/>
                  <a:pt x="449059" y="367865"/>
                </a:cubicBezTo>
                <a:cubicBezTo>
                  <a:pt x="444885" y="364496"/>
                  <a:pt x="441958" y="359733"/>
                  <a:pt x="438489" y="355699"/>
                </a:cubicBezTo>
                <a:cubicBezTo>
                  <a:pt x="435588" y="352325"/>
                  <a:pt x="432559" y="349039"/>
                  <a:pt x="430118" y="345307"/>
                </a:cubicBezTo>
                <a:cubicBezTo>
                  <a:pt x="428861" y="343389"/>
                  <a:pt x="431006" y="341081"/>
                  <a:pt x="433014" y="342011"/>
                </a:cubicBezTo>
                <a:cubicBezTo>
                  <a:pt x="438054" y="344335"/>
                  <a:pt x="443497" y="349085"/>
                  <a:pt x="447372" y="354536"/>
                </a:cubicBezTo>
                <a:cubicBezTo>
                  <a:pt x="446612" y="348195"/>
                  <a:pt x="445930" y="341843"/>
                  <a:pt x="445220" y="335498"/>
                </a:cubicBezTo>
                <a:cubicBezTo>
                  <a:pt x="435931" y="327393"/>
                  <a:pt x="429606" y="315565"/>
                  <a:pt x="422432" y="305666"/>
                </a:cubicBezTo>
                <a:cubicBezTo>
                  <a:pt x="418298" y="299959"/>
                  <a:pt x="413722" y="294489"/>
                  <a:pt x="410231" y="288419"/>
                </a:cubicBezTo>
                <a:close/>
                <a:moveTo>
                  <a:pt x="415619" y="227923"/>
                </a:moveTo>
                <a:cubicBezTo>
                  <a:pt x="413921" y="244957"/>
                  <a:pt x="412334" y="261997"/>
                  <a:pt x="410912" y="279054"/>
                </a:cubicBezTo>
                <a:cubicBezTo>
                  <a:pt x="420586" y="285732"/>
                  <a:pt x="427188" y="296817"/>
                  <a:pt x="433747" y="306417"/>
                </a:cubicBezTo>
                <a:cubicBezTo>
                  <a:pt x="437017" y="311206"/>
                  <a:pt x="440582" y="316160"/>
                  <a:pt x="443612" y="321353"/>
                </a:cubicBezTo>
                <a:cubicBezTo>
                  <a:pt x="442678" y="312615"/>
                  <a:pt x="441821" y="303874"/>
                  <a:pt x="440991" y="295129"/>
                </a:cubicBezTo>
                <a:cubicBezTo>
                  <a:pt x="435533" y="288850"/>
                  <a:pt x="430983" y="281733"/>
                  <a:pt x="426410" y="274805"/>
                </a:cubicBezTo>
                <a:cubicBezTo>
                  <a:pt x="421767" y="267778"/>
                  <a:pt x="416632" y="260712"/>
                  <a:pt x="413879" y="252685"/>
                </a:cubicBezTo>
                <a:cubicBezTo>
                  <a:pt x="413198" y="250709"/>
                  <a:pt x="415437" y="247806"/>
                  <a:pt x="417461" y="249617"/>
                </a:cubicBezTo>
                <a:lnTo>
                  <a:pt x="417461" y="249614"/>
                </a:lnTo>
                <a:cubicBezTo>
                  <a:pt x="423722" y="255221"/>
                  <a:pt x="428235" y="262455"/>
                  <a:pt x="432862" y="269427"/>
                </a:cubicBezTo>
                <a:cubicBezTo>
                  <a:pt x="435094" y="272790"/>
                  <a:pt x="437389" y="276176"/>
                  <a:pt x="439607" y="279610"/>
                </a:cubicBezTo>
                <a:cubicBezTo>
                  <a:pt x="439150" y="274414"/>
                  <a:pt x="438845" y="269213"/>
                  <a:pt x="438428" y="264017"/>
                </a:cubicBezTo>
                <a:cubicBezTo>
                  <a:pt x="436684" y="263750"/>
                  <a:pt x="435048" y="262489"/>
                  <a:pt x="434928" y="260202"/>
                </a:cubicBezTo>
                <a:cubicBezTo>
                  <a:pt x="434511" y="252346"/>
                  <a:pt x="427963" y="246021"/>
                  <a:pt x="423639" y="240003"/>
                </a:cubicBezTo>
                <a:cubicBezTo>
                  <a:pt x="420916" y="236209"/>
                  <a:pt x="417977" y="232181"/>
                  <a:pt x="415619" y="227923"/>
                </a:cubicBezTo>
                <a:close/>
                <a:moveTo>
                  <a:pt x="419262" y="194689"/>
                </a:moveTo>
                <a:cubicBezTo>
                  <a:pt x="418375" y="202873"/>
                  <a:pt x="417381" y="211051"/>
                  <a:pt x="416542" y="219237"/>
                </a:cubicBezTo>
                <a:cubicBezTo>
                  <a:pt x="423734" y="224555"/>
                  <a:pt x="429333" y="232755"/>
                  <a:pt x="434504" y="239909"/>
                </a:cubicBezTo>
                <a:cubicBezTo>
                  <a:pt x="435336" y="241063"/>
                  <a:pt x="436101" y="242210"/>
                  <a:pt x="436866" y="243363"/>
                </a:cubicBezTo>
                <a:cubicBezTo>
                  <a:pt x="436367" y="236205"/>
                  <a:pt x="436007" y="229037"/>
                  <a:pt x="435581" y="221876"/>
                </a:cubicBezTo>
                <a:lnTo>
                  <a:pt x="435582" y="221877"/>
                </a:lnTo>
                <a:cubicBezTo>
                  <a:pt x="433250" y="217878"/>
                  <a:pt x="430992" y="213831"/>
                  <a:pt x="428544" y="209900"/>
                </a:cubicBezTo>
                <a:cubicBezTo>
                  <a:pt x="425393" y="204840"/>
                  <a:pt x="422086" y="199918"/>
                  <a:pt x="419262" y="194689"/>
                </a:cubicBezTo>
                <a:close/>
                <a:moveTo>
                  <a:pt x="421390" y="175957"/>
                </a:moveTo>
                <a:cubicBezTo>
                  <a:pt x="420910" y="180246"/>
                  <a:pt x="420387" y="184530"/>
                  <a:pt x="419914" y="188821"/>
                </a:cubicBezTo>
                <a:cubicBezTo>
                  <a:pt x="425377" y="191994"/>
                  <a:pt x="430349" y="196978"/>
                  <a:pt x="434438" y="202732"/>
                </a:cubicBezTo>
                <a:cubicBezTo>
                  <a:pt x="434340" y="200689"/>
                  <a:pt x="434283" y="198642"/>
                  <a:pt x="434188" y="196596"/>
                </a:cubicBezTo>
                <a:cubicBezTo>
                  <a:pt x="429957" y="193386"/>
                  <a:pt x="427190" y="186579"/>
                  <a:pt x="424907" y="182383"/>
                </a:cubicBezTo>
                <a:cubicBezTo>
                  <a:pt x="423801" y="180356"/>
                  <a:pt x="422516" y="178189"/>
                  <a:pt x="421390" y="175957"/>
                </a:cubicBezTo>
                <a:close/>
                <a:moveTo>
                  <a:pt x="425041" y="145253"/>
                </a:moveTo>
                <a:cubicBezTo>
                  <a:pt x="424281" y="151773"/>
                  <a:pt x="423415" y="158277"/>
                  <a:pt x="422670" y="164795"/>
                </a:cubicBezTo>
                <a:cubicBezTo>
                  <a:pt x="427750" y="167928"/>
                  <a:pt x="430363" y="174450"/>
                  <a:pt x="433025" y="179584"/>
                </a:cubicBezTo>
                <a:cubicBezTo>
                  <a:pt x="433181" y="179886"/>
                  <a:pt x="433363" y="180218"/>
                  <a:pt x="433534" y="180536"/>
                </a:cubicBezTo>
                <a:cubicBezTo>
                  <a:pt x="433337" y="175093"/>
                  <a:pt x="433322" y="169639"/>
                  <a:pt x="433173" y="164190"/>
                </a:cubicBezTo>
                <a:cubicBezTo>
                  <a:pt x="433104" y="164081"/>
                  <a:pt x="432991" y="164081"/>
                  <a:pt x="432928" y="163955"/>
                </a:cubicBezTo>
                <a:cubicBezTo>
                  <a:pt x="430186" y="158404"/>
                  <a:pt x="428053" y="152616"/>
                  <a:pt x="425711" y="146887"/>
                </a:cubicBezTo>
                <a:cubicBezTo>
                  <a:pt x="425489" y="146349"/>
                  <a:pt x="425265" y="145798"/>
                  <a:pt x="425041" y="145253"/>
                </a:cubicBezTo>
                <a:close/>
                <a:moveTo>
                  <a:pt x="432928" y="80195"/>
                </a:moveTo>
                <a:cubicBezTo>
                  <a:pt x="430676" y="97476"/>
                  <a:pt x="428695" y="114792"/>
                  <a:pt x="426633" y="132101"/>
                </a:cubicBezTo>
                <a:lnTo>
                  <a:pt x="426633" y="132103"/>
                </a:lnTo>
                <a:cubicBezTo>
                  <a:pt x="428993" y="135014"/>
                  <a:pt x="430992" y="138350"/>
                  <a:pt x="432674" y="141876"/>
                </a:cubicBezTo>
                <a:cubicBezTo>
                  <a:pt x="432383" y="121336"/>
                  <a:pt x="432349" y="100784"/>
                  <a:pt x="432928" y="80195"/>
                </a:cubicBezTo>
                <a:close/>
                <a:moveTo>
                  <a:pt x="437271" y="98"/>
                </a:moveTo>
                <a:cubicBezTo>
                  <a:pt x="439912" y="-356"/>
                  <a:pt x="442576" y="823"/>
                  <a:pt x="444522" y="2726"/>
                </a:cubicBezTo>
                <a:cubicBezTo>
                  <a:pt x="445038" y="3237"/>
                  <a:pt x="445505" y="3794"/>
                  <a:pt x="445904" y="4388"/>
                </a:cubicBezTo>
                <a:cubicBezTo>
                  <a:pt x="447813" y="7208"/>
                  <a:pt x="448507" y="10667"/>
                  <a:pt x="448929" y="14051"/>
                </a:cubicBezTo>
                <a:cubicBezTo>
                  <a:pt x="453211" y="48422"/>
                  <a:pt x="456241" y="83201"/>
                  <a:pt x="461320" y="117690"/>
                </a:cubicBezTo>
                <a:cubicBezTo>
                  <a:pt x="479013" y="237948"/>
                  <a:pt x="504740" y="357019"/>
                  <a:pt x="538387" y="473801"/>
                </a:cubicBezTo>
                <a:cubicBezTo>
                  <a:pt x="577118" y="608240"/>
                  <a:pt x="625082" y="739719"/>
                  <a:pt x="673124" y="871020"/>
                </a:cubicBezTo>
                <a:cubicBezTo>
                  <a:pt x="695452" y="932041"/>
                  <a:pt x="718422" y="993096"/>
                  <a:pt x="739465" y="1054763"/>
                </a:cubicBezTo>
                <a:lnTo>
                  <a:pt x="749177" y="1087993"/>
                </a:lnTo>
                <a:lnTo>
                  <a:pt x="749177" y="1121521"/>
                </a:lnTo>
                <a:lnTo>
                  <a:pt x="732159" y="1153946"/>
                </a:lnTo>
                <a:cubicBezTo>
                  <a:pt x="725257" y="1165955"/>
                  <a:pt x="717694" y="1177469"/>
                  <a:pt x="708968" y="1187616"/>
                </a:cubicBezTo>
                <a:cubicBezTo>
                  <a:pt x="708028" y="1188708"/>
                  <a:pt x="705870" y="1187641"/>
                  <a:pt x="706415" y="1186206"/>
                </a:cubicBezTo>
                <a:cubicBezTo>
                  <a:pt x="716907" y="1158563"/>
                  <a:pt x="733994" y="1132557"/>
                  <a:pt x="747956" y="1106484"/>
                </a:cubicBezTo>
                <a:cubicBezTo>
                  <a:pt x="744490" y="1095777"/>
                  <a:pt x="740968" y="1085087"/>
                  <a:pt x="737351" y="1074425"/>
                </a:cubicBezTo>
                <a:cubicBezTo>
                  <a:pt x="727811" y="1099634"/>
                  <a:pt x="715480" y="1126944"/>
                  <a:pt x="699704" y="1147788"/>
                </a:cubicBezTo>
                <a:cubicBezTo>
                  <a:pt x="698969" y="1148760"/>
                  <a:pt x="697451" y="1147789"/>
                  <a:pt x="697703" y="1146717"/>
                </a:cubicBezTo>
                <a:cubicBezTo>
                  <a:pt x="704120" y="1119090"/>
                  <a:pt x="719532" y="1088650"/>
                  <a:pt x="733834" y="1064019"/>
                </a:cubicBezTo>
                <a:cubicBezTo>
                  <a:pt x="730469" y="1054228"/>
                  <a:pt x="727051" y="1044453"/>
                  <a:pt x="723585" y="1034699"/>
                </a:cubicBezTo>
                <a:cubicBezTo>
                  <a:pt x="708802" y="1064895"/>
                  <a:pt x="694548" y="1097424"/>
                  <a:pt x="674654" y="1124166"/>
                </a:cubicBezTo>
                <a:cubicBezTo>
                  <a:pt x="673235" y="1126071"/>
                  <a:pt x="670732" y="1124001"/>
                  <a:pt x="671414" y="1122078"/>
                </a:cubicBezTo>
                <a:cubicBezTo>
                  <a:pt x="683400" y="1088278"/>
                  <a:pt x="703669" y="1056149"/>
                  <a:pt x="719717" y="1024090"/>
                </a:cubicBezTo>
                <a:cubicBezTo>
                  <a:pt x="719730" y="1024072"/>
                  <a:pt x="719742" y="1024065"/>
                  <a:pt x="719754" y="1024044"/>
                </a:cubicBezTo>
                <a:cubicBezTo>
                  <a:pt x="717635" y="1018146"/>
                  <a:pt x="715538" y="1012238"/>
                  <a:pt x="713396" y="1006358"/>
                </a:cubicBezTo>
                <a:cubicBezTo>
                  <a:pt x="710362" y="1017450"/>
                  <a:pt x="704525" y="1027865"/>
                  <a:pt x="699329" y="1038065"/>
                </a:cubicBezTo>
                <a:cubicBezTo>
                  <a:pt x="692748" y="1050985"/>
                  <a:pt x="686011" y="1064717"/>
                  <a:pt x="676447" y="1075639"/>
                </a:cubicBezTo>
                <a:cubicBezTo>
                  <a:pt x="675693" y="1076498"/>
                  <a:pt x="674753" y="1076512"/>
                  <a:pt x="673953" y="1076185"/>
                </a:cubicBezTo>
                <a:cubicBezTo>
                  <a:pt x="674175" y="1076441"/>
                  <a:pt x="674446" y="1076676"/>
                  <a:pt x="674508" y="1076980"/>
                </a:cubicBezTo>
                <a:cubicBezTo>
                  <a:pt x="676081" y="1084875"/>
                  <a:pt x="668901" y="1094682"/>
                  <a:pt x="663600" y="1099904"/>
                </a:cubicBezTo>
                <a:cubicBezTo>
                  <a:pt x="661412" y="1102058"/>
                  <a:pt x="658117" y="1099960"/>
                  <a:pt x="659122" y="1097062"/>
                </a:cubicBezTo>
                <a:cubicBezTo>
                  <a:pt x="660495" y="1093107"/>
                  <a:pt x="662586" y="1089530"/>
                  <a:pt x="664430" y="1085794"/>
                </a:cubicBezTo>
                <a:cubicBezTo>
                  <a:pt x="666450" y="1081695"/>
                  <a:pt x="668132" y="1078065"/>
                  <a:pt x="672186" y="1075665"/>
                </a:cubicBezTo>
                <a:cubicBezTo>
                  <a:pt x="672544" y="1075451"/>
                  <a:pt x="672895" y="1075605"/>
                  <a:pt x="673235" y="1075722"/>
                </a:cubicBezTo>
                <a:cubicBezTo>
                  <a:pt x="672595" y="1075107"/>
                  <a:pt x="672195" y="1074205"/>
                  <a:pt x="672585" y="1073178"/>
                </a:cubicBezTo>
                <a:cubicBezTo>
                  <a:pt x="677341" y="1060586"/>
                  <a:pt x="684822" y="1048911"/>
                  <a:pt x="690955" y="1036933"/>
                </a:cubicBezTo>
                <a:cubicBezTo>
                  <a:pt x="697060" y="1025016"/>
                  <a:pt x="701798" y="1011754"/>
                  <a:pt x="709348" y="1000720"/>
                </a:cubicBezTo>
                <a:cubicBezTo>
                  <a:pt x="709798" y="1000063"/>
                  <a:pt x="710353" y="999741"/>
                  <a:pt x="710919" y="999593"/>
                </a:cubicBezTo>
                <a:cubicBezTo>
                  <a:pt x="708807" y="993831"/>
                  <a:pt x="706715" y="988052"/>
                  <a:pt x="704589" y="982312"/>
                </a:cubicBezTo>
                <a:cubicBezTo>
                  <a:pt x="702745" y="990040"/>
                  <a:pt x="697694" y="997599"/>
                  <a:pt x="694305" y="1004416"/>
                </a:cubicBezTo>
                <a:cubicBezTo>
                  <a:pt x="687063" y="1018971"/>
                  <a:pt x="679603" y="1035199"/>
                  <a:pt x="667996" y="1046764"/>
                </a:cubicBezTo>
                <a:cubicBezTo>
                  <a:pt x="666956" y="1047798"/>
                  <a:pt x="665377" y="1046860"/>
                  <a:pt x="665835" y="1045446"/>
                </a:cubicBezTo>
                <a:cubicBezTo>
                  <a:pt x="670862" y="1030038"/>
                  <a:pt x="680283" y="1016034"/>
                  <a:pt x="687334" y="1001473"/>
                </a:cubicBezTo>
                <a:cubicBezTo>
                  <a:pt x="691191" y="993515"/>
                  <a:pt x="693670" y="979841"/>
                  <a:pt x="699655" y="973657"/>
                </a:cubicBezTo>
                <a:cubicBezTo>
                  <a:pt x="700074" y="973221"/>
                  <a:pt x="700582" y="973023"/>
                  <a:pt x="701090" y="972874"/>
                </a:cubicBezTo>
                <a:cubicBezTo>
                  <a:pt x="697308" y="962714"/>
                  <a:pt x="693517" y="952566"/>
                  <a:pt x="689712" y="942459"/>
                </a:cubicBezTo>
                <a:cubicBezTo>
                  <a:pt x="686116" y="951718"/>
                  <a:pt x="681487" y="960726"/>
                  <a:pt x="677321" y="969637"/>
                </a:cubicBezTo>
                <a:cubicBezTo>
                  <a:pt x="671947" y="981126"/>
                  <a:pt x="667012" y="993324"/>
                  <a:pt x="659589" y="1003642"/>
                </a:cubicBezTo>
                <a:cubicBezTo>
                  <a:pt x="658657" y="1004935"/>
                  <a:pt x="656307" y="1004007"/>
                  <a:pt x="656674" y="1002387"/>
                </a:cubicBezTo>
                <a:cubicBezTo>
                  <a:pt x="659672" y="989114"/>
                  <a:pt x="665921" y="976540"/>
                  <a:pt x="671330" y="964082"/>
                </a:cubicBezTo>
                <a:cubicBezTo>
                  <a:pt x="675915" y="953533"/>
                  <a:pt x="680064" y="942459"/>
                  <a:pt x="686000" y="932599"/>
                </a:cubicBezTo>
                <a:cubicBezTo>
                  <a:pt x="683283" y="925399"/>
                  <a:pt x="680567" y="918208"/>
                  <a:pt x="677854" y="911038"/>
                </a:cubicBezTo>
                <a:cubicBezTo>
                  <a:pt x="671728" y="925305"/>
                  <a:pt x="663337" y="938809"/>
                  <a:pt x="656265" y="952619"/>
                </a:cubicBezTo>
                <a:cubicBezTo>
                  <a:pt x="649631" y="965563"/>
                  <a:pt x="643856" y="979079"/>
                  <a:pt x="636057" y="991362"/>
                </a:cubicBezTo>
                <a:cubicBezTo>
                  <a:pt x="634726" y="993460"/>
                  <a:pt x="631922" y="991500"/>
                  <a:pt x="632504" y="989424"/>
                </a:cubicBezTo>
                <a:cubicBezTo>
                  <a:pt x="638143" y="969320"/>
                  <a:pt x="647928" y="946502"/>
                  <a:pt x="659554" y="926519"/>
                </a:cubicBezTo>
                <a:cubicBezTo>
                  <a:pt x="661398" y="922373"/>
                  <a:pt x="663550" y="918335"/>
                  <a:pt x="665385" y="914199"/>
                </a:cubicBezTo>
                <a:cubicBezTo>
                  <a:pt x="666542" y="911591"/>
                  <a:pt x="667681" y="908966"/>
                  <a:pt x="668724" y="906308"/>
                </a:cubicBezTo>
                <a:cubicBezTo>
                  <a:pt x="669128" y="905285"/>
                  <a:pt x="671078" y="899889"/>
                  <a:pt x="671717" y="898567"/>
                </a:cubicBezTo>
                <a:cubicBezTo>
                  <a:pt x="671390" y="897853"/>
                  <a:pt x="671231" y="897044"/>
                  <a:pt x="671527" y="896144"/>
                </a:cubicBezTo>
                <a:cubicBezTo>
                  <a:pt x="671594" y="895932"/>
                  <a:pt x="671665" y="895724"/>
                  <a:pt x="671733" y="895515"/>
                </a:cubicBezTo>
                <a:cubicBezTo>
                  <a:pt x="671769" y="895409"/>
                  <a:pt x="671864" y="895372"/>
                  <a:pt x="671903" y="895273"/>
                </a:cubicBezTo>
                <a:cubicBezTo>
                  <a:pt x="668897" y="887310"/>
                  <a:pt x="665884" y="879341"/>
                  <a:pt x="662905" y="871416"/>
                </a:cubicBezTo>
                <a:cubicBezTo>
                  <a:pt x="652423" y="898320"/>
                  <a:pt x="642663" y="927965"/>
                  <a:pt x="626967" y="951672"/>
                </a:cubicBezTo>
                <a:cubicBezTo>
                  <a:pt x="626020" y="953107"/>
                  <a:pt x="624151" y="951948"/>
                  <a:pt x="624453" y="950458"/>
                </a:cubicBezTo>
                <a:cubicBezTo>
                  <a:pt x="630660" y="919940"/>
                  <a:pt x="646863" y="889460"/>
                  <a:pt x="658907" y="860773"/>
                </a:cubicBezTo>
                <a:cubicBezTo>
                  <a:pt x="656340" y="853913"/>
                  <a:pt x="653784" y="847063"/>
                  <a:pt x="651256" y="840234"/>
                </a:cubicBezTo>
                <a:cubicBezTo>
                  <a:pt x="646742" y="851163"/>
                  <a:pt x="641690" y="861904"/>
                  <a:pt x="637323" y="872895"/>
                </a:cubicBezTo>
                <a:cubicBezTo>
                  <a:pt x="631545" y="887435"/>
                  <a:pt x="627270" y="903274"/>
                  <a:pt x="619170" y="916688"/>
                </a:cubicBezTo>
                <a:cubicBezTo>
                  <a:pt x="618449" y="917879"/>
                  <a:pt x="616453" y="917229"/>
                  <a:pt x="616589" y="915831"/>
                </a:cubicBezTo>
                <a:cubicBezTo>
                  <a:pt x="619194" y="888911"/>
                  <a:pt x="634159" y="855235"/>
                  <a:pt x="647727" y="830679"/>
                </a:cubicBezTo>
                <a:cubicBezTo>
                  <a:pt x="645628" y="824976"/>
                  <a:pt x="643532" y="819275"/>
                  <a:pt x="641464" y="813591"/>
                </a:cubicBezTo>
                <a:cubicBezTo>
                  <a:pt x="641408" y="813429"/>
                  <a:pt x="641351" y="813268"/>
                  <a:pt x="641291" y="813107"/>
                </a:cubicBezTo>
                <a:cubicBezTo>
                  <a:pt x="634633" y="832682"/>
                  <a:pt x="628414" y="854480"/>
                  <a:pt x="617412" y="871651"/>
                </a:cubicBezTo>
                <a:cubicBezTo>
                  <a:pt x="616876" y="872487"/>
                  <a:pt x="615461" y="871966"/>
                  <a:pt x="615588" y="870983"/>
                </a:cubicBezTo>
                <a:cubicBezTo>
                  <a:pt x="618373" y="848922"/>
                  <a:pt x="628941" y="826252"/>
                  <a:pt x="636578" y="805465"/>
                </a:cubicBezTo>
                <a:cubicBezTo>
                  <a:pt x="636882" y="804627"/>
                  <a:pt x="637408" y="804126"/>
                  <a:pt x="637998" y="803777"/>
                </a:cubicBezTo>
                <a:cubicBezTo>
                  <a:pt x="634679" y="794446"/>
                  <a:pt x="631384" y="785109"/>
                  <a:pt x="628109" y="775771"/>
                </a:cubicBezTo>
                <a:cubicBezTo>
                  <a:pt x="616212" y="803749"/>
                  <a:pt x="607408" y="835103"/>
                  <a:pt x="592269" y="861337"/>
                </a:cubicBezTo>
                <a:cubicBezTo>
                  <a:pt x="591423" y="862802"/>
                  <a:pt x="588708" y="862088"/>
                  <a:pt x="588997" y="860298"/>
                </a:cubicBezTo>
                <a:cubicBezTo>
                  <a:pt x="593963" y="829870"/>
                  <a:pt x="610140" y="798854"/>
                  <a:pt x="622454" y="770732"/>
                </a:cubicBezTo>
                <a:cubicBezTo>
                  <a:pt x="623148" y="769147"/>
                  <a:pt x="624433" y="768668"/>
                  <a:pt x="625685" y="768894"/>
                </a:cubicBezTo>
                <a:cubicBezTo>
                  <a:pt x="623265" y="761971"/>
                  <a:pt x="620777" y="755056"/>
                  <a:pt x="618355" y="748135"/>
                </a:cubicBezTo>
                <a:cubicBezTo>
                  <a:pt x="612355" y="763263"/>
                  <a:pt x="607025" y="780327"/>
                  <a:pt x="597506" y="793216"/>
                </a:cubicBezTo>
                <a:cubicBezTo>
                  <a:pt x="596509" y="794566"/>
                  <a:pt x="594643" y="793219"/>
                  <a:pt x="594859" y="791841"/>
                </a:cubicBezTo>
                <a:cubicBezTo>
                  <a:pt x="597542" y="774527"/>
                  <a:pt x="607297" y="757278"/>
                  <a:pt x="613966" y="741193"/>
                </a:cubicBezTo>
                <a:cubicBezTo>
                  <a:pt x="614288" y="740412"/>
                  <a:pt x="614805" y="739965"/>
                  <a:pt x="615371" y="739680"/>
                </a:cubicBezTo>
                <a:cubicBezTo>
                  <a:pt x="612110" y="730321"/>
                  <a:pt x="608690" y="720984"/>
                  <a:pt x="605464" y="711621"/>
                </a:cubicBezTo>
                <a:cubicBezTo>
                  <a:pt x="597899" y="733491"/>
                  <a:pt x="590002" y="757482"/>
                  <a:pt x="577846" y="776147"/>
                </a:cubicBezTo>
                <a:cubicBezTo>
                  <a:pt x="577126" y="777248"/>
                  <a:pt x="575501" y="776243"/>
                  <a:pt x="575677" y="775119"/>
                </a:cubicBezTo>
                <a:cubicBezTo>
                  <a:pt x="579633" y="749994"/>
                  <a:pt x="591906" y="724063"/>
                  <a:pt x="601635" y="700465"/>
                </a:cubicBezTo>
                <a:cubicBezTo>
                  <a:pt x="598278" y="690650"/>
                  <a:pt x="594830" y="680848"/>
                  <a:pt x="591532" y="671022"/>
                </a:cubicBezTo>
                <a:cubicBezTo>
                  <a:pt x="589586" y="677870"/>
                  <a:pt x="586494" y="684388"/>
                  <a:pt x="581639" y="689626"/>
                </a:cubicBezTo>
                <a:cubicBezTo>
                  <a:pt x="579668" y="691756"/>
                  <a:pt x="575698" y="689566"/>
                  <a:pt x="577162" y="686784"/>
                </a:cubicBezTo>
                <a:cubicBezTo>
                  <a:pt x="581405" y="678718"/>
                  <a:pt x="584921" y="671098"/>
                  <a:pt x="585985" y="661938"/>
                </a:cubicBezTo>
                <a:cubicBezTo>
                  <a:pt x="586133" y="660649"/>
                  <a:pt x="586820" y="659854"/>
                  <a:pt x="587701" y="659425"/>
                </a:cubicBezTo>
                <a:cubicBezTo>
                  <a:pt x="585320" y="652269"/>
                  <a:pt x="583086" y="645081"/>
                  <a:pt x="580738" y="637911"/>
                </a:cubicBezTo>
                <a:cubicBezTo>
                  <a:pt x="574851" y="662533"/>
                  <a:pt x="566384" y="689184"/>
                  <a:pt x="553966" y="710467"/>
                </a:cubicBezTo>
                <a:cubicBezTo>
                  <a:pt x="553291" y="711619"/>
                  <a:pt x="551215" y="710919"/>
                  <a:pt x="551465" y="709571"/>
                </a:cubicBezTo>
                <a:cubicBezTo>
                  <a:pt x="556547" y="682115"/>
                  <a:pt x="566969" y="653490"/>
                  <a:pt x="576464" y="627185"/>
                </a:cubicBezTo>
                <a:cubicBezTo>
                  <a:pt x="576592" y="626832"/>
                  <a:pt x="576790" y="626583"/>
                  <a:pt x="576991" y="626333"/>
                </a:cubicBezTo>
                <a:cubicBezTo>
                  <a:pt x="573823" y="616576"/>
                  <a:pt x="570833" y="606780"/>
                  <a:pt x="567731" y="597010"/>
                </a:cubicBezTo>
                <a:cubicBezTo>
                  <a:pt x="565150" y="607121"/>
                  <a:pt x="559942" y="616495"/>
                  <a:pt x="555911" y="626125"/>
                </a:cubicBezTo>
                <a:cubicBezTo>
                  <a:pt x="551125" y="637552"/>
                  <a:pt x="547509" y="649954"/>
                  <a:pt x="541283" y="660695"/>
                </a:cubicBezTo>
                <a:cubicBezTo>
                  <a:pt x="540185" y="662588"/>
                  <a:pt x="537306" y="661766"/>
                  <a:pt x="537620" y="659508"/>
                </a:cubicBezTo>
                <a:cubicBezTo>
                  <a:pt x="539391" y="646847"/>
                  <a:pt x="544734" y="634760"/>
                  <a:pt x="549260" y="622854"/>
                </a:cubicBezTo>
                <a:cubicBezTo>
                  <a:pt x="553118" y="612690"/>
                  <a:pt x="556378" y="601653"/>
                  <a:pt x="562809" y="592844"/>
                </a:cubicBezTo>
                <a:cubicBezTo>
                  <a:pt x="563607" y="591749"/>
                  <a:pt x="564961" y="591584"/>
                  <a:pt x="566135" y="591947"/>
                </a:cubicBezTo>
                <a:cubicBezTo>
                  <a:pt x="563791" y="584543"/>
                  <a:pt x="561598" y="577106"/>
                  <a:pt x="559297" y="569696"/>
                </a:cubicBezTo>
                <a:cubicBezTo>
                  <a:pt x="557236" y="579685"/>
                  <a:pt x="553279" y="589352"/>
                  <a:pt x="549919" y="598936"/>
                </a:cubicBezTo>
                <a:cubicBezTo>
                  <a:pt x="545852" y="610541"/>
                  <a:pt x="541928" y="622219"/>
                  <a:pt x="535903" y="632963"/>
                </a:cubicBezTo>
                <a:cubicBezTo>
                  <a:pt x="534852" y="634839"/>
                  <a:pt x="531892" y="633883"/>
                  <a:pt x="532335" y="631710"/>
                </a:cubicBezTo>
                <a:cubicBezTo>
                  <a:pt x="534921" y="619038"/>
                  <a:pt x="539587" y="606958"/>
                  <a:pt x="543642" y="594709"/>
                </a:cubicBezTo>
                <a:cubicBezTo>
                  <a:pt x="547236" y="583851"/>
                  <a:pt x="549783" y="572329"/>
                  <a:pt x="555153" y="562226"/>
                </a:cubicBezTo>
                <a:cubicBezTo>
                  <a:pt x="555493" y="561582"/>
                  <a:pt x="556038" y="561227"/>
                  <a:pt x="556642" y="561066"/>
                </a:cubicBezTo>
                <a:cubicBezTo>
                  <a:pt x="555218" y="556448"/>
                  <a:pt x="553894" y="551809"/>
                  <a:pt x="552487" y="547188"/>
                </a:cubicBezTo>
                <a:cubicBezTo>
                  <a:pt x="545397" y="564225"/>
                  <a:pt x="538847" y="581981"/>
                  <a:pt x="529484" y="597814"/>
                </a:cubicBezTo>
                <a:cubicBezTo>
                  <a:pt x="527991" y="600338"/>
                  <a:pt x="524628" y="597973"/>
                  <a:pt x="525278" y="595554"/>
                </a:cubicBezTo>
                <a:cubicBezTo>
                  <a:pt x="530029" y="577937"/>
                  <a:pt x="538159" y="560973"/>
                  <a:pt x="545321" y="544148"/>
                </a:cubicBezTo>
                <a:cubicBezTo>
                  <a:pt x="545008" y="543579"/>
                  <a:pt x="544823" y="542942"/>
                  <a:pt x="545009" y="542218"/>
                </a:cubicBezTo>
                <a:cubicBezTo>
                  <a:pt x="545115" y="541818"/>
                  <a:pt x="545221" y="541419"/>
                  <a:pt x="545321" y="541014"/>
                </a:cubicBezTo>
                <a:cubicBezTo>
                  <a:pt x="545880" y="538862"/>
                  <a:pt x="547585" y="537952"/>
                  <a:pt x="549677" y="538095"/>
                </a:cubicBezTo>
                <a:lnTo>
                  <a:pt x="549767" y="538102"/>
                </a:lnTo>
                <a:cubicBezTo>
                  <a:pt x="547479" y="530513"/>
                  <a:pt x="545325" y="522896"/>
                  <a:pt x="543077" y="515300"/>
                </a:cubicBezTo>
                <a:cubicBezTo>
                  <a:pt x="541502" y="518801"/>
                  <a:pt x="539698" y="522145"/>
                  <a:pt x="538683" y="524785"/>
                </a:cubicBezTo>
                <a:cubicBezTo>
                  <a:pt x="533340" y="538694"/>
                  <a:pt x="528599" y="553751"/>
                  <a:pt x="520778" y="566444"/>
                </a:cubicBezTo>
                <a:cubicBezTo>
                  <a:pt x="519722" y="568162"/>
                  <a:pt x="516734" y="567001"/>
                  <a:pt x="517101" y="565022"/>
                </a:cubicBezTo>
                <a:cubicBezTo>
                  <a:pt x="518934" y="555006"/>
                  <a:pt x="522860" y="545611"/>
                  <a:pt x="526237" y="536046"/>
                </a:cubicBezTo>
                <a:cubicBezTo>
                  <a:pt x="527815" y="531586"/>
                  <a:pt x="529417" y="527143"/>
                  <a:pt x="531041" y="522701"/>
                </a:cubicBezTo>
                <a:cubicBezTo>
                  <a:pt x="532277" y="519370"/>
                  <a:pt x="533498" y="516033"/>
                  <a:pt x="534708" y="512693"/>
                </a:cubicBezTo>
                <a:cubicBezTo>
                  <a:pt x="535027" y="509289"/>
                  <a:pt x="536615" y="507082"/>
                  <a:pt x="539420" y="506036"/>
                </a:cubicBezTo>
                <a:cubicBezTo>
                  <a:pt x="539294" y="505975"/>
                  <a:pt x="539157" y="505942"/>
                  <a:pt x="539042" y="505869"/>
                </a:cubicBezTo>
                <a:cubicBezTo>
                  <a:pt x="538810" y="505716"/>
                  <a:pt x="538575" y="505562"/>
                  <a:pt x="538341" y="505406"/>
                </a:cubicBezTo>
                <a:cubicBezTo>
                  <a:pt x="536871" y="504436"/>
                  <a:pt x="536770" y="501861"/>
                  <a:pt x="537912" y="500633"/>
                </a:cubicBezTo>
                <a:lnTo>
                  <a:pt x="538566" y="499928"/>
                </a:lnTo>
                <a:cubicBezTo>
                  <a:pt x="536664" y="493392"/>
                  <a:pt x="534879" y="486828"/>
                  <a:pt x="533010" y="480284"/>
                </a:cubicBezTo>
                <a:cubicBezTo>
                  <a:pt x="531177" y="486063"/>
                  <a:pt x="528439" y="491620"/>
                  <a:pt x="526135" y="497210"/>
                </a:cubicBezTo>
                <a:cubicBezTo>
                  <a:pt x="522255" y="506621"/>
                  <a:pt x="518800" y="516519"/>
                  <a:pt x="513191" y="525038"/>
                </a:cubicBezTo>
                <a:cubicBezTo>
                  <a:pt x="512098" y="526701"/>
                  <a:pt x="509069" y="525773"/>
                  <a:pt x="509416" y="523680"/>
                </a:cubicBezTo>
                <a:cubicBezTo>
                  <a:pt x="510987" y="514261"/>
                  <a:pt x="514844" y="505406"/>
                  <a:pt x="518171" y="496503"/>
                </a:cubicBezTo>
                <a:cubicBezTo>
                  <a:pt x="521550" y="487458"/>
                  <a:pt x="523924" y="477532"/>
                  <a:pt x="529911" y="469869"/>
                </a:cubicBezTo>
                <a:cubicBezTo>
                  <a:pt x="529943" y="469823"/>
                  <a:pt x="530001" y="469832"/>
                  <a:pt x="530040" y="469791"/>
                </a:cubicBezTo>
                <a:cubicBezTo>
                  <a:pt x="528481" y="464281"/>
                  <a:pt x="527023" y="458744"/>
                  <a:pt x="525490" y="453226"/>
                </a:cubicBezTo>
                <a:cubicBezTo>
                  <a:pt x="524000" y="456918"/>
                  <a:pt x="521844" y="460449"/>
                  <a:pt x="520037" y="464012"/>
                </a:cubicBezTo>
                <a:cubicBezTo>
                  <a:pt x="515891" y="472183"/>
                  <a:pt x="511791" y="480519"/>
                  <a:pt x="505625" y="487353"/>
                </a:cubicBezTo>
                <a:cubicBezTo>
                  <a:pt x="504415" y="488686"/>
                  <a:pt x="501683" y="487723"/>
                  <a:pt x="502233" y="485741"/>
                </a:cubicBezTo>
                <a:cubicBezTo>
                  <a:pt x="504479" y="477638"/>
                  <a:pt x="508516" y="470281"/>
                  <a:pt x="512184" y="462761"/>
                </a:cubicBezTo>
                <a:cubicBezTo>
                  <a:pt x="515334" y="456301"/>
                  <a:pt x="517458" y="448596"/>
                  <a:pt x="522927" y="443888"/>
                </a:cubicBezTo>
                <a:cubicBezTo>
                  <a:pt x="521631" y="439166"/>
                  <a:pt x="520418" y="434426"/>
                  <a:pt x="519142" y="429700"/>
                </a:cubicBezTo>
                <a:cubicBezTo>
                  <a:pt x="518102" y="433644"/>
                  <a:pt x="515828" y="437267"/>
                  <a:pt x="513889" y="440998"/>
                </a:cubicBezTo>
                <a:cubicBezTo>
                  <a:pt x="510314" y="447862"/>
                  <a:pt x="506684" y="454753"/>
                  <a:pt x="501068" y="460156"/>
                </a:cubicBezTo>
                <a:cubicBezTo>
                  <a:pt x="499841" y="461337"/>
                  <a:pt x="497216" y="460354"/>
                  <a:pt x="497873" y="458443"/>
                </a:cubicBezTo>
                <a:cubicBezTo>
                  <a:pt x="499832" y="452746"/>
                  <a:pt x="502790" y="447596"/>
                  <a:pt x="505531" y="442260"/>
                </a:cubicBezTo>
                <a:cubicBezTo>
                  <a:pt x="508799" y="435891"/>
                  <a:pt x="510527" y="427853"/>
                  <a:pt x="515909" y="423115"/>
                </a:cubicBezTo>
                <a:cubicBezTo>
                  <a:pt x="516297" y="422775"/>
                  <a:pt x="516774" y="422668"/>
                  <a:pt x="517261" y="422668"/>
                </a:cubicBezTo>
                <a:cubicBezTo>
                  <a:pt x="515766" y="417085"/>
                  <a:pt x="514356" y="411479"/>
                  <a:pt x="512886" y="405887"/>
                </a:cubicBezTo>
                <a:cubicBezTo>
                  <a:pt x="511357" y="412399"/>
                  <a:pt x="507653" y="418628"/>
                  <a:pt x="504921" y="424622"/>
                </a:cubicBezTo>
                <a:cubicBezTo>
                  <a:pt x="501672" y="431743"/>
                  <a:pt x="498633" y="438953"/>
                  <a:pt x="494175" y="445402"/>
                </a:cubicBezTo>
                <a:cubicBezTo>
                  <a:pt x="492763" y="447445"/>
                  <a:pt x="489847" y="445865"/>
                  <a:pt x="490411" y="443584"/>
                </a:cubicBezTo>
                <a:cubicBezTo>
                  <a:pt x="492548" y="434899"/>
                  <a:pt x="496521" y="426821"/>
                  <a:pt x="500096" y="418656"/>
                </a:cubicBezTo>
                <a:cubicBezTo>
                  <a:pt x="502765" y="412567"/>
                  <a:pt x="504666" y="405670"/>
                  <a:pt x="509263" y="400795"/>
                </a:cubicBezTo>
                <a:cubicBezTo>
                  <a:pt x="509836" y="400187"/>
                  <a:pt x="510608" y="400000"/>
                  <a:pt x="511356" y="400016"/>
                </a:cubicBezTo>
                <a:cubicBezTo>
                  <a:pt x="510231" y="395709"/>
                  <a:pt x="509178" y="391388"/>
                  <a:pt x="508070" y="387081"/>
                </a:cubicBezTo>
                <a:cubicBezTo>
                  <a:pt x="504449" y="395684"/>
                  <a:pt x="499247" y="404802"/>
                  <a:pt x="493525" y="411590"/>
                </a:cubicBezTo>
                <a:cubicBezTo>
                  <a:pt x="492095" y="413288"/>
                  <a:pt x="489147" y="411698"/>
                  <a:pt x="489701" y="409570"/>
                </a:cubicBezTo>
                <a:cubicBezTo>
                  <a:pt x="492239" y="399763"/>
                  <a:pt x="497678" y="388352"/>
                  <a:pt x="503437" y="379966"/>
                </a:cubicBezTo>
                <a:cubicBezTo>
                  <a:pt x="504079" y="379034"/>
                  <a:pt x="504978" y="378663"/>
                  <a:pt x="505907" y="378566"/>
                </a:cubicBezTo>
                <a:cubicBezTo>
                  <a:pt x="504422" y="372713"/>
                  <a:pt x="503014" y="366836"/>
                  <a:pt x="501560" y="360976"/>
                </a:cubicBezTo>
                <a:cubicBezTo>
                  <a:pt x="498616" y="366502"/>
                  <a:pt x="495844" y="372350"/>
                  <a:pt x="491533" y="376876"/>
                </a:cubicBezTo>
                <a:cubicBezTo>
                  <a:pt x="490323" y="378147"/>
                  <a:pt x="487903" y="376689"/>
                  <a:pt x="488231" y="375054"/>
                </a:cubicBezTo>
                <a:cubicBezTo>
                  <a:pt x="489652" y="368008"/>
                  <a:pt x="493597" y="361449"/>
                  <a:pt x="496726" y="355039"/>
                </a:cubicBezTo>
                <a:cubicBezTo>
                  <a:pt x="497392" y="353677"/>
                  <a:pt x="498541" y="353269"/>
                  <a:pt x="499687" y="353410"/>
                </a:cubicBezTo>
                <a:cubicBezTo>
                  <a:pt x="498411" y="348214"/>
                  <a:pt x="497299" y="342979"/>
                  <a:pt x="496051" y="337778"/>
                </a:cubicBezTo>
                <a:cubicBezTo>
                  <a:pt x="495238" y="339529"/>
                  <a:pt x="494025" y="341217"/>
                  <a:pt x="493073" y="342965"/>
                </a:cubicBezTo>
                <a:cubicBezTo>
                  <a:pt x="490882" y="346975"/>
                  <a:pt x="488562" y="350460"/>
                  <a:pt x="485125" y="353534"/>
                </a:cubicBezTo>
                <a:cubicBezTo>
                  <a:pt x="484243" y="354324"/>
                  <a:pt x="482726" y="353571"/>
                  <a:pt x="482856" y="352376"/>
                </a:cubicBezTo>
                <a:cubicBezTo>
                  <a:pt x="483468" y="346836"/>
                  <a:pt x="485585" y="342375"/>
                  <a:pt x="487998" y="337439"/>
                </a:cubicBezTo>
                <a:cubicBezTo>
                  <a:pt x="489474" y="334425"/>
                  <a:pt x="490144" y="331532"/>
                  <a:pt x="493611" y="330599"/>
                </a:cubicBezTo>
                <a:cubicBezTo>
                  <a:pt x="493877" y="330527"/>
                  <a:pt x="494124" y="330642"/>
                  <a:pt x="494394" y="330650"/>
                </a:cubicBezTo>
                <a:cubicBezTo>
                  <a:pt x="493235" y="325797"/>
                  <a:pt x="492225" y="320905"/>
                  <a:pt x="491092" y="316045"/>
                </a:cubicBezTo>
                <a:cubicBezTo>
                  <a:pt x="488631" y="320601"/>
                  <a:pt x="485858" y="325052"/>
                  <a:pt x="482528" y="328869"/>
                </a:cubicBezTo>
                <a:cubicBezTo>
                  <a:pt x="481312" y="330265"/>
                  <a:pt x="478660" y="329217"/>
                  <a:pt x="479138" y="327259"/>
                </a:cubicBezTo>
                <a:cubicBezTo>
                  <a:pt x="480956" y="319826"/>
                  <a:pt x="484436" y="312756"/>
                  <a:pt x="488092" y="306085"/>
                </a:cubicBezTo>
                <a:cubicBezTo>
                  <a:pt x="488256" y="305781"/>
                  <a:pt x="488478" y="305600"/>
                  <a:pt x="488677" y="305378"/>
                </a:cubicBezTo>
                <a:cubicBezTo>
                  <a:pt x="487538" y="300413"/>
                  <a:pt x="486533" y="295410"/>
                  <a:pt x="485410" y="290439"/>
                </a:cubicBezTo>
                <a:cubicBezTo>
                  <a:pt x="481982" y="295539"/>
                  <a:pt x="479277" y="301126"/>
                  <a:pt x="475510" y="305972"/>
                </a:cubicBezTo>
                <a:cubicBezTo>
                  <a:pt x="473758" y="308223"/>
                  <a:pt x="470999" y="305608"/>
                  <a:pt x="471278" y="303496"/>
                </a:cubicBezTo>
                <a:cubicBezTo>
                  <a:pt x="472156" y="296909"/>
                  <a:pt x="475912" y="290833"/>
                  <a:pt x="479417" y="285312"/>
                </a:cubicBezTo>
                <a:cubicBezTo>
                  <a:pt x="480573" y="283500"/>
                  <a:pt x="482426" y="283292"/>
                  <a:pt x="483986" y="283903"/>
                </a:cubicBezTo>
                <a:cubicBezTo>
                  <a:pt x="482064" y="275273"/>
                  <a:pt x="480321" y="266594"/>
                  <a:pt x="478475" y="257943"/>
                </a:cubicBezTo>
                <a:cubicBezTo>
                  <a:pt x="475616" y="263469"/>
                  <a:pt x="472579" y="268923"/>
                  <a:pt x="468849" y="273879"/>
                </a:cubicBezTo>
                <a:cubicBezTo>
                  <a:pt x="467311" y="275915"/>
                  <a:pt x="463763" y="273812"/>
                  <a:pt x="464501" y="271475"/>
                </a:cubicBezTo>
                <a:cubicBezTo>
                  <a:pt x="466770" y="264318"/>
                  <a:pt x="470169" y="257494"/>
                  <a:pt x="473702" y="250875"/>
                </a:cubicBezTo>
                <a:cubicBezTo>
                  <a:pt x="474366" y="249624"/>
                  <a:pt x="475436" y="249046"/>
                  <a:pt x="476552" y="248880"/>
                </a:cubicBezTo>
                <a:cubicBezTo>
                  <a:pt x="475325" y="243060"/>
                  <a:pt x="474215" y="237211"/>
                  <a:pt x="473023" y="231378"/>
                </a:cubicBezTo>
                <a:cubicBezTo>
                  <a:pt x="470779" y="236557"/>
                  <a:pt x="468515" y="241806"/>
                  <a:pt x="465087" y="246242"/>
                </a:cubicBezTo>
                <a:cubicBezTo>
                  <a:pt x="463925" y="247738"/>
                  <a:pt x="460828" y="247396"/>
                  <a:pt x="461127" y="245033"/>
                </a:cubicBezTo>
                <a:cubicBezTo>
                  <a:pt x="462055" y="237667"/>
                  <a:pt x="465212" y="230627"/>
                  <a:pt x="467819" y="223729"/>
                </a:cubicBezTo>
                <a:cubicBezTo>
                  <a:pt x="468470" y="222017"/>
                  <a:pt x="469679" y="221253"/>
                  <a:pt x="470941" y="221066"/>
                </a:cubicBezTo>
                <a:cubicBezTo>
                  <a:pt x="469910" y="215916"/>
                  <a:pt x="468968" y="210741"/>
                  <a:pt x="467957" y="205586"/>
                </a:cubicBezTo>
                <a:cubicBezTo>
                  <a:pt x="465638" y="209478"/>
                  <a:pt x="463495" y="213502"/>
                  <a:pt x="461535" y="217562"/>
                </a:cubicBezTo>
                <a:cubicBezTo>
                  <a:pt x="460607" y="219483"/>
                  <a:pt x="457149" y="218899"/>
                  <a:pt x="457311" y="216607"/>
                </a:cubicBezTo>
                <a:cubicBezTo>
                  <a:pt x="457635" y="212002"/>
                  <a:pt x="458471" y="207774"/>
                  <a:pt x="460438" y="203541"/>
                </a:cubicBezTo>
                <a:cubicBezTo>
                  <a:pt x="461566" y="201127"/>
                  <a:pt x="463964" y="197829"/>
                  <a:pt x="466329" y="197151"/>
                </a:cubicBezTo>
                <a:cubicBezTo>
                  <a:pt x="465094" y="190716"/>
                  <a:pt x="463941" y="184258"/>
                  <a:pt x="462749" y="177811"/>
                </a:cubicBezTo>
                <a:cubicBezTo>
                  <a:pt x="461011" y="182519"/>
                  <a:pt x="458566" y="187160"/>
                  <a:pt x="454402" y="189984"/>
                </a:cubicBezTo>
                <a:cubicBezTo>
                  <a:pt x="452791" y="191080"/>
                  <a:pt x="450617" y="189415"/>
                  <a:pt x="451039" y="187583"/>
                </a:cubicBezTo>
                <a:cubicBezTo>
                  <a:pt x="451866" y="184018"/>
                  <a:pt x="453651" y="180736"/>
                  <a:pt x="454901" y="177302"/>
                </a:cubicBezTo>
                <a:cubicBezTo>
                  <a:pt x="455527" y="175575"/>
                  <a:pt x="455781" y="173135"/>
                  <a:pt x="456860" y="171645"/>
                </a:cubicBezTo>
                <a:cubicBezTo>
                  <a:pt x="458104" y="169927"/>
                  <a:pt x="459788" y="169551"/>
                  <a:pt x="461335" y="170167"/>
                </a:cubicBezTo>
                <a:cubicBezTo>
                  <a:pt x="459860" y="162059"/>
                  <a:pt x="458608" y="153887"/>
                  <a:pt x="457205" y="145757"/>
                </a:cubicBezTo>
                <a:cubicBezTo>
                  <a:pt x="456073" y="148178"/>
                  <a:pt x="454855" y="150555"/>
                  <a:pt x="453337" y="152738"/>
                </a:cubicBezTo>
                <a:cubicBezTo>
                  <a:pt x="451998" y="154661"/>
                  <a:pt x="448601" y="153650"/>
                  <a:pt x="448893" y="151176"/>
                </a:cubicBezTo>
                <a:cubicBezTo>
                  <a:pt x="449401" y="146856"/>
                  <a:pt x="450573" y="142555"/>
                  <a:pt x="452049" y="138467"/>
                </a:cubicBezTo>
                <a:cubicBezTo>
                  <a:pt x="452793" y="136387"/>
                  <a:pt x="453632" y="135235"/>
                  <a:pt x="455312" y="134554"/>
                </a:cubicBezTo>
                <a:cubicBezTo>
                  <a:pt x="454554" y="130016"/>
                  <a:pt x="453879" y="125456"/>
                  <a:pt x="453138" y="120910"/>
                </a:cubicBezTo>
                <a:cubicBezTo>
                  <a:pt x="452698" y="121317"/>
                  <a:pt x="452257" y="121699"/>
                  <a:pt x="451844" y="121987"/>
                </a:cubicBezTo>
                <a:cubicBezTo>
                  <a:pt x="450461" y="122957"/>
                  <a:pt x="448518" y="121888"/>
                  <a:pt x="449049" y="120112"/>
                </a:cubicBezTo>
                <a:cubicBezTo>
                  <a:pt x="449875" y="117328"/>
                  <a:pt x="450891" y="114621"/>
                  <a:pt x="451691" y="111830"/>
                </a:cubicBezTo>
                <a:cubicBezTo>
                  <a:pt x="448128" y="89486"/>
                  <a:pt x="444753" y="67089"/>
                  <a:pt x="442040" y="44504"/>
                </a:cubicBezTo>
                <a:cubicBezTo>
                  <a:pt x="445560" y="340805"/>
                  <a:pt x="514865" y="630548"/>
                  <a:pt x="572222" y="919881"/>
                </a:cubicBezTo>
                <a:cubicBezTo>
                  <a:pt x="580388" y="961070"/>
                  <a:pt x="588096" y="1002258"/>
                  <a:pt x="595331" y="1043461"/>
                </a:cubicBezTo>
                <a:cubicBezTo>
                  <a:pt x="596493" y="1040768"/>
                  <a:pt x="598948" y="1038449"/>
                  <a:pt x="600716" y="1036106"/>
                </a:cubicBezTo>
                <a:cubicBezTo>
                  <a:pt x="603435" y="1032500"/>
                  <a:pt x="605903" y="1028377"/>
                  <a:pt x="609890" y="1026087"/>
                </a:cubicBezTo>
                <a:cubicBezTo>
                  <a:pt x="610854" y="1025533"/>
                  <a:pt x="611893" y="1026463"/>
                  <a:pt x="611861" y="1027444"/>
                </a:cubicBezTo>
                <a:cubicBezTo>
                  <a:pt x="611697" y="1032633"/>
                  <a:pt x="608259" y="1037412"/>
                  <a:pt x="605427" y="1041589"/>
                </a:cubicBezTo>
                <a:cubicBezTo>
                  <a:pt x="603186" y="1044889"/>
                  <a:pt x="601275" y="1048752"/>
                  <a:pt x="597078" y="1049212"/>
                </a:cubicBezTo>
                <a:cubicBezTo>
                  <a:pt x="596771" y="1049246"/>
                  <a:pt x="596556" y="1049030"/>
                  <a:pt x="596292" y="1048936"/>
                </a:cubicBezTo>
                <a:cubicBezTo>
                  <a:pt x="633879" y="1264526"/>
                  <a:pt x="656550" y="1480609"/>
                  <a:pt x="643214" y="1700465"/>
                </a:cubicBezTo>
                <a:cubicBezTo>
                  <a:pt x="644937" y="1698698"/>
                  <a:pt x="646708" y="1696983"/>
                  <a:pt x="648517" y="1695305"/>
                </a:cubicBezTo>
                <a:cubicBezTo>
                  <a:pt x="651886" y="1692159"/>
                  <a:pt x="655374" y="1687829"/>
                  <a:pt x="660340" y="1688624"/>
                </a:cubicBezTo>
                <a:cubicBezTo>
                  <a:pt x="661322" y="1688783"/>
                  <a:pt x="661879" y="1689879"/>
                  <a:pt x="661936" y="1690762"/>
                </a:cubicBezTo>
                <a:cubicBezTo>
                  <a:pt x="662200" y="1694916"/>
                  <a:pt x="658544" y="1697478"/>
                  <a:pt x="655727" y="1700023"/>
                </a:cubicBezTo>
                <a:cubicBezTo>
                  <a:pt x="651630" y="1703752"/>
                  <a:pt x="647428" y="1707322"/>
                  <a:pt x="642844" y="1710433"/>
                </a:cubicBezTo>
                <a:cubicBezTo>
                  <a:pt x="642772" y="1710486"/>
                  <a:pt x="642701" y="1710486"/>
                  <a:pt x="642627" y="1710521"/>
                </a:cubicBezTo>
                <a:cubicBezTo>
                  <a:pt x="642384" y="1714215"/>
                  <a:pt x="642243" y="1717891"/>
                  <a:pt x="641980" y="1721585"/>
                </a:cubicBezTo>
                <a:cubicBezTo>
                  <a:pt x="641610" y="1726763"/>
                  <a:pt x="641147" y="1731923"/>
                  <a:pt x="640740" y="1737084"/>
                </a:cubicBezTo>
                <a:cubicBezTo>
                  <a:pt x="642767" y="1734309"/>
                  <a:pt x="644972" y="1731641"/>
                  <a:pt x="647012" y="1728831"/>
                </a:cubicBezTo>
                <a:cubicBezTo>
                  <a:pt x="650056" y="1724607"/>
                  <a:pt x="652436" y="1719057"/>
                  <a:pt x="657693" y="1717467"/>
                </a:cubicBezTo>
                <a:cubicBezTo>
                  <a:pt x="658611" y="1717184"/>
                  <a:pt x="659859" y="1717679"/>
                  <a:pt x="660088" y="1718704"/>
                </a:cubicBezTo>
                <a:cubicBezTo>
                  <a:pt x="661423" y="1724624"/>
                  <a:pt x="656996" y="1729520"/>
                  <a:pt x="653511" y="1733920"/>
                </a:cubicBezTo>
                <a:cubicBezTo>
                  <a:pt x="652540" y="1735140"/>
                  <a:pt x="651567" y="1736342"/>
                  <a:pt x="650564" y="1737508"/>
                </a:cubicBezTo>
                <a:cubicBezTo>
                  <a:pt x="647555" y="1740954"/>
                  <a:pt x="644277" y="1744029"/>
                  <a:pt x="640036" y="1746097"/>
                </a:cubicBezTo>
                <a:cubicBezTo>
                  <a:pt x="640036" y="1746097"/>
                  <a:pt x="640036" y="1746097"/>
                  <a:pt x="640034" y="1746097"/>
                </a:cubicBezTo>
                <a:lnTo>
                  <a:pt x="640024" y="1746097"/>
                </a:lnTo>
                <a:cubicBezTo>
                  <a:pt x="639567" y="1751717"/>
                  <a:pt x="639172" y="1757337"/>
                  <a:pt x="638682" y="1762940"/>
                </a:cubicBezTo>
                <a:cubicBezTo>
                  <a:pt x="640279" y="1760819"/>
                  <a:pt x="642049" y="1758822"/>
                  <a:pt x="643881" y="1756931"/>
                </a:cubicBezTo>
                <a:cubicBezTo>
                  <a:pt x="648097" y="1752601"/>
                  <a:pt x="652998" y="1747511"/>
                  <a:pt x="659487" y="1748077"/>
                </a:cubicBezTo>
                <a:cubicBezTo>
                  <a:pt x="660598" y="1748165"/>
                  <a:pt x="661636" y="1749667"/>
                  <a:pt x="661278" y="1750763"/>
                </a:cubicBezTo>
                <a:cubicBezTo>
                  <a:pt x="659702" y="1755535"/>
                  <a:pt x="655695" y="1758097"/>
                  <a:pt x="652126" y="1761314"/>
                </a:cubicBezTo>
                <a:cubicBezTo>
                  <a:pt x="647918" y="1765131"/>
                  <a:pt x="644723" y="1769709"/>
                  <a:pt x="640914" y="1773880"/>
                </a:cubicBezTo>
                <a:cubicBezTo>
                  <a:pt x="639999" y="1774869"/>
                  <a:pt x="638749" y="1775223"/>
                  <a:pt x="637556" y="1775152"/>
                </a:cubicBezTo>
                <a:cubicBezTo>
                  <a:pt x="636738" y="1784165"/>
                  <a:pt x="635930" y="1793179"/>
                  <a:pt x="635056" y="1802192"/>
                </a:cubicBezTo>
                <a:cubicBezTo>
                  <a:pt x="639056" y="1797915"/>
                  <a:pt x="643622" y="1794009"/>
                  <a:pt x="648052" y="1790457"/>
                </a:cubicBezTo>
                <a:cubicBezTo>
                  <a:pt x="653389" y="1786162"/>
                  <a:pt x="659126" y="1780348"/>
                  <a:pt x="666170" y="1779782"/>
                </a:cubicBezTo>
                <a:cubicBezTo>
                  <a:pt x="667815" y="1779641"/>
                  <a:pt x="669303" y="1781479"/>
                  <a:pt x="668465" y="1783052"/>
                </a:cubicBezTo>
                <a:cubicBezTo>
                  <a:pt x="665313" y="1788955"/>
                  <a:pt x="658718" y="1792065"/>
                  <a:pt x="653582" y="1796112"/>
                </a:cubicBezTo>
                <a:cubicBezTo>
                  <a:pt x="646923" y="1801344"/>
                  <a:pt x="640910" y="1807529"/>
                  <a:pt x="634060" y="1812460"/>
                </a:cubicBezTo>
                <a:cubicBezTo>
                  <a:pt x="633487" y="1818204"/>
                  <a:pt x="632988" y="1823930"/>
                  <a:pt x="632394" y="1829674"/>
                </a:cubicBezTo>
                <a:cubicBezTo>
                  <a:pt x="636586" y="1826669"/>
                  <a:pt x="641293" y="1824142"/>
                  <a:pt x="645418" y="1821438"/>
                </a:cubicBezTo>
                <a:cubicBezTo>
                  <a:pt x="651274" y="1817603"/>
                  <a:pt x="656949" y="1813344"/>
                  <a:pt x="663915" y="1812018"/>
                </a:cubicBezTo>
                <a:cubicBezTo>
                  <a:pt x="665105" y="1811788"/>
                  <a:pt x="665585" y="1813238"/>
                  <a:pt x="665051" y="1814086"/>
                </a:cubicBezTo>
                <a:cubicBezTo>
                  <a:pt x="661278" y="1819971"/>
                  <a:pt x="655128" y="1823665"/>
                  <a:pt x="649506" y="1827606"/>
                </a:cubicBezTo>
                <a:cubicBezTo>
                  <a:pt x="643676" y="1831706"/>
                  <a:pt x="637880" y="1836778"/>
                  <a:pt x="631305" y="1839606"/>
                </a:cubicBezTo>
                <a:cubicBezTo>
                  <a:pt x="630718" y="1845120"/>
                  <a:pt x="629993" y="1850616"/>
                  <a:pt x="629389" y="1856113"/>
                </a:cubicBezTo>
                <a:cubicBezTo>
                  <a:pt x="634938" y="1848902"/>
                  <a:pt x="643359" y="1842893"/>
                  <a:pt x="649848" y="1837680"/>
                </a:cubicBezTo>
                <a:cubicBezTo>
                  <a:pt x="660589" y="1829037"/>
                  <a:pt x="672220" y="1820678"/>
                  <a:pt x="685628" y="1817020"/>
                </a:cubicBezTo>
                <a:cubicBezTo>
                  <a:pt x="686985" y="1816649"/>
                  <a:pt x="688299" y="1818469"/>
                  <a:pt x="687142" y="1819512"/>
                </a:cubicBezTo>
                <a:cubicBezTo>
                  <a:pt x="676475" y="1829144"/>
                  <a:pt x="663965" y="1836443"/>
                  <a:pt x="653035" y="1845792"/>
                </a:cubicBezTo>
                <a:cubicBezTo>
                  <a:pt x="644808" y="1852843"/>
                  <a:pt x="637785" y="1863430"/>
                  <a:pt x="628007" y="1868007"/>
                </a:cubicBezTo>
                <a:cubicBezTo>
                  <a:pt x="627531" y="1872231"/>
                  <a:pt x="627011" y="1876455"/>
                  <a:pt x="626536" y="1880679"/>
                </a:cubicBezTo>
                <a:cubicBezTo>
                  <a:pt x="629769" y="1878081"/>
                  <a:pt x="633334" y="1875783"/>
                  <a:pt x="636308" y="1873609"/>
                </a:cubicBezTo>
                <a:cubicBezTo>
                  <a:pt x="642598" y="1869032"/>
                  <a:pt x="649252" y="1863712"/>
                  <a:pt x="656949" y="1862016"/>
                </a:cubicBezTo>
                <a:cubicBezTo>
                  <a:pt x="658971" y="1861574"/>
                  <a:pt x="660402" y="1864295"/>
                  <a:pt x="659159" y="1865815"/>
                </a:cubicBezTo>
                <a:cubicBezTo>
                  <a:pt x="654278" y="1871824"/>
                  <a:pt x="646857" y="1875677"/>
                  <a:pt x="640773" y="1880396"/>
                </a:cubicBezTo>
                <a:cubicBezTo>
                  <a:pt x="635790" y="1884248"/>
                  <a:pt x="630825" y="1889727"/>
                  <a:pt x="625130" y="1892785"/>
                </a:cubicBezTo>
                <a:cubicBezTo>
                  <a:pt x="624677" y="1896761"/>
                  <a:pt x="624195" y="1900720"/>
                  <a:pt x="623748" y="1904696"/>
                </a:cubicBezTo>
                <a:cubicBezTo>
                  <a:pt x="627021" y="1902010"/>
                  <a:pt x="630707" y="1899695"/>
                  <a:pt x="633660" y="1897556"/>
                </a:cubicBezTo>
                <a:cubicBezTo>
                  <a:pt x="639500" y="1893350"/>
                  <a:pt x="645459" y="1889409"/>
                  <a:pt x="652007" y="1886581"/>
                </a:cubicBezTo>
                <a:lnTo>
                  <a:pt x="677881" y="1848699"/>
                </a:lnTo>
                <a:lnTo>
                  <a:pt x="677893" y="1848690"/>
                </a:lnTo>
                <a:lnTo>
                  <a:pt x="677887" y="1848690"/>
                </a:lnTo>
                <a:lnTo>
                  <a:pt x="677881" y="1848699"/>
                </a:lnTo>
                <a:lnTo>
                  <a:pt x="676824" y="1849450"/>
                </a:lnTo>
                <a:cubicBezTo>
                  <a:pt x="673103" y="1852366"/>
                  <a:pt x="669708" y="1856661"/>
                  <a:pt x="664657" y="1856784"/>
                </a:cubicBezTo>
                <a:cubicBezTo>
                  <a:pt x="663686" y="1856802"/>
                  <a:pt x="662565" y="1856060"/>
                  <a:pt x="662581" y="1854964"/>
                </a:cubicBezTo>
                <a:cubicBezTo>
                  <a:pt x="662669" y="1849008"/>
                  <a:pt x="668141" y="1845509"/>
                  <a:pt x="672513" y="1842292"/>
                </a:cubicBezTo>
                <a:cubicBezTo>
                  <a:pt x="676826" y="1839129"/>
                  <a:pt x="681422" y="1836160"/>
                  <a:pt x="686657" y="1835064"/>
                </a:cubicBezTo>
                <a:cubicBezTo>
                  <a:pt x="691248" y="1827836"/>
                  <a:pt x="695849" y="1820625"/>
                  <a:pt x="700270" y="1813308"/>
                </a:cubicBezTo>
                <a:cubicBezTo>
                  <a:pt x="697948" y="1813980"/>
                  <a:pt x="695489" y="1814227"/>
                  <a:pt x="692884" y="1813715"/>
                </a:cubicBezTo>
                <a:cubicBezTo>
                  <a:pt x="690462" y="1813238"/>
                  <a:pt x="689649" y="1809279"/>
                  <a:pt x="692373" y="1808554"/>
                </a:cubicBezTo>
                <a:cubicBezTo>
                  <a:pt x="696120" y="1807547"/>
                  <a:pt x="699630" y="1805833"/>
                  <a:pt x="702336" y="1802899"/>
                </a:cubicBezTo>
                <a:cubicBezTo>
                  <a:pt x="703714" y="1801414"/>
                  <a:pt x="705460" y="1801344"/>
                  <a:pt x="706882" y="1802033"/>
                </a:cubicBezTo>
                <a:cubicBezTo>
                  <a:pt x="710611" y="1795670"/>
                  <a:pt x="714477" y="1789397"/>
                  <a:pt x="718059" y="1782981"/>
                </a:cubicBezTo>
                <a:cubicBezTo>
                  <a:pt x="717156" y="1783670"/>
                  <a:pt x="716264" y="1784377"/>
                  <a:pt x="715395" y="1785084"/>
                </a:cubicBezTo>
                <a:cubicBezTo>
                  <a:pt x="708284" y="1790881"/>
                  <a:pt x="701365" y="1798251"/>
                  <a:pt x="692402" y="1800849"/>
                </a:cubicBezTo>
                <a:cubicBezTo>
                  <a:pt x="690187" y="1801485"/>
                  <a:pt x="689011" y="1798693"/>
                  <a:pt x="689945" y="1797049"/>
                </a:cubicBezTo>
                <a:cubicBezTo>
                  <a:pt x="694001" y="1789927"/>
                  <a:pt x="701414" y="1785597"/>
                  <a:pt x="707825" y="1780719"/>
                </a:cubicBezTo>
                <a:cubicBezTo>
                  <a:pt x="714484" y="1775647"/>
                  <a:pt x="721078" y="1770504"/>
                  <a:pt x="727673" y="1765361"/>
                </a:cubicBezTo>
                <a:cubicBezTo>
                  <a:pt x="731225" y="1758645"/>
                  <a:pt x="734749" y="1751912"/>
                  <a:pt x="738125" y="1745107"/>
                </a:cubicBezTo>
                <a:cubicBezTo>
                  <a:pt x="736750" y="1746150"/>
                  <a:pt x="735377" y="1747211"/>
                  <a:pt x="734040" y="1748289"/>
                </a:cubicBezTo>
                <a:cubicBezTo>
                  <a:pt x="727609" y="1753502"/>
                  <a:pt x="721732" y="1760253"/>
                  <a:pt x="714092" y="1763717"/>
                </a:cubicBezTo>
                <a:cubicBezTo>
                  <a:pt x="711385" y="1764937"/>
                  <a:pt x="709116" y="1762144"/>
                  <a:pt x="710401" y="1759635"/>
                </a:cubicBezTo>
                <a:cubicBezTo>
                  <a:pt x="714246" y="1752141"/>
                  <a:pt x="721787" y="1746910"/>
                  <a:pt x="728293" y="1741838"/>
                </a:cubicBezTo>
                <a:cubicBezTo>
                  <a:pt x="733575" y="1737702"/>
                  <a:pt x="739061" y="1733461"/>
                  <a:pt x="745130" y="1730527"/>
                </a:cubicBezTo>
                <a:lnTo>
                  <a:pt x="749177" y="1721802"/>
                </a:lnTo>
                <a:lnTo>
                  <a:pt x="749177" y="1742787"/>
                </a:lnTo>
                <a:lnTo>
                  <a:pt x="734182" y="1775250"/>
                </a:lnTo>
                <a:cubicBezTo>
                  <a:pt x="701815" y="1835073"/>
                  <a:pt x="662253" y="1891212"/>
                  <a:pt x="619113" y="1943242"/>
                </a:cubicBezTo>
                <a:cubicBezTo>
                  <a:pt x="609839" y="2015454"/>
                  <a:pt x="599317" y="2087543"/>
                  <a:pt x="588851" y="2159632"/>
                </a:cubicBezTo>
                <a:cubicBezTo>
                  <a:pt x="585096" y="2185488"/>
                  <a:pt x="581315" y="2211344"/>
                  <a:pt x="577648" y="2237217"/>
                </a:cubicBezTo>
                <a:cubicBezTo>
                  <a:pt x="596775" y="2213571"/>
                  <a:pt x="616289" y="2190436"/>
                  <a:pt x="634892" y="2167514"/>
                </a:cubicBezTo>
                <a:cubicBezTo>
                  <a:pt x="640364" y="2160763"/>
                  <a:pt x="645959" y="2154136"/>
                  <a:pt x="651473" y="2147437"/>
                </a:cubicBezTo>
                <a:cubicBezTo>
                  <a:pt x="651429" y="2136445"/>
                  <a:pt x="651819" y="2125488"/>
                  <a:pt x="652402" y="2114583"/>
                </a:cubicBezTo>
                <a:cubicBezTo>
                  <a:pt x="657032" y="2027870"/>
                  <a:pt x="680987" y="1943572"/>
                  <a:pt x="718005" y="1865194"/>
                </a:cubicBezTo>
                <a:lnTo>
                  <a:pt x="749177" y="1807402"/>
                </a:lnTo>
                <a:lnTo>
                  <a:pt x="749177" y="1824081"/>
                </a:lnTo>
                <a:lnTo>
                  <a:pt x="735070" y="1850016"/>
                </a:lnTo>
                <a:cubicBezTo>
                  <a:pt x="737689" y="1870835"/>
                  <a:pt x="734904" y="1892396"/>
                  <a:pt x="735685" y="1913445"/>
                </a:cubicBezTo>
                <a:cubicBezTo>
                  <a:pt x="736485" y="1934882"/>
                  <a:pt x="740795" y="1956638"/>
                  <a:pt x="739754" y="1978040"/>
                </a:cubicBezTo>
                <a:cubicBezTo>
                  <a:pt x="739672" y="1979754"/>
                  <a:pt x="737439" y="1979684"/>
                  <a:pt x="736975" y="1978252"/>
                </a:cubicBezTo>
                <a:cubicBezTo>
                  <a:pt x="730352" y="1957840"/>
                  <a:pt x="730324" y="1934811"/>
                  <a:pt x="729154" y="1913498"/>
                </a:cubicBezTo>
                <a:cubicBezTo>
                  <a:pt x="728290" y="1897751"/>
                  <a:pt x="726612" y="1880784"/>
                  <a:pt x="727763" y="1864578"/>
                </a:cubicBezTo>
                <a:cubicBezTo>
                  <a:pt x="723451" y="1873362"/>
                  <a:pt x="719351" y="1882234"/>
                  <a:pt x="715383" y="1891176"/>
                </a:cubicBezTo>
                <a:cubicBezTo>
                  <a:pt x="716444" y="1909574"/>
                  <a:pt x="717623" y="1927990"/>
                  <a:pt x="718390" y="1946423"/>
                </a:cubicBezTo>
                <a:cubicBezTo>
                  <a:pt x="719190" y="1965739"/>
                  <a:pt x="721394" y="1985304"/>
                  <a:pt x="720659" y="2004532"/>
                </a:cubicBezTo>
                <a:cubicBezTo>
                  <a:pt x="720567" y="2006936"/>
                  <a:pt x="716870" y="2007183"/>
                  <a:pt x="716493" y="2004815"/>
                </a:cubicBezTo>
                <a:cubicBezTo>
                  <a:pt x="713653" y="1987036"/>
                  <a:pt x="713472" y="1968585"/>
                  <a:pt x="711998" y="1950594"/>
                </a:cubicBezTo>
                <a:cubicBezTo>
                  <a:pt x="710785" y="1935801"/>
                  <a:pt x="709849" y="1920991"/>
                  <a:pt x="708918" y="1906181"/>
                </a:cubicBezTo>
                <a:cubicBezTo>
                  <a:pt x="706845" y="1911129"/>
                  <a:pt x="704970" y="1916184"/>
                  <a:pt x="703008" y="1921168"/>
                </a:cubicBezTo>
                <a:cubicBezTo>
                  <a:pt x="703022" y="1921291"/>
                  <a:pt x="703075" y="1921380"/>
                  <a:pt x="703078" y="1921486"/>
                </a:cubicBezTo>
                <a:cubicBezTo>
                  <a:pt x="703276" y="1948261"/>
                  <a:pt x="701737" y="1977262"/>
                  <a:pt x="697234" y="2003666"/>
                </a:cubicBezTo>
                <a:cubicBezTo>
                  <a:pt x="696862" y="2005822"/>
                  <a:pt x="693268" y="2006352"/>
                  <a:pt x="693127" y="2003843"/>
                </a:cubicBezTo>
                <a:cubicBezTo>
                  <a:pt x="692043" y="1984632"/>
                  <a:pt x="692642" y="1964520"/>
                  <a:pt x="694206" y="1944832"/>
                </a:cubicBezTo>
                <a:cubicBezTo>
                  <a:pt x="688544" y="1960915"/>
                  <a:pt x="683488" y="1977209"/>
                  <a:pt x="679026" y="1993716"/>
                </a:cubicBezTo>
                <a:cubicBezTo>
                  <a:pt x="681187" y="2011973"/>
                  <a:pt x="680213" y="2031077"/>
                  <a:pt x="680539" y="2049351"/>
                </a:cubicBezTo>
                <a:cubicBezTo>
                  <a:pt x="680861" y="2067502"/>
                  <a:pt x="681968" y="2085846"/>
                  <a:pt x="680458" y="2103944"/>
                </a:cubicBezTo>
                <a:cubicBezTo>
                  <a:pt x="680295" y="2105870"/>
                  <a:pt x="677161" y="2106453"/>
                  <a:pt x="676895" y="2104315"/>
                </a:cubicBezTo>
                <a:cubicBezTo>
                  <a:pt x="674309" y="2083743"/>
                  <a:pt x="674906" y="2062642"/>
                  <a:pt x="674464" y="2041911"/>
                </a:cubicBezTo>
                <a:cubicBezTo>
                  <a:pt x="674277" y="2033216"/>
                  <a:pt x="673759" y="2024379"/>
                  <a:pt x="673503" y="2015542"/>
                </a:cubicBezTo>
                <a:cubicBezTo>
                  <a:pt x="665928" y="2047937"/>
                  <a:pt x="660924" y="2081128"/>
                  <a:pt x="658602" y="2115025"/>
                </a:cubicBezTo>
                <a:cubicBezTo>
                  <a:pt x="658024" y="2123455"/>
                  <a:pt x="657486" y="2131903"/>
                  <a:pt x="657262" y="2140421"/>
                </a:cubicBezTo>
                <a:cubicBezTo>
                  <a:pt x="663968" y="2132309"/>
                  <a:pt x="670949" y="2124427"/>
                  <a:pt x="677711" y="2116350"/>
                </a:cubicBezTo>
                <a:lnTo>
                  <a:pt x="749177" y="2035007"/>
                </a:lnTo>
                <a:lnTo>
                  <a:pt x="749177" y="2048031"/>
                </a:lnTo>
                <a:lnTo>
                  <a:pt x="688099" y="2116280"/>
                </a:lnTo>
                <a:cubicBezTo>
                  <a:pt x="681142" y="2124533"/>
                  <a:pt x="673880" y="2132521"/>
                  <a:pt x="666988" y="2140828"/>
                </a:cubicBezTo>
                <a:cubicBezTo>
                  <a:pt x="636655" y="2177376"/>
                  <a:pt x="605199" y="2213924"/>
                  <a:pt x="575587" y="2251780"/>
                </a:cubicBezTo>
                <a:cubicBezTo>
                  <a:pt x="571612" y="2256852"/>
                  <a:pt x="567722" y="2261995"/>
                  <a:pt x="563822" y="2267138"/>
                </a:cubicBezTo>
                <a:cubicBezTo>
                  <a:pt x="555525" y="2278042"/>
                  <a:pt x="547396" y="2289088"/>
                  <a:pt x="539543" y="2300275"/>
                </a:cubicBezTo>
                <a:cubicBezTo>
                  <a:pt x="535654" y="2305825"/>
                  <a:pt x="531915" y="2311462"/>
                  <a:pt x="528162" y="2317100"/>
                </a:cubicBezTo>
                <a:cubicBezTo>
                  <a:pt x="517984" y="2332352"/>
                  <a:pt x="508181" y="2347816"/>
                  <a:pt x="499227" y="2363775"/>
                </a:cubicBezTo>
                <a:cubicBezTo>
                  <a:pt x="463042" y="2428282"/>
                  <a:pt x="447280" y="2512848"/>
                  <a:pt x="493703" y="2575199"/>
                </a:cubicBezTo>
                <a:lnTo>
                  <a:pt x="500875" y="2582657"/>
                </a:lnTo>
                <a:lnTo>
                  <a:pt x="508597" y="2588914"/>
                </a:lnTo>
                <a:cubicBezTo>
                  <a:pt x="507752" y="2601090"/>
                  <a:pt x="506802" y="2613250"/>
                  <a:pt x="506122" y="2625444"/>
                </a:cubicBezTo>
                <a:cubicBezTo>
                  <a:pt x="498117" y="2768667"/>
                  <a:pt x="503291" y="2893193"/>
                  <a:pt x="523831" y="3033129"/>
                </a:cubicBezTo>
                <a:cubicBezTo>
                  <a:pt x="524437" y="3034101"/>
                  <a:pt x="525908" y="3046667"/>
                  <a:pt x="526516" y="3047621"/>
                </a:cubicBezTo>
                <a:lnTo>
                  <a:pt x="529888" y="3062926"/>
                </a:lnTo>
                <a:cubicBezTo>
                  <a:pt x="529232" y="3061936"/>
                  <a:pt x="528564" y="3060947"/>
                  <a:pt x="527907" y="3059939"/>
                </a:cubicBezTo>
                <a:cubicBezTo>
                  <a:pt x="526815" y="3058278"/>
                  <a:pt x="525701" y="3056634"/>
                  <a:pt x="524614" y="3054973"/>
                </a:cubicBezTo>
                <a:cubicBezTo>
                  <a:pt x="521795" y="3050661"/>
                  <a:pt x="519114" y="3046260"/>
                  <a:pt x="516343" y="3041912"/>
                </a:cubicBezTo>
                <a:cubicBezTo>
                  <a:pt x="511615" y="3034508"/>
                  <a:pt x="506837" y="3027120"/>
                  <a:pt x="502243" y="3019627"/>
                </a:cubicBezTo>
                <a:cubicBezTo>
                  <a:pt x="487494" y="2995591"/>
                  <a:pt x="473414" y="2971149"/>
                  <a:pt x="459999" y="2946336"/>
                </a:cubicBezTo>
                <a:cubicBezTo>
                  <a:pt x="440298" y="2909894"/>
                  <a:pt x="422100" y="2872639"/>
                  <a:pt x="405244" y="2834801"/>
                </a:cubicBezTo>
                <a:cubicBezTo>
                  <a:pt x="398413" y="2819460"/>
                  <a:pt x="391750" y="2804049"/>
                  <a:pt x="385383" y="2788497"/>
                </a:cubicBezTo>
                <a:cubicBezTo>
                  <a:pt x="380471" y="2776514"/>
                  <a:pt x="375750" y="2764461"/>
                  <a:pt x="371114" y="2752373"/>
                </a:cubicBezTo>
                <a:cubicBezTo>
                  <a:pt x="354926" y="2710152"/>
                  <a:pt x="340365" y="2667330"/>
                  <a:pt x="327497" y="2623995"/>
                </a:cubicBezTo>
                <a:cubicBezTo>
                  <a:pt x="319881" y="2598386"/>
                  <a:pt x="313112" y="2572566"/>
                  <a:pt x="306713" y="2546639"/>
                </a:cubicBezTo>
                <a:cubicBezTo>
                  <a:pt x="276534" y="2424235"/>
                  <a:pt x="259699" y="2298596"/>
                  <a:pt x="257301" y="2172498"/>
                </a:cubicBezTo>
                <a:cubicBezTo>
                  <a:pt x="254269" y="2013386"/>
                  <a:pt x="271492" y="1854964"/>
                  <a:pt x="277345" y="1696117"/>
                </a:cubicBezTo>
                <a:cubicBezTo>
                  <a:pt x="272849" y="1691876"/>
                  <a:pt x="268407" y="1687546"/>
                  <a:pt x="264088" y="1683110"/>
                </a:cubicBezTo>
                <a:cubicBezTo>
                  <a:pt x="264071" y="1683110"/>
                  <a:pt x="264071" y="1683092"/>
                  <a:pt x="264053" y="1683092"/>
                </a:cubicBezTo>
                <a:cubicBezTo>
                  <a:pt x="263700" y="1694774"/>
                  <a:pt x="263260" y="1706421"/>
                  <a:pt x="262766" y="1718138"/>
                </a:cubicBezTo>
                <a:cubicBezTo>
                  <a:pt x="262537" y="1724041"/>
                  <a:pt x="262272" y="1729926"/>
                  <a:pt x="262008" y="1735811"/>
                </a:cubicBezTo>
                <a:cubicBezTo>
                  <a:pt x="261814" y="1739894"/>
                  <a:pt x="259857" y="1747758"/>
                  <a:pt x="261250" y="1751523"/>
                </a:cubicBezTo>
                <a:cubicBezTo>
                  <a:pt x="261303" y="1751647"/>
                  <a:pt x="261373" y="1751753"/>
                  <a:pt x="261409" y="1751876"/>
                </a:cubicBezTo>
                <a:cubicBezTo>
                  <a:pt x="261849" y="1753096"/>
                  <a:pt x="261620" y="1754174"/>
                  <a:pt x="261074" y="1755022"/>
                </a:cubicBezTo>
                <a:cubicBezTo>
                  <a:pt x="260333" y="1769585"/>
                  <a:pt x="259575" y="1784148"/>
                  <a:pt x="258800" y="1798710"/>
                </a:cubicBezTo>
                <a:cubicBezTo>
                  <a:pt x="258377" y="1806363"/>
                  <a:pt x="255873" y="1816772"/>
                  <a:pt x="257372" y="1824248"/>
                </a:cubicBezTo>
                <a:cubicBezTo>
                  <a:pt x="257390" y="1824354"/>
                  <a:pt x="257425" y="1824460"/>
                  <a:pt x="257460" y="1824584"/>
                </a:cubicBezTo>
                <a:cubicBezTo>
                  <a:pt x="257513" y="1824920"/>
                  <a:pt x="257337" y="1825132"/>
                  <a:pt x="257301" y="1825432"/>
                </a:cubicBezTo>
                <a:cubicBezTo>
                  <a:pt x="256191" y="1843741"/>
                  <a:pt x="255732" y="1862210"/>
                  <a:pt x="253952" y="1880537"/>
                </a:cubicBezTo>
                <a:cubicBezTo>
                  <a:pt x="252947" y="1890717"/>
                  <a:pt x="252189" y="1900932"/>
                  <a:pt x="251537" y="1911147"/>
                </a:cubicBezTo>
                <a:cubicBezTo>
                  <a:pt x="250250" y="1931613"/>
                  <a:pt x="249421" y="1952078"/>
                  <a:pt x="248276" y="1972544"/>
                </a:cubicBezTo>
                <a:cubicBezTo>
                  <a:pt x="246460" y="2004621"/>
                  <a:pt x="244873" y="2036715"/>
                  <a:pt x="243816" y="2068827"/>
                </a:cubicBezTo>
                <a:cubicBezTo>
                  <a:pt x="243287" y="2084874"/>
                  <a:pt x="242881" y="2100939"/>
                  <a:pt x="242635" y="2116987"/>
                </a:cubicBezTo>
                <a:cubicBezTo>
                  <a:pt x="242511" y="2125028"/>
                  <a:pt x="242423" y="2133052"/>
                  <a:pt x="242388" y="2141075"/>
                </a:cubicBezTo>
                <a:cubicBezTo>
                  <a:pt x="242353" y="2148392"/>
                  <a:pt x="241119" y="2157034"/>
                  <a:pt x="242405" y="2164227"/>
                </a:cubicBezTo>
                <a:cubicBezTo>
                  <a:pt x="244521" y="2175997"/>
                  <a:pt x="245543" y="2187821"/>
                  <a:pt x="244891" y="2199573"/>
                </a:cubicBezTo>
                <a:cubicBezTo>
                  <a:pt x="244821" y="2200599"/>
                  <a:pt x="243886" y="2201235"/>
                  <a:pt x="243022" y="2201252"/>
                </a:cubicBezTo>
                <a:cubicBezTo>
                  <a:pt x="243146" y="2206678"/>
                  <a:pt x="243234" y="2212104"/>
                  <a:pt x="243428" y="2217512"/>
                </a:cubicBezTo>
                <a:cubicBezTo>
                  <a:pt x="244680" y="2252557"/>
                  <a:pt x="247183" y="2287533"/>
                  <a:pt x="250691" y="2322402"/>
                </a:cubicBezTo>
                <a:cubicBezTo>
                  <a:pt x="250867" y="2324063"/>
                  <a:pt x="251131" y="2325707"/>
                  <a:pt x="251273" y="2327368"/>
                </a:cubicBezTo>
                <a:cubicBezTo>
                  <a:pt x="253018" y="2345059"/>
                  <a:pt x="254992" y="2362502"/>
                  <a:pt x="257372" y="2379893"/>
                </a:cubicBezTo>
                <a:cubicBezTo>
                  <a:pt x="258236" y="2386202"/>
                  <a:pt x="259258" y="2392494"/>
                  <a:pt x="260192" y="2398803"/>
                </a:cubicBezTo>
                <a:cubicBezTo>
                  <a:pt x="260263" y="2399157"/>
                  <a:pt x="260404" y="2399510"/>
                  <a:pt x="260474" y="2399864"/>
                </a:cubicBezTo>
                <a:cubicBezTo>
                  <a:pt x="260527" y="2400040"/>
                  <a:pt x="260404" y="2400129"/>
                  <a:pt x="260404" y="2400288"/>
                </a:cubicBezTo>
                <a:cubicBezTo>
                  <a:pt x="267402" y="2447210"/>
                  <a:pt x="276305" y="2493849"/>
                  <a:pt x="287287" y="2539994"/>
                </a:cubicBezTo>
                <a:cubicBezTo>
                  <a:pt x="290055" y="2551623"/>
                  <a:pt x="293404" y="2563093"/>
                  <a:pt x="296401" y="2574651"/>
                </a:cubicBezTo>
                <a:cubicBezTo>
                  <a:pt x="307048" y="2615547"/>
                  <a:pt x="318753" y="2656160"/>
                  <a:pt x="332380" y="2696137"/>
                </a:cubicBezTo>
                <a:cubicBezTo>
                  <a:pt x="343115" y="2727666"/>
                  <a:pt x="355067" y="2758735"/>
                  <a:pt x="367583" y="2789593"/>
                </a:cubicBezTo>
                <a:cubicBezTo>
                  <a:pt x="375454" y="2808998"/>
                  <a:pt x="383364" y="2828385"/>
                  <a:pt x="391907" y="2847490"/>
                </a:cubicBezTo>
                <a:cubicBezTo>
                  <a:pt x="395556" y="2855637"/>
                  <a:pt x="399631" y="2863608"/>
                  <a:pt x="403402" y="2871702"/>
                </a:cubicBezTo>
                <a:cubicBezTo>
                  <a:pt x="411088" y="2888226"/>
                  <a:pt x="418659" y="2904804"/>
                  <a:pt x="426841" y="2921081"/>
                </a:cubicBezTo>
                <a:cubicBezTo>
                  <a:pt x="435272" y="2937871"/>
                  <a:pt x="445144" y="2953918"/>
                  <a:pt x="453013" y="2970866"/>
                </a:cubicBezTo>
                <a:cubicBezTo>
                  <a:pt x="457010" y="2979455"/>
                  <a:pt x="463507" y="2987515"/>
                  <a:pt x="468346" y="2995715"/>
                </a:cubicBezTo>
                <a:cubicBezTo>
                  <a:pt x="472965" y="3003526"/>
                  <a:pt x="477626" y="3011762"/>
                  <a:pt x="481860" y="3019538"/>
                </a:cubicBezTo>
                <a:cubicBezTo>
                  <a:pt x="492465" y="3038943"/>
                  <a:pt x="505240" y="3057765"/>
                  <a:pt x="514444" y="3077877"/>
                </a:cubicBezTo>
                <a:cubicBezTo>
                  <a:pt x="517799" y="3085212"/>
                  <a:pt x="521608" y="3092440"/>
                  <a:pt x="525074" y="3099828"/>
                </a:cubicBezTo>
                <a:cubicBezTo>
                  <a:pt x="525818" y="3101400"/>
                  <a:pt x="526641" y="3102956"/>
                  <a:pt x="527334" y="3104564"/>
                </a:cubicBezTo>
                <a:cubicBezTo>
                  <a:pt x="529456" y="3109477"/>
                  <a:pt x="531413" y="3114461"/>
                  <a:pt x="533200" y="3119515"/>
                </a:cubicBezTo>
                <a:lnTo>
                  <a:pt x="544488" y="3155180"/>
                </a:lnTo>
                <a:cubicBezTo>
                  <a:pt x="548022" y="3173542"/>
                  <a:pt x="551654" y="3191887"/>
                  <a:pt x="555595" y="3210196"/>
                </a:cubicBezTo>
                <a:cubicBezTo>
                  <a:pt x="569490" y="3274739"/>
                  <a:pt x="585865" y="3338946"/>
                  <a:pt x="604570" y="3402817"/>
                </a:cubicBezTo>
                <a:cubicBezTo>
                  <a:pt x="641734" y="3529710"/>
                  <a:pt x="687021" y="3653674"/>
                  <a:pt x="735993" y="3776240"/>
                </a:cubicBezTo>
                <a:lnTo>
                  <a:pt x="742305" y="3791245"/>
                </a:lnTo>
                <a:lnTo>
                  <a:pt x="734955" y="3791245"/>
                </a:lnTo>
                <a:lnTo>
                  <a:pt x="682820" y="3663178"/>
                </a:lnTo>
                <a:cubicBezTo>
                  <a:pt x="639980" y="3548125"/>
                  <a:pt x="601476" y="3431359"/>
                  <a:pt x="570290" y="3312560"/>
                </a:cubicBezTo>
                <a:cubicBezTo>
                  <a:pt x="562303" y="3282126"/>
                  <a:pt x="554991" y="3251675"/>
                  <a:pt x="548310" y="3221172"/>
                </a:cubicBezTo>
                <a:cubicBezTo>
                  <a:pt x="541678" y="3190915"/>
                  <a:pt x="535668" y="3160606"/>
                  <a:pt x="530265" y="3130261"/>
                </a:cubicBezTo>
                <a:cubicBezTo>
                  <a:pt x="522077" y="3109053"/>
                  <a:pt x="513727" y="3088039"/>
                  <a:pt x="502324" y="3068157"/>
                </a:cubicBezTo>
                <a:cubicBezTo>
                  <a:pt x="471643" y="3014661"/>
                  <a:pt x="439796" y="2962260"/>
                  <a:pt x="412458" y="2906889"/>
                </a:cubicBezTo>
                <a:cubicBezTo>
                  <a:pt x="409114" y="2900138"/>
                  <a:pt x="405948" y="2893281"/>
                  <a:pt x="402700" y="2886459"/>
                </a:cubicBezTo>
                <a:cubicBezTo>
                  <a:pt x="389807" y="2859384"/>
                  <a:pt x="377660" y="2831973"/>
                  <a:pt x="366261" y="2804244"/>
                </a:cubicBezTo>
                <a:cubicBezTo>
                  <a:pt x="358752" y="2785987"/>
                  <a:pt x="351436" y="2767660"/>
                  <a:pt x="344543" y="2749156"/>
                </a:cubicBezTo>
                <a:cubicBezTo>
                  <a:pt x="324835" y="2731996"/>
                  <a:pt x="305215" y="2714499"/>
                  <a:pt x="286176" y="2696384"/>
                </a:cubicBezTo>
                <a:cubicBezTo>
                  <a:pt x="250038" y="2662027"/>
                  <a:pt x="216087" y="2625391"/>
                  <a:pt x="188111" y="2584018"/>
                </a:cubicBezTo>
                <a:cubicBezTo>
                  <a:pt x="146878" y="2522993"/>
                  <a:pt x="121176" y="2452671"/>
                  <a:pt x="102667" y="2381696"/>
                </a:cubicBezTo>
                <a:cubicBezTo>
                  <a:pt x="32736" y="2113470"/>
                  <a:pt x="79115" y="1834251"/>
                  <a:pt x="120647" y="1565659"/>
                </a:cubicBezTo>
                <a:cubicBezTo>
                  <a:pt x="126024" y="1530795"/>
                  <a:pt x="131506" y="1495799"/>
                  <a:pt x="136689" y="1460704"/>
                </a:cubicBezTo>
                <a:cubicBezTo>
                  <a:pt x="129268" y="1439734"/>
                  <a:pt x="122375" y="1418532"/>
                  <a:pt x="115888" y="1397257"/>
                </a:cubicBezTo>
                <a:cubicBezTo>
                  <a:pt x="115800" y="1397211"/>
                  <a:pt x="115694" y="1397165"/>
                  <a:pt x="115588" y="1397121"/>
                </a:cubicBezTo>
                <a:cubicBezTo>
                  <a:pt x="114090" y="1396380"/>
                  <a:pt x="114125" y="1394875"/>
                  <a:pt x="114830" y="1393747"/>
                </a:cubicBezTo>
                <a:cubicBezTo>
                  <a:pt x="101662" y="1350285"/>
                  <a:pt x="89939" y="1306664"/>
                  <a:pt x="77846" y="1264622"/>
                </a:cubicBezTo>
                <a:cubicBezTo>
                  <a:pt x="71676" y="1243228"/>
                  <a:pt x="65665" y="1221748"/>
                  <a:pt x="59848" y="1200208"/>
                </a:cubicBezTo>
                <a:cubicBezTo>
                  <a:pt x="59848" y="1200153"/>
                  <a:pt x="59830" y="1200105"/>
                  <a:pt x="59813" y="1200047"/>
                </a:cubicBezTo>
                <a:cubicBezTo>
                  <a:pt x="32035" y="1096981"/>
                  <a:pt x="9344" y="992280"/>
                  <a:pt x="1936" y="886022"/>
                </a:cubicBezTo>
                <a:lnTo>
                  <a:pt x="0" y="779259"/>
                </a:lnTo>
                <a:lnTo>
                  <a:pt x="5553" y="776421"/>
                </a:lnTo>
                <a:cubicBezTo>
                  <a:pt x="7897" y="774901"/>
                  <a:pt x="11494" y="775484"/>
                  <a:pt x="12498" y="779136"/>
                </a:cubicBezTo>
                <a:cubicBezTo>
                  <a:pt x="25437" y="826418"/>
                  <a:pt x="41232" y="874562"/>
                  <a:pt x="51281" y="922986"/>
                </a:cubicBezTo>
                <a:cubicBezTo>
                  <a:pt x="52867" y="927081"/>
                  <a:pt x="54313" y="931245"/>
                  <a:pt x="55811" y="935404"/>
                </a:cubicBezTo>
                <a:cubicBezTo>
                  <a:pt x="57556" y="940260"/>
                  <a:pt x="59566" y="945198"/>
                  <a:pt x="61187" y="950221"/>
                </a:cubicBezTo>
                <a:cubicBezTo>
                  <a:pt x="89375" y="1004879"/>
                  <a:pt x="124878" y="1054562"/>
                  <a:pt x="163978" y="1101493"/>
                </a:cubicBezTo>
                <a:cubicBezTo>
                  <a:pt x="162321" y="1066139"/>
                  <a:pt x="158301" y="1030911"/>
                  <a:pt x="152378" y="996023"/>
                </a:cubicBezTo>
                <a:cubicBezTo>
                  <a:pt x="145221" y="953847"/>
                  <a:pt x="135526" y="912146"/>
                  <a:pt x="124684" y="870785"/>
                </a:cubicBezTo>
                <a:cubicBezTo>
                  <a:pt x="113808" y="829292"/>
                  <a:pt x="101768" y="788115"/>
                  <a:pt x="89904" y="746900"/>
                </a:cubicBezTo>
                <a:cubicBezTo>
                  <a:pt x="86167" y="733924"/>
                  <a:pt x="82447" y="720945"/>
                  <a:pt x="78780" y="707948"/>
                </a:cubicBezTo>
                <a:cubicBezTo>
                  <a:pt x="74973" y="694449"/>
                  <a:pt x="70883" y="681511"/>
                  <a:pt x="68415" y="667664"/>
                </a:cubicBezTo>
                <a:cubicBezTo>
                  <a:pt x="68027" y="665428"/>
                  <a:pt x="67640" y="663034"/>
                  <a:pt x="68574" y="660962"/>
                </a:cubicBezTo>
                <a:cubicBezTo>
                  <a:pt x="68715" y="660642"/>
                  <a:pt x="68926" y="660307"/>
                  <a:pt x="69261" y="660213"/>
                </a:cubicBezTo>
                <a:cubicBezTo>
                  <a:pt x="69649" y="660103"/>
                  <a:pt x="70054" y="660368"/>
                  <a:pt x="70372" y="660618"/>
                </a:cubicBezTo>
                <a:cubicBezTo>
                  <a:pt x="75907" y="664917"/>
                  <a:pt x="80420" y="669910"/>
                  <a:pt x="84563" y="675191"/>
                </a:cubicBezTo>
                <a:cubicBezTo>
                  <a:pt x="89639" y="681661"/>
                  <a:pt x="94152" y="688564"/>
                  <a:pt x="99335" y="695165"/>
                </a:cubicBezTo>
                <a:cubicBezTo>
                  <a:pt x="106016" y="703680"/>
                  <a:pt x="111622" y="713395"/>
                  <a:pt x="117457" y="722507"/>
                </a:cubicBezTo>
                <a:cubicBezTo>
                  <a:pt x="129232" y="740877"/>
                  <a:pt x="140462" y="759602"/>
                  <a:pt x="151180" y="778613"/>
                </a:cubicBezTo>
                <a:cubicBezTo>
                  <a:pt x="172580" y="816615"/>
                  <a:pt x="191936" y="855770"/>
                  <a:pt x="209617" y="895660"/>
                </a:cubicBezTo>
                <a:cubicBezTo>
                  <a:pt x="227316" y="935616"/>
                  <a:pt x="243322" y="976312"/>
                  <a:pt x="258095" y="1017450"/>
                </a:cubicBezTo>
                <a:cubicBezTo>
                  <a:pt x="270205" y="1051181"/>
                  <a:pt x="281470" y="1085216"/>
                  <a:pt x="292152" y="1119428"/>
                </a:cubicBezTo>
                <a:cubicBezTo>
                  <a:pt x="310098" y="1176918"/>
                  <a:pt x="327109" y="1234878"/>
                  <a:pt x="343080" y="1293188"/>
                </a:cubicBezTo>
                <a:cubicBezTo>
                  <a:pt x="376218" y="1328309"/>
                  <a:pt x="408320" y="1364281"/>
                  <a:pt x="437742" y="1402421"/>
                </a:cubicBezTo>
                <a:cubicBezTo>
                  <a:pt x="441253" y="1333474"/>
                  <a:pt x="447395" y="1264498"/>
                  <a:pt x="448506" y="1195731"/>
                </a:cubicBezTo>
                <a:cubicBezTo>
                  <a:pt x="450727" y="1058460"/>
                  <a:pt x="442484" y="921127"/>
                  <a:pt x="424226" y="785067"/>
                </a:cubicBezTo>
                <a:cubicBezTo>
                  <a:pt x="406859" y="655611"/>
                  <a:pt x="389800" y="528617"/>
                  <a:pt x="394098" y="397626"/>
                </a:cubicBezTo>
                <a:cubicBezTo>
                  <a:pt x="394223" y="393806"/>
                  <a:pt x="394361" y="389985"/>
                  <a:pt x="394507" y="386162"/>
                </a:cubicBezTo>
                <a:cubicBezTo>
                  <a:pt x="396968" y="322505"/>
                  <a:pt x="402524" y="259009"/>
                  <a:pt x="409579" y="195714"/>
                </a:cubicBezTo>
                <a:cubicBezTo>
                  <a:pt x="416128" y="136919"/>
                  <a:pt x="429368" y="76438"/>
                  <a:pt x="429501" y="17413"/>
                </a:cubicBezTo>
                <a:cubicBezTo>
                  <a:pt x="429509" y="13949"/>
                  <a:pt x="429344" y="10412"/>
                  <a:pt x="430357" y="7102"/>
                </a:cubicBezTo>
                <a:cubicBezTo>
                  <a:pt x="431373" y="3794"/>
                  <a:pt x="433878" y="683"/>
                  <a:pt x="437271" y="9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759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5D1D0B4-FE6B-0116-72A4-29D0B5382300}"/>
              </a:ext>
            </a:extLst>
          </p:cNvPr>
          <p:cNvSpPr/>
          <p:nvPr userDrawn="1"/>
        </p:nvSpPr>
        <p:spPr>
          <a:xfrm>
            <a:off x="7118011" y="0"/>
            <a:ext cx="2025989" cy="1390428"/>
          </a:xfrm>
          <a:custGeom>
            <a:avLst/>
            <a:gdLst>
              <a:gd name="connsiteX0" fmla="*/ 1330016 w 2025989"/>
              <a:gd name="connsiteY0" fmla="*/ 952380 h 1390428"/>
              <a:gd name="connsiteX1" fmla="*/ 1331746 w 2025989"/>
              <a:gd name="connsiteY1" fmla="*/ 954927 h 1390428"/>
              <a:gd name="connsiteX2" fmla="*/ 1320998 w 2025989"/>
              <a:gd name="connsiteY2" fmla="*/ 963689 h 1390428"/>
              <a:gd name="connsiteX3" fmla="*/ 1310612 w 2025989"/>
              <a:gd name="connsiteY3" fmla="*/ 968491 h 1390428"/>
              <a:gd name="connsiteX4" fmla="*/ 1309118 w 2025989"/>
              <a:gd name="connsiteY4" fmla="*/ 966045 h 1390428"/>
              <a:gd name="connsiteX5" fmla="*/ 1319124 w 2025989"/>
              <a:gd name="connsiteY5" fmla="*/ 957741 h 1390428"/>
              <a:gd name="connsiteX6" fmla="*/ 1330016 w 2025989"/>
              <a:gd name="connsiteY6" fmla="*/ 952380 h 1390428"/>
              <a:gd name="connsiteX7" fmla="*/ 1481117 w 2025989"/>
              <a:gd name="connsiteY7" fmla="*/ 855813 h 1390428"/>
              <a:gd name="connsiteX8" fmla="*/ 1484940 w 2025989"/>
              <a:gd name="connsiteY8" fmla="*/ 857167 h 1390428"/>
              <a:gd name="connsiteX9" fmla="*/ 1482433 w 2025989"/>
              <a:gd name="connsiteY9" fmla="*/ 871345 h 1390428"/>
              <a:gd name="connsiteX10" fmla="*/ 1476697 w 2025989"/>
              <a:gd name="connsiteY10" fmla="*/ 869569 h 1390428"/>
              <a:gd name="connsiteX11" fmla="*/ 1481113 w 2025989"/>
              <a:gd name="connsiteY11" fmla="*/ 855811 h 1390428"/>
              <a:gd name="connsiteX12" fmla="*/ 1481117 w 2025989"/>
              <a:gd name="connsiteY12" fmla="*/ 855813 h 1390428"/>
              <a:gd name="connsiteX13" fmla="*/ 1481117 w 2025989"/>
              <a:gd name="connsiteY13" fmla="*/ 855813 h 1390428"/>
              <a:gd name="connsiteX14" fmla="*/ 1512044 w 2025989"/>
              <a:gd name="connsiteY14" fmla="*/ 800731 h 1390428"/>
              <a:gd name="connsiteX15" fmla="*/ 1514288 w 2025989"/>
              <a:gd name="connsiteY15" fmla="*/ 831085 h 1390428"/>
              <a:gd name="connsiteX16" fmla="*/ 1514156 w 2025989"/>
              <a:gd name="connsiteY16" fmla="*/ 858983 h 1390428"/>
              <a:gd name="connsiteX17" fmla="*/ 1510824 w 2025989"/>
              <a:gd name="connsiteY17" fmla="*/ 859090 h 1390428"/>
              <a:gd name="connsiteX18" fmla="*/ 1508754 w 2025989"/>
              <a:gd name="connsiteY18" fmla="*/ 831827 h 1390428"/>
              <a:gd name="connsiteX19" fmla="*/ 1508847 w 2025989"/>
              <a:gd name="connsiteY19" fmla="*/ 800816 h 1390428"/>
              <a:gd name="connsiteX20" fmla="*/ 1512044 w 2025989"/>
              <a:gd name="connsiteY20" fmla="*/ 800731 h 1390428"/>
              <a:gd name="connsiteX21" fmla="*/ 1533535 w 2025989"/>
              <a:gd name="connsiteY21" fmla="*/ 782858 h 1390428"/>
              <a:gd name="connsiteX22" fmla="*/ 1538962 w 2025989"/>
              <a:gd name="connsiteY22" fmla="*/ 834618 h 1390428"/>
              <a:gd name="connsiteX23" fmla="*/ 1532416 w 2025989"/>
              <a:gd name="connsiteY23" fmla="*/ 834430 h 1390428"/>
              <a:gd name="connsiteX24" fmla="*/ 1530022 w 2025989"/>
              <a:gd name="connsiteY24" fmla="*/ 783357 h 1390428"/>
              <a:gd name="connsiteX25" fmla="*/ 1533535 w 2025989"/>
              <a:gd name="connsiteY25" fmla="*/ 782858 h 1390428"/>
              <a:gd name="connsiteX26" fmla="*/ 1564145 w 2025989"/>
              <a:gd name="connsiteY26" fmla="*/ 715965 h 1390428"/>
              <a:gd name="connsiteX27" fmla="*/ 1566687 w 2025989"/>
              <a:gd name="connsiteY27" fmla="*/ 744779 h 1390428"/>
              <a:gd name="connsiteX28" fmla="*/ 1566362 w 2025989"/>
              <a:gd name="connsiteY28" fmla="*/ 771450 h 1390428"/>
              <a:gd name="connsiteX29" fmla="*/ 1561916 w 2025989"/>
              <a:gd name="connsiteY29" fmla="*/ 771729 h 1390428"/>
              <a:gd name="connsiteX30" fmla="*/ 1559858 w 2025989"/>
              <a:gd name="connsiteY30" fmla="*/ 745706 h 1390428"/>
              <a:gd name="connsiteX31" fmla="*/ 1560494 w 2025989"/>
              <a:gd name="connsiteY31" fmla="*/ 716304 h 1390428"/>
              <a:gd name="connsiteX32" fmla="*/ 1564145 w 2025989"/>
              <a:gd name="connsiteY32" fmla="*/ 715965 h 1390428"/>
              <a:gd name="connsiteX33" fmla="*/ 1606015 w 2025989"/>
              <a:gd name="connsiteY33" fmla="*/ 699930 h 1390428"/>
              <a:gd name="connsiteX34" fmla="*/ 1609323 w 2025989"/>
              <a:gd name="connsiteY34" fmla="*/ 714895 h 1390428"/>
              <a:gd name="connsiteX35" fmla="*/ 1608777 w 2025989"/>
              <a:gd name="connsiteY35" fmla="*/ 725474 h 1390428"/>
              <a:gd name="connsiteX36" fmla="*/ 1606437 w 2025989"/>
              <a:gd name="connsiteY36" fmla="*/ 725865 h 1390428"/>
              <a:gd name="connsiteX37" fmla="*/ 1602541 w 2025989"/>
              <a:gd name="connsiteY37" fmla="*/ 712713 h 1390428"/>
              <a:gd name="connsiteX38" fmla="*/ 1602003 w 2025989"/>
              <a:gd name="connsiteY38" fmla="*/ 700651 h 1390428"/>
              <a:gd name="connsiteX39" fmla="*/ 1602004 w 2025989"/>
              <a:gd name="connsiteY39" fmla="*/ 700650 h 1390428"/>
              <a:gd name="connsiteX40" fmla="*/ 1606015 w 2025989"/>
              <a:gd name="connsiteY40" fmla="*/ 699930 h 1390428"/>
              <a:gd name="connsiteX41" fmla="*/ 1636204 w 2025989"/>
              <a:gd name="connsiteY41" fmla="*/ 628692 h 1390428"/>
              <a:gd name="connsiteX42" fmla="*/ 1639590 w 2025989"/>
              <a:gd name="connsiteY42" fmla="*/ 645545 h 1390428"/>
              <a:gd name="connsiteX43" fmla="*/ 1639908 w 2025989"/>
              <a:gd name="connsiteY43" fmla="*/ 661246 h 1390428"/>
              <a:gd name="connsiteX44" fmla="*/ 1636731 w 2025989"/>
              <a:gd name="connsiteY44" fmla="*/ 661620 h 1390428"/>
              <a:gd name="connsiteX45" fmla="*/ 1633166 w 2025989"/>
              <a:gd name="connsiteY45" fmla="*/ 645887 h 1390428"/>
              <a:gd name="connsiteX46" fmla="*/ 1632420 w 2025989"/>
              <a:gd name="connsiteY46" fmla="*/ 628859 h 1390428"/>
              <a:gd name="connsiteX47" fmla="*/ 1632419 w 2025989"/>
              <a:gd name="connsiteY47" fmla="*/ 628858 h 1390428"/>
              <a:gd name="connsiteX48" fmla="*/ 1636204 w 2025989"/>
              <a:gd name="connsiteY48" fmla="*/ 628692 h 1390428"/>
              <a:gd name="connsiteX49" fmla="*/ 1669967 w 2025989"/>
              <a:gd name="connsiteY49" fmla="*/ 597470 h 1390428"/>
              <a:gd name="connsiteX50" fmla="*/ 1673205 w 2025989"/>
              <a:gd name="connsiteY50" fmla="*/ 608262 h 1390428"/>
              <a:gd name="connsiteX51" fmla="*/ 1674446 w 2025989"/>
              <a:gd name="connsiteY51" fmla="*/ 618502 h 1390428"/>
              <a:gd name="connsiteX52" fmla="*/ 1670569 w 2025989"/>
              <a:gd name="connsiteY52" fmla="*/ 619574 h 1390428"/>
              <a:gd name="connsiteX53" fmla="*/ 1667660 w 2025989"/>
              <a:gd name="connsiteY53" fmla="*/ 611173 h 1390428"/>
              <a:gd name="connsiteX54" fmla="*/ 1665968 w 2025989"/>
              <a:gd name="connsiteY54" fmla="*/ 598186 h 1390428"/>
              <a:gd name="connsiteX55" fmla="*/ 1669967 w 2025989"/>
              <a:gd name="connsiteY55" fmla="*/ 597470 h 1390428"/>
              <a:gd name="connsiteX56" fmla="*/ 1171929 w 2025989"/>
              <a:gd name="connsiteY56" fmla="*/ 595537 h 1390428"/>
              <a:gd name="connsiteX57" fmla="*/ 1135769 w 2025989"/>
              <a:gd name="connsiteY57" fmla="*/ 618603 h 1390428"/>
              <a:gd name="connsiteX58" fmla="*/ 1135763 w 2025989"/>
              <a:gd name="connsiteY58" fmla="*/ 618606 h 1390428"/>
              <a:gd name="connsiteX59" fmla="*/ 1135765 w 2025989"/>
              <a:gd name="connsiteY59" fmla="*/ 618605 h 1390428"/>
              <a:gd name="connsiteX60" fmla="*/ 1135769 w 2025989"/>
              <a:gd name="connsiteY60" fmla="*/ 618603 h 1390428"/>
              <a:gd name="connsiteX61" fmla="*/ 1173928 w 2025989"/>
              <a:gd name="connsiteY61" fmla="*/ 599274 h 1390428"/>
              <a:gd name="connsiteX62" fmla="*/ 1172911 w 2025989"/>
              <a:gd name="connsiteY62" fmla="*/ 598579 h 1390428"/>
              <a:gd name="connsiteX63" fmla="*/ 1171929 w 2025989"/>
              <a:gd name="connsiteY63" fmla="*/ 595537 h 1390428"/>
              <a:gd name="connsiteX64" fmla="*/ 1196691 w 2025989"/>
              <a:gd name="connsiteY64" fmla="*/ 581281 h 1390428"/>
              <a:gd name="connsiteX65" fmla="*/ 1178166 w 2025989"/>
              <a:gd name="connsiteY65" fmla="*/ 591833 h 1390428"/>
              <a:gd name="connsiteX66" fmla="*/ 1177093 w 2025989"/>
              <a:gd name="connsiteY66" fmla="*/ 597848 h 1390428"/>
              <a:gd name="connsiteX67" fmla="*/ 1195774 w 2025989"/>
              <a:gd name="connsiteY67" fmla="*/ 590017 h 1390428"/>
              <a:gd name="connsiteX68" fmla="*/ 1195520 w 2025989"/>
              <a:gd name="connsiteY68" fmla="*/ 589842 h 1390428"/>
              <a:gd name="connsiteX69" fmla="*/ 1196691 w 2025989"/>
              <a:gd name="connsiteY69" fmla="*/ 581281 h 1390428"/>
              <a:gd name="connsiteX70" fmla="*/ 1213665 w 2025989"/>
              <a:gd name="connsiteY70" fmla="*/ 572123 h 1390428"/>
              <a:gd name="connsiteX71" fmla="*/ 1201780 w 2025989"/>
              <a:gd name="connsiteY71" fmla="*/ 578534 h 1390428"/>
              <a:gd name="connsiteX72" fmla="*/ 1203276 w 2025989"/>
              <a:gd name="connsiteY72" fmla="*/ 582163 h 1390428"/>
              <a:gd name="connsiteX73" fmla="*/ 1201316 w 2025989"/>
              <a:gd name="connsiteY73" fmla="*/ 587891 h 1390428"/>
              <a:gd name="connsiteX74" fmla="*/ 1209780 w 2025989"/>
              <a:gd name="connsiteY74" fmla="*/ 584643 h 1390428"/>
              <a:gd name="connsiteX75" fmla="*/ 1209783 w 2025989"/>
              <a:gd name="connsiteY75" fmla="*/ 584642 h 1390428"/>
              <a:gd name="connsiteX76" fmla="*/ 1213665 w 2025989"/>
              <a:gd name="connsiteY76" fmla="*/ 572123 h 1390428"/>
              <a:gd name="connsiteX77" fmla="*/ 1248167 w 2025989"/>
              <a:gd name="connsiteY77" fmla="*/ 554688 h 1390428"/>
              <a:gd name="connsiteX78" fmla="*/ 1237509 w 2025989"/>
              <a:gd name="connsiteY78" fmla="*/ 559955 h 1390428"/>
              <a:gd name="connsiteX79" fmla="*/ 1237638 w 2025989"/>
              <a:gd name="connsiteY79" fmla="*/ 562303 h 1390428"/>
              <a:gd name="connsiteX80" fmla="*/ 1230547 w 2025989"/>
              <a:gd name="connsiteY80" fmla="*/ 576498 h 1390428"/>
              <a:gd name="connsiteX81" fmla="*/ 1226939 w 2025989"/>
              <a:gd name="connsiteY81" fmla="*/ 577941 h 1390428"/>
              <a:gd name="connsiteX82" fmla="*/ 1224435 w 2025989"/>
              <a:gd name="connsiteY82" fmla="*/ 576470 h 1390428"/>
              <a:gd name="connsiteX83" fmla="*/ 1223964 w 2025989"/>
              <a:gd name="connsiteY83" fmla="*/ 572622 h 1390428"/>
              <a:gd name="connsiteX84" fmla="*/ 1228582 w 2025989"/>
              <a:gd name="connsiteY84" fmla="*/ 564368 h 1390428"/>
              <a:gd name="connsiteX85" fmla="*/ 1220895 w 2025989"/>
              <a:gd name="connsiteY85" fmla="*/ 568362 h 1390428"/>
              <a:gd name="connsiteX86" fmla="*/ 1221159 w 2025989"/>
              <a:gd name="connsiteY86" fmla="*/ 569708 h 1390428"/>
              <a:gd name="connsiteX87" fmla="*/ 1218750 w 2025989"/>
              <a:gd name="connsiteY87" fmla="*/ 576950 h 1390428"/>
              <a:gd name="connsiteX88" fmla="*/ 1217032 w 2025989"/>
              <a:gd name="connsiteY88" fmla="*/ 582041 h 1390428"/>
              <a:gd name="connsiteX89" fmla="*/ 1240893 w 2025989"/>
              <a:gd name="connsiteY89" fmla="*/ 574242 h 1390428"/>
              <a:gd name="connsiteX90" fmla="*/ 1241164 w 2025989"/>
              <a:gd name="connsiteY90" fmla="*/ 572600 h 1390428"/>
              <a:gd name="connsiteX91" fmla="*/ 1241027 w 2025989"/>
              <a:gd name="connsiteY91" fmla="*/ 572604 h 1390428"/>
              <a:gd name="connsiteX92" fmla="*/ 1248167 w 2025989"/>
              <a:gd name="connsiteY92" fmla="*/ 554688 h 1390428"/>
              <a:gd name="connsiteX93" fmla="*/ 1659708 w 2025989"/>
              <a:gd name="connsiteY93" fmla="*/ 548234 h 1390428"/>
              <a:gd name="connsiteX94" fmla="*/ 1663801 w 2025989"/>
              <a:gd name="connsiteY94" fmla="*/ 567365 h 1390428"/>
              <a:gd name="connsiteX95" fmla="*/ 1664823 w 2025989"/>
              <a:gd name="connsiteY95" fmla="*/ 584765 h 1390428"/>
              <a:gd name="connsiteX96" fmla="*/ 1662256 w 2025989"/>
              <a:gd name="connsiteY96" fmla="*/ 585134 h 1390428"/>
              <a:gd name="connsiteX97" fmla="*/ 1658218 w 2025989"/>
              <a:gd name="connsiteY97" fmla="*/ 568810 h 1390428"/>
              <a:gd name="connsiteX98" fmla="*/ 1656460 w 2025989"/>
              <a:gd name="connsiteY98" fmla="*/ 548759 h 1390428"/>
              <a:gd name="connsiteX99" fmla="*/ 1659708 w 2025989"/>
              <a:gd name="connsiteY99" fmla="*/ 548234 h 1390428"/>
              <a:gd name="connsiteX100" fmla="*/ 1688892 w 2025989"/>
              <a:gd name="connsiteY100" fmla="*/ 539979 h 1390428"/>
              <a:gd name="connsiteX101" fmla="*/ 1692540 w 2025989"/>
              <a:gd name="connsiteY101" fmla="*/ 547649 h 1390428"/>
              <a:gd name="connsiteX102" fmla="*/ 1693084 w 2025989"/>
              <a:gd name="connsiteY102" fmla="*/ 557210 h 1390428"/>
              <a:gd name="connsiteX103" fmla="*/ 1690989 w 2025989"/>
              <a:gd name="connsiteY103" fmla="*/ 557832 h 1390428"/>
              <a:gd name="connsiteX104" fmla="*/ 1687383 w 2025989"/>
              <a:gd name="connsiteY104" fmla="*/ 551472 h 1390428"/>
              <a:gd name="connsiteX105" fmla="*/ 1687398 w 2025989"/>
              <a:gd name="connsiteY105" fmla="*/ 551469 h 1390428"/>
              <a:gd name="connsiteX106" fmla="*/ 1686628 w 2025989"/>
              <a:gd name="connsiteY106" fmla="*/ 540590 h 1390428"/>
              <a:gd name="connsiteX107" fmla="*/ 1688892 w 2025989"/>
              <a:gd name="connsiteY107" fmla="*/ 539979 h 1390428"/>
              <a:gd name="connsiteX108" fmla="*/ 1285298 w 2025989"/>
              <a:gd name="connsiteY108" fmla="*/ 537966 h 1390428"/>
              <a:gd name="connsiteX109" fmla="*/ 1282791 w 2025989"/>
              <a:gd name="connsiteY109" fmla="*/ 539068 h 1390428"/>
              <a:gd name="connsiteX110" fmla="*/ 1280302 w 2025989"/>
              <a:gd name="connsiteY110" fmla="*/ 547473 h 1390428"/>
              <a:gd name="connsiteX111" fmla="*/ 1274987 w 2025989"/>
              <a:gd name="connsiteY111" fmla="*/ 556567 h 1390428"/>
              <a:gd name="connsiteX112" fmla="*/ 1273935 w 2025989"/>
              <a:gd name="connsiteY112" fmla="*/ 556150 h 1390428"/>
              <a:gd name="connsiteX113" fmla="*/ 1275077 w 2025989"/>
              <a:gd name="connsiteY113" fmla="*/ 545932 h 1390428"/>
              <a:gd name="connsiteX114" fmla="*/ 1276184 w 2025989"/>
              <a:gd name="connsiteY114" fmla="*/ 541966 h 1390428"/>
              <a:gd name="connsiteX115" fmla="*/ 1271191 w 2025989"/>
              <a:gd name="connsiteY115" fmla="*/ 544161 h 1390428"/>
              <a:gd name="connsiteX116" fmla="*/ 1272508 w 2025989"/>
              <a:gd name="connsiteY116" fmla="*/ 546584 h 1390428"/>
              <a:gd name="connsiteX117" fmla="*/ 1267429 w 2025989"/>
              <a:gd name="connsiteY117" fmla="*/ 563920 h 1390428"/>
              <a:gd name="connsiteX118" fmla="*/ 1263346 w 2025989"/>
              <a:gd name="connsiteY118" fmla="*/ 566727 h 1390428"/>
              <a:gd name="connsiteX119" fmla="*/ 1260519 w 2025989"/>
              <a:gd name="connsiteY119" fmla="*/ 565405 h 1390428"/>
              <a:gd name="connsiteX120" fmla="*/ 1259658 w 2025989"/>
              <a:gd name="connsiteY120" fmla="*/ 561402 h 1390428"/>
              <a:gd name="connsiteX121" fmla="*/ 1266018 w 2025989"/>
              <a:gd name="connsiteY121" fmla="*/ 546434 h 1390428"/>
              <a:gd name="connsiteX122" fmla="*/ 1264472 w 2025989"/>
              <a:gd name="connsiteY122" fmla="*/ 547145 h 1390428"/>
              <a:gd name="connsiteX123" fmla="*/ 1258142 w 2025989"/>
              <a:gd name="connsiteY123" fmla="*/ 559562 h 1390428"/>
              <a:gd name="connsiteX124" fmla="*/ 1258139 w 2025989"/>
              <a:gd name="connsiteY124" fmla="*/ 559563 h 1390428"/>
              <a:gd name="connsiteX125" fmla="*/ 1256489 w 2025989"/>
              <a:gd name="connsiteY125" fmla="*/ 559401 h 1390428"/>
              <a:gd name="connsiteX126" fmla="*/ 1257446 w 2025989"/>
              <a:gd name="connsiteY126" fmla="*/ 550386 h 1390428"/>
              <a:gd name="connsiteX127" fmla="*/ 1255927 w 2025989"/>
              <a:gd name="connsiteY127" fmla="*/ 551086 h 1390428"/>
              <a:gd name="connsiteX128" fmla="*/ 1256128 w 2025989"/>
              <a:gd name="connsiteY128" fmla="*/ 552042 h 1390428"/>
              <a:gd name="connsiteX129" fmla="*/ 1249668 w 2025989"/>
              <a:gd name="connsiteY129" fmla="*/ 571692 h 1390428"/>
              <a:gd name="connsiteX130" fmla="*/ 1274507 w 2025989"/>
              <a:gd name="connsiteY130" fmla="*/ 565009 h 1390428"/>
              <a:gd name="connsiteX131" fmla="*/ 1274604 w 2025989"/>
              <a:gd name="connsiteY131" fmla="*/ 563761 h 1390428"/>
              <a:gd name="connsiteX132" fmla="*/ 1274603 w 2025989"/>
              <a:gd name="connsiteY132" fmla="*/ 563762 h 1390428"/>
              <a:gd name="connsiteX133" fmla="*/ 1274599 w 2025989"/>
              <a:gd name="connsiteY133" fmla="*/ 563763 h 1390428"/>
              <a:gd name="connsiteX134" fmla="*/ 1274677 w 2025989"/>
              <a:gd name="connsiteY134" fmla="*/ 563552 h 1390428"/>
              <a:gd name="connsiteX135" fmla="*/ 1274925 w 2025989"/>
              <a:gd name="connsiteY135" fmla="*/ 562801 h 1390428"/>
              <a:gd name="connsiteX136" fmla="*/ 1274984 w 2025989"/>
              <a:gd name="connsiteY136" fmla="*/ 562713 h 1390428"/>
              <a:gd name="connsiteX137" fmla="*/ 1282429 w 2025989"/>
              <a:gd name="connsiteY137" fmla="*/ 543721 h 1390428"/>
              <a:gd name="connsiteX138" fmla="*/ 1285298 w 2025989"/>
              <a:gd name="connsiteY138" fmla="*/ 537966 h 1390428"/>
              <a:gd name="connsiteX139" fmla="*/ 1301365 w 2025989"/>
              <a:gd name="connsiteY139" fmla="*/ 531178 h 1390428"/>
              <a:gd name="connsiteX140" fmla="*/ 1289854 w 2025989"/>
              <a:gd name="connsiteY140" fmla="*/ 536043 h 1390428"/>
              <a:gd name="connsiteX141" fmla="*/ 1290046 w 2025989"/>
              <a:gd name="connsiteY141" fmla="*/ 536174 h 1390428"/>
              <a:gd name="connsiteX142" fmla="*/ 1289154 w 2025989"/>
              <a:gd name="connsiteY142" fmla="*/ 547401 h 1390428"/>
              <a:gd name="connsiteX143" fmla="*/ 1283311 w 2025989"/>
              <a:gd name="connsiteY143" fmla="*/ 562886 h 1390428"/>
              <a:gd name="connsiteX144" fmla="*/ 1289462 w 2025989"/>
              <a:gd name="connsiteY144" fmla="*/ 561402 h 1390428"/>
              <a:gd name="connsiteX145" fmla="*/ 1288874 w 2025989"/>
              <a:gd name="connsiteY145" fmla="*/ 557263 h 1390428"/>
              <a:gd name="connsiteX146" fmla="*/ 1301365 w 2025989"/>
              <a:gd name="connsiteY146" fmla="*/ 531178 h 1390428"/>
              <a:gd name="connsiteX147" fmla="*/ 1318053 w 2025989"/>
              <a:gd name="connsiteY147" fmla="*/ 524400 h 1390428"/>
              <a:gd name="connsiteX148" fmla="*/ 1309191 w 2025989"/>
              <a:gd name="connsiteY148" fmla="*/ 528001 h 1390428"/>
              <a:gd name="connsiteX149" fmla="*/ 1309515 w 2025989"/>
              <a:gd name="connsiteY149" fmla="*/ 530785 h 1390428"/>
              <a:gd name="connsiteX150" fmla="*/ 1296736 w 2025989"/>
              <a:gd name="connsiteY150" fmla="*/ 559798 h 1390428"/>
              <a:gd name="connsiteX151" fmla="*/ 1306451 w 2025989"/>
              <a:gd name="connsiteY151" fmla="*/ 557658 h 1390428"/>
              <a:gd name="connsiteX152" fmla="*/ 1305871 w 2025989"/>
              <a:gd name="connsiteY152" fmla="*/ 556612 h 1390428"/>
              <a:gd name="connsiteX153" fmla="*/ 1312784 w 2025989"/>
              <a:gd name="connsiteY153" fmla="*/ 538147 h 1390428"/>
              <a:gd name="connsiteX154" fmla="*/ 1318053 w 2025989"/>
              <a:gd name="connsiteY154" fmla="*/ 524400 h 1390428"/>
              <a:gd name="connsiteX155" fmla="*/ 1338358 w 2025989"/>
              <a:gd name="connsiteY155" fmla="*/ 516517 h 1390428"/>
              <a:gd name="connsiteX156" fmla="*/ 1334672 w 2025989"/>
              <a:gd name="connsiteY156" fmla="*/ 517949 h 1390428"/>
              <a:gd name="connsiteX157" fmla="*/ 1330844 w 2025989"/>
              <a:gd name="connsiteY157" fmla="*/ 526694 h 1390428"/>
              <a:gd name="connsiteX158" fmla="*/ 1327343 w 2025989"/>
              <a:gd name="connsiteY158" fmla="*/ 533583 h 1390428"/>
              <a:gd name="connsiteX159" fmla="*/ 1325787 w 2025989"/>
              <a:gd name="connsiteY159" fmla="*/ 533187 h 1390428"/>
              <a:gd name="connsiteX160" fmla="*/ 1328349 w 2025989"/>
              <a:gd name="connsiteY160" fmla="*/ 520403 h 1390428"/>
              <a:gd name="connsiteX161" fmla="*/ 1325001 w 2025989"/>
              <a:gd name="connsiteY161" fmla="*/ 521701 h 1390428"/>
              <a:gd name="connsiteX162" fmla="*/ 1320961 w 2025989"/>
              <a:gd name="connsiteY162" fmla="*/ 539681 h 1390428"/>
              <a:gd name="connsiteX163" fmla="*/ 1312341 w 2025989"/>
              <a:gd name="connsiteY163" fmla="*/ 556475 h 1390428"/>
              <a:gd name="connsiteX164" fmla="*/ 1312339 w 2025989"/>
              <a:gd name="connsiteY164" fmla="*/ 556476 h 1390428"/>
              <a:gd name="connsiteX165" fmla="*/ 1325046 w 2025989"/>
              <a:gd name="connsiteY165" fmla="*/ 553930 h 1390428"/>
              <a:gd name="connsiteX166" fmla="*/ 1324639 w 2025989"/>
              <a:gd name="connsiteY166" fmla="*/ 553041 h 1390428"/>
              <a:gd name="connsiteX167" fmla="*/ 1333976 w 2025989"/>
              <a:gd name="connsiteY167" fmla="*/ 526693 h 1390428"/>
              <a:gd name="connsiteX168" fmla="*/ 1338358 w 2025989"/>
              <a:gd name="connsiteY168" fmla="*/ 516517 h 1390428"/>
              <a:gd name="connsiteX169" fmla="*/ 1715567 w 2025989"/>
              <a:gd name="connsiteY169" fmla="*/ 509254 h 1390428"/>
              <a:gd name="connsiteX170" fmla="*/ 1715607 w 2025989"/>
              <a:gd name="connsiteY170" fmla="*/ 509280 h 1390428"/>
              <a:gd name="connsiteX171" fmla="*/ 1718087 w 2025989"/>
              <a:gd name="connsiteY171" fmla="*/ 510177 h 1390428"/>
              <a:gd name="connsiteX172" fmla="*/ 1720096 w 2025989"/>
              <a:gd name="connsiteY172" fmla="*/ 517825 h 1390428"/>
              <a:gd name="connsiteX173" fmla="*/ 1714420 w 2025989"/>
              <a:gd name="connsiteY173" fmla="*/ 519801 h 1390428"/>
              <a:gd name="connsiteX174" fmla="*/ 1714421 w 2025989"/>
              <a:gd name="connsiteY174" fmla="*/ 519799 h 1390428"/>
              <a:gd name="connsiteX175" fmla="*/ 1713310 w 2025989"/>
              <a:gd name="connsiteY175" fmla="*/ 509891 h 1390428"/>
              <a:gd name="connsiteX176" fmla="*/ 1715567 w 2025989"/>
              <a:gd name="connsiteY176" fmla="*/ 509254 h 1390428"/>
              <a:gd name="connsiteX177" fmla="*/ 1384669 w 2025989"/>
              <a:gd name="connsiteY177" fmla="*/ 499782 h 1390428"/>
              <a:gd name="connsiteX178" fmla="*/ 1378397 w 2025989"/>
              <a:gd name="connsiteY178" fmla="*/ 501998 h 1390428"/>
              <a:gd name="connsiteX179" fmla="*/ 1373395 w 2025989"/>
              <a:gd name="connsiteY179" fmla="*/ 512713 h 1390428"/>
              <a:gd name="connsiteX180" fmla="*/ 1366479 w 2025989"/>
              <a:gd name="connsiteY180" fmla="*/ 523429 h 1390428"/>
              <a:gd name="connsiteX181" fmla="*/ 1365090 w 2025989"/>
              <a:gd name="connsiteY181" fmla="*/ 522850 h 1390428"/>
              <a:gd name="connsiteX182" fmla="*/ 1369673 w 2025989"/>
              <a:gd name="connsiteY182" fmla="*/ 511499 h 1390428"/>
              <a:gd name="connsiteX183" fmla="*/ 1373953 w 2025989"/>
              <a:gd name="connsiteY183" fmla="*/ 503565 h 1390428"/>
              <a:gd name="connsiteX184" fmla="*/ 1368695 w 2025989"/>
              <a:gd name="connsiteY184" fmla="*/ 505421 h 1390428"/>
              <a:gd name="connsiteX185" fmla="*/ 1359591 w 2025989"/>
              <a:gd name="connsiteY185" fmla="*/ 530049 h 1390428"/>
              <a:gd name="connsiteX186" fmla="*/ 1349723 w 2025989"/>
              <a:gd name="connsiteY186" fmla="*/ 548757 h 1390428"/>
              <a:gd name="connsiteX187" fmla="*/ 1345844 w 2025989"/>
              <a:gd name="connsiteY187" fmla="*/ 547077 h 1390428"/>
              <a:gd name="connsiteX188" fmla="*/ 1351205 w 2025989"/>
              <a:gd name="connsiteY188" fmla="*/ 528775 h 1390428"/>
              <a:gd name="connsiteX189" fmla="*/ 1359911 w 2025989"/>
              <a:gd name="connsiteY189" fmla="*/ 508524 h 1390428"/>
              <a:gd name="connsiteX190" fmla="*/ 1356331 w 2025989"/>
              <a:gd name="connsiteY190" fmla="*/ 509852 h 1390428"/>
              <a:gd name="connsiteX191" fmla="*/ 1352601 w 2025989"/>
              <a:gd name="connsiteY191" fmla="*/ 520434 h 1390428"/>
              <a:gd name="connsiteX192" fmla="*/ 1345971 w 2025989"/>
              <a:gd name="connsiteY192" fmla="*/ 532014 h 1390428"/>
              <a:gd name="connsiteX193" fmla="*/ 1344418 w 2025989"/>
              <a:gd name="connsiteY193" fmla="*/ 531427 h 1390428"/>
              <a:gd name="connsiteX194" fmla="*/ 1347527 w 2025989"/>
              <a:gd name="connsiteY194" fmla="*/ 520660 h 1390428"/>
              <a:gd name="connsiteX195" fmla="*/ 1351920 w 2025989"/>
              <a:gd name="connsiteY195" fmla="*/ 511489 h 1390428"/>
              <a:gd name="connsiteX196" fmla="*/ 1345428 w 2025989"/>
              <a:gd name="connsiteY196" fmla="*/ 513894 h 1390428"/>
              <a:gd name="connsiteX197" fmla="*/ 1340157 w 2025989"/>
              <a:gd name="connsiteY197" fmla="*/ 532505 h 1390428"/>
              <a:gd name="connsiteX198" fmla="*/ 1330814 w 2025989"/>
              <a:gd name="connsiteY198" fmla="*/ 552862 h 1390428"/>
              <a:gd name="connsiteX199" fmla="*/ 1330818 w 2025989"/>
              <a:gd name="connsiteY199" fmla="*/ 552864 h 1390428"/>
              <a:gd name="connsiteX200" fmla="*/ 1363617 w 2025989"/>
              <a:gd name="connsiteY200" fmla="*/ 547362 h 1390428"/>
              <a:gd name="connsiteX201" fmla="*/ 1363363 w 2025989"/>
              <a:gd name="connsiteY201" fmla="*/ 546491 h 1390428"/>
              <a:gd name="connsiteX202" fmla="*/ 1373366 w 2025989"/>
              <a:gd name="connsiteY202" fmla="*/ 521751 h 1390428"/>
              <a:gd name="connsiteX203" fmla="*/ 1384669 w 2025989"/>
              <a:gd name="connsiteY203" fmla="*/ 499782 h 1390428"/>
              <a:gd name="connsiteX204" fmla="*/ 1399982 w 2025989"/>
              <a:gd name="connsiteY204" fmla="*/ 494572 h 1390428"/>
              <a:gd name="connsiteX205" fmla="*/ 1391841 w 2025989"/>
              <a:gd name="connsiteY205" fmla="*/ 497337 h 1390428"/>
              <a:gd name="connsiteX206" fmla="*/ 1391918 w 2025989"/>
              <a:gd name="connsiteY206" fmla="*/ 497923 h 1390428"/>
              <a:gd name="connsiteX207" fmla="*/ 1379503 w 2025989"/>
              <a:gd name="connsiteY207" fmla="*/ 527394 h 1390428"/>
              <a:gd name="connsiteX208" fmla="*/ 1369438 w 2025989"/>
              <a:gd name="connsiteY208" fmla="*/ 546485 h 1390428"/>
              <a:gd name="connsiteX209" fmla="*/ 1369439 w 2025989"/>
              <a:gd name="connsiteY209" fmla="*/ 546485 h 1390428"/>
              <a:gd name="connsiteX210" fmla="*/ 1377323 w 2025989"/>
              <a:gd name="connsiteY210" fmla="*/ 545302 h 1390428"/>
              <a:gd name="connsiteX211" fmla="*/ 1377877 w 2025989"/>
              <a:gd name="connsiteY211" fmla="*/ 543623 h 1390428"/>
              <a:gd name="connsiteX212" fmla="*/ 1377811 w 2025989"/>
              <a:gd name="connsiteY212" fmla="*/ 543617 h 1390428"/>
              <a:gd name="connsiteX213" fmla="*/ 1396946 w 2025989"/>
              <a:gd name="connsiteY213" fmla="*/ 507629 h 1390428"/>
              <a:gd name="connsiteX214" fmla="*/ 1398294 w 2025989"/>
              <a:gd name="connsiteY214" fmla="*/ 503462 h 1390428"/>
              <a:gd name="connsiteX215" fmla="*/ 1391852 w 2025989"/>
              <a:gd name="connsiteY215" fmla="*/ 511348 h 1390428"/>
              <a:gd name="connsiteX216" fmla="*/ 1390324 w 2025989"/>
              <a:gd name="connsiteY216" fmla="*/ 510525 h 1390428"/>
              <a:gd name="connsiteX217" fmla="*/ 1399982 w 2025989"/>
              <a:gd name="connsiteY217" fmla="*/ 494572 h 1390428"/>
              <a:gd name="connsiteX218" fmla="*/ 1317363 w 2025989"/>
              <a:gd name="connsiteY218" fmla="*/ 489232 h 1390428"/>
              <a:gd name="connsiteX219" fmla="*/ 1317364 w 2025989"/>
              <a:gd name="connsiteY219" fmla="*/ 489234 h 1390428"/>
              <a:gd name="connsiteX220" fmla="*/ 1317363 w 2025989"/>
              <a:gd name="connsiteY220" fmla="*/ 489233 h 1390428"/>
              <a:gd name="connsiteX221" fmla="*/ 1305904 w 2025989"/>
              <a:gd name="connsiteY221" fmla="*/ 486119 h 1390428"/>
              <a:gd name="connsiteX222" fmla="*/ 1317363 w 2025989"/>
              <a:gd name="connsiteY222" fmla="*/ 489233 h 1390428"/>
              <a:gd name="connsiteX223" fmla="*/ 1316710 w 2025989"/>
              <a:gd name="connsiteY223" fmla="*/ 492201 h 1390428"/>
              <a:gd name="connsiteX224" fmla="*/ 1307606 w 2025989"/>
              <a:gd name="connsiteY224" fmla="*/ 492031 h 1390428"/>
              <a:gd name="connsiteX225" fmla="*/ 1297226 w 2025989"/>
              <a:gd name="connsiteY225" fmla="*/ 490307 h 1390428"/>
              <a:gd name="connsiteX226" fmla="*/ 1297294 w 2025989"/>
              <a:gd name="connsiteY226" fmla="*/ 487547 h 1390428"/>
              <a:gd name="connsiteX227" fmla="*/ 1305904 w 2025989"/>
              <a:gd name="connsiteY227" fmla="*/ 486119 h 1390428"/>
              <a:gd name="connsiteX228" fmla="*/ 1406295 w 2025989"/>
              <a:gd name="connsiteY228" fmla="*/ 479706 h 1390428"/>
              <a:gd name="connsiteX229" fmla="*/ 1400381 w 2025989"/>
              <a:gd name="connsiteY229" fmla="*/ 481576 h 1390428"/>
              <a:gd name="connsiteX230" fmla="*/ 1245571 w 2025989"/>
              <a:gd name="connsiteY230" fmla="*/ 542308 h 1390428"/>
              <a:gd name="connsiteX231" fmla="*/ 1166196 w 2025989"/>
              <a:gd name="connsiteY231" fmla="*/ 588298 h 1390428"/>
              <a:gd name="connsiteX232" fmla="*/ 1166186 w 2025989"/>
              <a:gd name="connsiteY232" fmla="*/ 588303 h 1390428"/>
              <a:gd name="connsiteX233" fmla="*/ 1166184 w 2025989"/>
              <a:gd name="connsiteY233" fmla="*/ 588305 h 1390428"/>
              <a:gd name="connsiteX234" fmla="*/ 1166196 w 2025989"/>
              <a:gd name="connsiteY234" fmla="*/ 588298 h 1390428"/>
              <a:gd name="connsiteX235" fmla="*/ 1282358 w 2025989"/>
              <a:gd name="connsiteY235" fmla="*/ 529151 h 1390428"/>
              <a:gd name="connsiteX236" fmla="*/ 1405029 w 2025989"/>
              <a:gd name="connsiteY236" fmla="*/ 483415 h 1390428"/>
              <a:gd name="connsiteX237" fmla="*/ 1406295 w 2025989"/>
              <a:gd name="connsiteY237" fmla="*/ 479706 h 1390428"/>
              <a:gd name="connsiteX238" fmla="*/ 1705076 w 2025989"/>
              <a:gd name="connsiteY238" fmla="*/ 475481 h 1390428"/>
              <a:gd name="connsiteX239" fmla="*/ 1709890 w 2025989"/>
              <a:gd name="connsiteY239" fmla="*/ 476003 h 1390428"/>
              <a:gd name="connsiteX240" fmla="*/ 1710497 w 2025989"/>
              <a:gd name="connsiteY240" fmla="*/ 478382 h 1390428"/>
              <a:gd name="connsiteX241" fmla="*/ 1711774 w 2025989"/>
              <a:gd name="connsiteY241" fmla="*/ 487580 h 1390428"/>
              <a:gd name="connsiteX242" fmla="*/ 1711802 w 2025989"/>
              <a:gd name="connsiteY242" fmla="*/ 487674 h 1390428"/>
              <a:gd name="connsiteX243" fmla="*/ 1712634 w 2025989"/>
              <a:gd name="connsiteY243" fmla="*/ 490582 h 1390428"/>
              <a:gd name="connsiteX244" fmla="*/ 1712337 w 2025989"/>
              <a:gd name="connsiteY244" fmla="*/ 495872 h 1390428"/>
              <a:gd name="connsiteX245" fmla="*/ 1709548 w 2025989"/>
              <a:gd name="connsiteY245" fmla="*/ 497273 h 1390428"/>
              <a:gd name="connsiteX246" fmla="*/ 1704783 w 2025989"/>
              <a:gd name="connsiteY246" fmla="*/ 492355 h 1390428"/>
              <a:gd name="connsiteX247" fmla="*/ 1705076 w 2025989"/>
              <a:gd name="connsiteY247" fmla="*/ 475481 h 1390428"/>
              <a:gd name="connsiteX248" fmla="*/ 1331951 w 2025989"/>
              <a:gd name="connsiteY248" fmla="*/ 470660 h 1390428"/>
              <a:gd name="connsiteX249" fmla="*/ 1346042 w 2025989"/>
              <a:gd name="connsiteY249" fmla="*/ 472658 h 1390428"/>
              <a:gd name="connsiteX250" fmla="*/ 1345222 w 2025989"/>
              <a:gd name="connsiteY250" fmla="*/ 477161 h 1390428"/>
              <a:gd name="connsiteX251" fmla="*/ 1330571 w 2025989"/>
              <a:gd name="connsiteY251" fmla="*/ 476710 h 1390428"/>
              <a:gd name="connsiteX252" fmla="*/ 1320311 w 2025989"/>
              <a:gd name="connsiteY252" fmla="*/ 474464 h 1390428"/>
              <a:gd name="connsiteX253" fmla="*/ 1320294 w 2025989"/>
              <a:gd name="connsiteY253" fmla="*/ 471223 h 1390428"/>
              <a:gd name="connsiteX254" fmla="*/ 1331951 w 2025989"/>
              <a:gd name="connsiteY254" fmla="*/ 470660 h 1390428"/>
              <a:gd name="connsiteX255" fmla="*/ 1743958 w 2025989"/>
              <a:gd name="connsiteY255" fmla="*/ 459212 h 1390428"/>
              <a:gd name="connsiteX256" fmla="*/ 1743958 w 2025989"/>
              <a:gd name="connsiteY256" fmla="*/ 459215 h 1390428"/>
              <a:gd name="connsiteX257" fmla="*/ 1743958 w 2025989"/>
              <a:gd name="connsiteY257" fmla="*/ 459213 h 1390428"/>
              <a:gd name="connsiteX258" fmla="*/ 1362872 w 2025989"/>
              <a:gd name="connsiteY258" fmla="*/ 457294 h 1390428"/>
              <a:gd name="connsiteX259" fmla="*/ 1376772 w 2025989"/>
              <a:gd name="connsiteY259" fmla="*/ 460069 h 1390428"/>
              <a:gd name="connsiteX260" fmla="*/ 1376202 w 2025989"/>
              <a:gd name="connsiteY260" fmla="*/ 464849 h 1390428"/>
              <a:gd name="connsiteX261" fmla="*/ 1363860 w 2025989"/>
              <a:gd name="connsiteY261" fmla="*/ 463678 h 1390428"/>
              <a:gd name="connsiteX262" fmla="*/ 1349555 w 2025989"/>
              <a:gd name="connsiteY262" fmla="*/ 459571 h 1390428"/>
              <a:gd name="connsiteX263" fmla="*/ 1350156 w 2025989"/>
              <a:gd name="connsiteY263" fmla="*/ 457364 h 1390428"/>
              <a:gd name="connsiteX264" fmla="*/ 1362872 w 2025989"/>
              <a:gd name="connsiteY264" fmla="*/ 457294 h 1390428"/>
              <a:gd name="connsiteX265" fmla="*/ 1368402 w 2025989"/>
              <a:gd name="connsiteY265" fmla="*/ 439946 h 1390428"/>
              <a:gd name="connsiteX266" fmla="*/ 1379892 w 2025989"/>
              <a:gd name="connsiteY266" fmla="*/ 441483 h 1390428"/>
              <a:gd name="connsiteX267" fmla="*/ 1391144 w 2025989"/>
              <a:gd name="connsiteY267" fmla="*/ 442930 h 1390428"/>
              <a:gd name="connsiteX268" fmla="*/ 1391778 w 2025989"/>
              <a:gd name="connsiteY268" fmla="*/ 448061 h 1390428"/>
              <a:gd name="connsiteX269" fmla="*/ 1367263 w 2025989"/>
              <a:gd name="connsiteY269" fmla="*/ 443665 h 1390428"/>
              <a:gd name="connsiteX270" fmla="*/ 1368402 w 2025989"/>
              <a:gd name="connsiteY270" fmla="*/ 439946 h 1390428"/>
              <a:gd name="connsiteX271" fmla="*/ 1738895 w 2025989"/>
              <a:gd name="connsiteY271" fmla="*/ 431097 h 1390428"/>
              <a:gd name="connsiteX272" fmla="*/ 1739998 w 2025989"/>
              <a:gd name="connsiteY272" fmla="*/ 431641 h 1390428"/>
              <a:gd name="connsiteX273" fmla="*/ 1740590 w 2025989"/>
              <a:gd name="connsiteY273" fmla="*/ 432576 h 1390428"/>
              <a:gd name="connsiteX274" fmla="*/ 1742687 w 2025989"/>
              <a:gd name="connsiteY274" fmla="*/ 444307 h 1390428"/>
              <a:gd name="connsiteX275" fmla="*/ 1743033 w 2025989"/>
              <a:gd name="connsiteY275" fmla="*/ 448032 h 1390428"/>
              <a:gd name="connsiteX276" fmla="*/ 1743958 w 2025989"/>
              <a:gd name="connsiteY276" fmla="*/ 459213 h 1390428"/>
              <a:gd name="connsiteX277" fmla="*/ 1742543 w 2025989"/>
              <a:gd name="connsiteY277" fmla="*/ 462464 h 1390428"/>
              <a:gd name="connsiteX278" fmla="*/ 1741646 w 2025989"/>
              <a:gd name="connsiteY278" fmla="*/ 463114 h 1390428"/>
              <a:gd name="connsiteX279" fmla="*/ 1738945 w 2025989"/>
              <a:gd name="connsiteY279" fmla="*/ 462751 h 1390428"/>
              <a:gd name="connsiteX280" fmla="*/ 1735977 w 2025989"/>
              <a:gd name="connsiteY280" fmla="*/ 454205 h 1390428"/>
              <a:gd name="connsiteX281" fmla="*/ 1735783 w 2025989"/>
              <a:gd name="connsiteY281" fmla="*/ 447372 h 1390428"/>
              <a:gd name="connsiteX282" fmla="*/ 1735167 w 2025989"/>
              <a:gd name="connsiteY282" fmla="*/ 438901 h 1390428"/>
              <a:gd name="connsiteX283" fmla="*/ 1735385 w 2025989"/>
              <a:gd name="connsiteY283" fmla="*/ 433737 h 1390428"/>
              <a:gd name="connsiteX284" fmla="*/ 1735391 w 2025989"/>
              <a:gd name="connsiteY284" fmla="*/ 433539 h 1390428"/>
              <a:gd name="connsiteX285" fmla="*/ 1738895 w 2025989"/>
              <a:gd name="connsiteY285" fmla="*/ 431097 h 1390428"/>
              <a:gd name="connsiteX286" fmla="*/ 1921229 w 2025989"/>
              <a:gd name="connsiteY286" fmla="*/ 407517 h 1390428"/>
              <a:gd name="connsiteX287" fmla="*/ 1925005 w 2025989"/>
              <a:gd name="connsiteY287" fmla="*/ 410603 h 1390428"/>
              <a:gd name="connsiteX288" fmla="*/ 1917374 w 2025989"/>
              <a:gd name="connsiteY288" fmla="*/ 419902 h 1390428"/>
              <a:gd name="connsiteX289" fmla="*/ 1921229 w 2025989"/>
              <a:gd name="connsiteY289" fmla="*/ 407517 h 1390428"/>
              <a:gd name="connsiteX290" fmla="*/ 1410018 w 2025989"/>
              <a:gd name="connsiteY290" fmla="*/ 403441 h 1390428"/>
              <a:gd name="connsiteX291" fmla="*/ 1391400 w 2025989"/>
              <a:gd name="connsiteY291" fmla="*/ 412900 h 1390428"/>
              <a:gd name="connsiteX292" fmla="*/ 1403125 w 2025989"/>
              <a:gd name="connsiteY292" fmla="*/ 414112 h 1390428"/>
              <a:gd name="connsiteX293" fmla="*/ 1402869 w 2025989"/>
              <a:gd name="connsiteY293" fmla="*/ 419919 h 1390428"/>
              <a:gd name="connsiteX294" fmla="*/ 1388399 w 2025989"/>
              <a:gd name="connsiteY294" fmla="*/ 420184 h 1390428"/>
              <a:gd name="connsiteX295" fmla="*/ 1379644 w 2025989"/>
              <a:gd name="connsiteY295" fmla="*/ 419094 h 1390428"/>
              <a:gd name="connsiteX296" fmla="*/ 1368143 w 2025989"/>
              <a:gd name="connsiteY296" fmla="*/ 425153 h 1390428"/>
              <a:gd name="connsiteX297" fmla="*/ 1371430 w 2025989"/>
              <a:gd name="connsiteY297" fmla="*/ 425653 h 1390428"/>
              <a:gd name="connsiteX298" fmla="*/ 1384928 w 2025989"/>
              <a:gd name="connsiteY298" fmla="*/ 427609 h 1390428"/>
              <a:gd name="connsiteX299" fmla="*/ 1384375 w 2025989"/>
              <a:gd name="connsiteY299" fmla="*/ 433526 h 1390428"/>
              <a:gd name="connsiteX300" fmla="*/ 1369068 w 2025989"/>
              <a:gd name="connsiteY300" fmla="*/ 432597 h 1390428"/>
              <a:gd name="connsiteX301" fmla="*/ 1358551 w 2025989"/>
              <a:gd name="connsiteY301" fmla="*/ 430532 h 1390428"/>
              <a:gd name="connsiteX302" fmla="*/ 1350161 w 2025989"/>
              <a:gd name="connsiteY302" fmla="*/ 435236 h 1390428"/>
              <a:gd name="connsiteX303" fmla="*/ 1352229 w 2025989"/>
              <a:gd name="connsiteY303" fmla="*/ 435369 h 1390428"/>
              <a:gd name="connsiteX304" fmla="*/ 1352489 w 2025989"/>
              <a:gd name="connsiteY304" fmla="*/ 439277 h 1390428"/>
              <a:gd name="connsiteX305" fmla="*/ 1340270 w 2025989"/>
              <a:gd name="connsiteY305" fmla="*/ 441066 h 1390428"/>
              <a:gd name="connsiteX306" fmla="*/ 1323432 w 2025989"/>
              <a:gd name="connsiteY306" fmla="*/ 451400 h 1390428"/>
              <a:gd name="connsiteX307" fmla="*/ 1334023 w 2025989"/>
              <a:gd name="connsiteY307" fmla="*/ 452911 h 1390428"/>
              <a:gd name="connsiteX308" fmla="*/ 1347408 w 2025989"/>
              <a:gd name="connsiteY308" fmla="*/ 455310 h 1390428"/>
              <a:gd name="connsiteX309" fmla="*/ 1346923 w 2025989"/>
              <a:gd name="connsiteY309" fmla="*/ 458701 h 1390428"/>
              <a:gd name="connsiteX310" fmla="*/ 1331685 w 2025989"/>
              <a:gd name="connsiteY310" fmla="*/ 457807 h 1390428"/>
              <a:gd name="connsiteX311" fmla="*/ 1317256 w 2025989"/>
              <a:gd name="connsiteY311" fmla="*/ 455195 h 1390428"/>
              <a:gd name="connsiteX312" fmla="*/ 1296527 w 2025989"/>
              <a:gd name="connsiteY312" fmla="*/ 468594 h 1390428"/>
              <a:gd name="connsiteX313" fmla="*/ 1310224 w 2025989"/>
              <a:gd name="connsiteY313" fmla="*/ 470196 h 1390428"/>
              <a:gd name="connsiteX314" fmla="*/ 1310080 w 2025989"/>
              <a:gd name="connsiteY314" fmla="*/ 472994 h 1390428"/>
              <a:gd name="connsiteX315" fmla="*/ 1296475 w 2025989"/>
              <a:gd name="connsiteY315" fmla="*/ 474322 h 1390428"/>
              <a:gd name="connsiteX316" fmla="*/ 1287664 w 2025989"/>
              <a:gd name="connsiteY316" fmla="*/ 474393 h 1390428"/>
              <a:gd name="connsiteX317" fmla="*/ 1271649 w 2025989"/>
              <a:gd name="connsiteY317" fmla="*/ 485441 h 1390428"/>
              <a:gd name="connsiteX318" fmla="*/ 1274795 w 2025989"/>
              <a:gd name="connsiteY318" fmla="*/ 485427 h 1390428"/>
              <a:gd name="connsiteX319" fmla="*/ 1286073 w 2025989"/>
              <a:gd name="connsiteY319" fmla="*/ 486046 h 1390428"/>
              <a:gd name="connsiteX320" fmla="*/ 1286173 w 2025989"/>
              <a:gd name="connsiteY320" fmla="*/ 490307 h 1390428"/>
              <a:gd name="connsiteX321" fmla="*/ 1273740 w 2025989"/>
              <a:gd name="connsiteY321" fmla="*/ 492364 h 1390428"/>
              <a:gd name="connsiteX322" fmla="*/ 1264519 w 2025989"/>
              <a:gd name="connsiteY322" fmla="*/ 491288 h 1390428"/>
              <a:gd name="connsiteX323" fmla="*/ 1264035 w 2025989"/>
              <a:gd name="connsiteY323" fmla="*/ 490700 h 1390428"/>
              <a:gd name="connsiteX324" fmla="*/ 1249208 w 2025989"/>
              <a:gd name="connsiteY324" fmla="*/ 501477 h 1390428"/>
              <a:gd name="connsiteX325" fmla="*/ 1271630 w 2025989"/>
              <a:gd name="connsiteY325" fmla="*/ 501289 h 1390428"/>
              <a:gd name="connsiteX326" fmla="*/ 1296776 w 2025989"/>
              <a:gd name="connsiteY326" fmla="*/ 502385 h 1390428"/>
              <a:gd name="connsiteX327" fmla="*/ 1296636 w 2025989"/>
              <a:gd name="connsiteY327" fmla="*/ 505183 h 1390428"/>
              <a:gd name="connsiteX328" fmla="*/ 1270069 w 2025989"/>
              <a:gd name="connsiteY328" fmla="*/ 507247 h 1390428"/>
              <a:gd name="connsiteX329" fmla="*/ 1243347 w 2025989"/>
              <a:gd name="connsiteY329" fmla="*/ 507209 h 1390428"/>
              <a:gd name="connsiteX330" fmla="*/ 1242282 w 2025989"/>
              <a:gd name="connsiteY330" fmla="*/ 506557 h 1390428"/>
              <a:gd name="connsiteX331" fmla="*/ 1229977 w 2025989"/>
              <a:gd name="connsiteY331" fmla="*/ 516137 h 1390428"/>
              <a:gd name="connsiteX332" fmla="*/ 1240890 w 2025989"/>
              <a:gd name="connsiteY332" fmla="*/ 514875 h 1390428"/>
              <a:gd name="connsiteX333" fmla="*/ 1260535 w 2025989"/>
              <a:gd name="connsiteY333" fmla="*/ 515068 h 1390428"/>
              <a:gd name="connsiteX334" fmla="*/ 1260640 w 2025989"/>
              <a:gd name="connsiteY334" fmla="*/ 518621 h 1390428"/>
              <a:gd name="connsiteX335" fmla="*/ 1238810 w 2025989"/>
              <a:gd name="connsiteY335" fmla="*/ 521310 h 1390428"/>
              <a:gd name="connsiteX336" fmla="*/ 1222532 w 2025989"/>
              <a:gd name="connsiteY336" fmla="*/ 523202 h 1390428"/>
              <a:gd name="connsiteX337" fmla="*/ 1221571 w 2025989"/>
              <a:gd name="connsiteY337" fmla="*/ 522679 h 1390428"/>
              <a:gd name="connsiteX338" fmla="*/ 1211713 w 2025989"/>
              <a:gd name="connsiteY338" fmla="*/ 530675 h 1390428"/>
              <a:gd name="connsiteX339" fmla="*/ 1219558 w 2025989"/>
              <a:gd name="connsiteY339" fmla="*/ 530021 h 1390428"/>
              <a:gd name="connsiteX340" fmla="*/ 1235706 w 2025989"/>
              <a:gd name="connsiteY340" fmla="*/ 530619 h 1390428"/>
              <a:gd name="connsiteX341" fmla="*/ 1236141 w 2025989"/>
              <a:gd name="connsiteY341" fmla="*/ 534378 h 1390428"/>
              <a:gd name="connsiteX342" fmla="*/ 1218154 w 2025989"/>
              <a:gd name="connsiteY342" fmla="*/ 536629 h 1390428"/>
              <a:gd name="connsiteX343" fmla="*/ 1203190 w 2025989"/>
              <a:gd name="connsiteY343" fmla="*/ 537891 h 1390428"/>
              <a:gd name="connsiteX344" fmla="*/ 1202984 w 2025989"/>
              <a:gd name="connsiteY344" fmla="*/ 537756 h 1390428"/>
              <a:gd name="connsiteX345" fmla="*/ 1191158 w 2025989"/>
              <a:gd name="connsiteY345" fmla="*/ 547701 h 1390428"/>
              <a:gd name="connsiteX346" fmla="*/ 1205087 w 2025989"/>
              <a:gd name="connsiteY346" fmla="*/ 547443 h 1390428"/>
              <a:gd name="connsiteX347" fmla="*/ 1204977 w 2025989"/>
              <a:gd name="connsiteY347" fmla="*/ 551834 h 1390428"/>
              <a:gd name="connsiteX348" fmla="*/ 1192303 w 2025989"/>
              <a:gd name="connsiteY348" fmla="*/ 554163 h 1390428"/>
              <a:gd name="connsiteX349" fmla="*/ 1181911 w 2025989"/>
              <a:gd name="connsiteY349" fmla="*/ 555477 h 1390428"/>
              <a:gd name="connsiteX350" fmla="*/ 1174318 w 2025989"/>
              <a:gd name="connsiteY350" fmla="*/ 562138 h 1390428"/>
              <a:gd name="connsiteX351" fmla="*/ 1179180 w 2025989"/>
              <a:gd name="connsiteY351" fmla="*/ 563172 h 1390428"/>
              <a:gd name="connsiteX352" fmla="*/ 1179142 w 2025989"/>
              <a:gd name="connsiteY352" fmla="*/ 568212 h 1390428"/>
              <a:gd name="connsiteX353" fmla="*/ 1168589 w 2025989"/>
              <a:gd name="connsiteY353" fmla="*/ 567162 h 1390428"/>
              <a:gd name="connsiteX354" fmla="*/ 1168588 w 2025989"/>
              <a:gd name="connsiteY354" fmla="*/ 567165 h 1390428"/>
              <a:gd name="connsiteX355" fmla="*/ 1110729 w 2025989"/>
              <a:gd name="connsiteY355" fmla="*/ 622364 h 1390428"/>
              <a:gd name="connsiteX356" fmla="*/ 1269810 w 2025989"/>
              <a:gd name="connsiteY356" fmla="*/ 523757 h 1390428"/>
              <a:gd name="connsiteX357" fmla="*/ 1268614 w 2025989"/>
              <a:gd name="connsiteY357" fmla="*/ 523704 h 1390428"/>
              <a:gd name="connsiteX358" fmla="*/ 1266148 w 2025989"/>
              <a:gd name="connsiteY358" fmla="*/ 522885 h 1390428"/>
              <a:gd name="connsiteX359" fmla="*/ 1266262 w 2025989"/>
              <a:gd name="connsiteY359" fmla="*/ 518496 h 1390428"/>
              <a:gd name="connsiteX360" fmla="*/ 1269437 w 2025989"/>
              <a:gd name="connsiteY360" fmla="*/ 517705 h 1390428"/>
              <a:gd name="connsiteX361" fmla="*/ 1272313 w 2025989"/>
              <a:gd name="connsiteY361" fmla="*/ 518913 h 1390428"/>
              <a:gd name="connsiteX362" fmla="*/ 1272815 w 2025989"/>
              <a:gd name="connsiteY362" fmla="*/ 519561 h 1390428"/>
              <a:gd name="connsiteX363" fmla="*/ 1272962 w 2025989"/>
              <a:gd name="connsiteY363" fmla="*/ 521971 h 1390428"/>
              <a:gd name="connsiteX364" fmla="*/ 1272410 w 2025989"/>
              <a:gd name="connsiteY364" fmla="*/ 522597 h 1390428"/>
              <a:gd name="connsiteX365" fmla="*/ 1305827 w 2025989"/>
              <a:gd name="connsiteY365" fmla="*/ 508543 h 1390428"/>
              <a:gd name="connsiteX366" fmla="*/ 1301449 w 2025989"/>
              <a:gd name="connsiteY366" fmla="*/ 509463 h 1390428"/>
              <a:gd name="connsiteX367" fmla="*/ 1300560 w 2025989"/>
              <a:gd name="connsiteY367" fmla="*/ 504868 h 1390428"/>
              <a:gd name="connsiteX368" fmla="*/ 1306586 w 2025989"/>
              <a:gd name="connsiteY368" fmla="*/ 504831 h 1390428"/>
              <a:gd name="connsiteX369" fmla="*/ 1307054 w 2025989"/>
              <a:gd name="connsiteY369" fmla="*/ 508065 h 1390428"/>
              <a:gd name="connsiteX370" fmla="*/ 1336853 w 2025989"/>
              <a:gd name="connsiteY370" fmla="*/ 496565 h 1390428"/>
              <a:gd name="connsiteX371" fmla="*/ 1336159 w 2025989"/>
              <a:gd name="connsiteY371" fmla="*/ 496481 h 1390428"/>
              <a:gd name="connsiteX372" fmla="*/ 1322068 w 2025989"/>
              <a:gd name="connsiteY372" fmla="*/ 493413 h 1390428"/>
              <a:gd name="connsiteX373" fmla="*/ 1322217 w 2025989"/>
              <a:gd name="connsiteY373" fmla="*/ 490064 h 1390428"/>
              <a:gd name="connsiteX374" fmla="*/ 1338267 w 2025989"/>
              <a:gd name="connsiteY374" fmla="*/ 490322 h 1390428"/>
              <a:gd name="connsiteX375" fmla="*/ 1349875 w 2025989"/>
              <a:gd name="connsiteY375" fmla="*/ 491807 h 1390428"/>
              <a:gd name="connsiteX376" fmla="*/ 1370264 w 2025989"/>
              <a:gd name="connsiteY376" fmla="*/ 484624 h 1390428"/>
              <a:gd name="connsiteX377" fmla="*/ 1368389 w 2025989"/>
              <a:gd name="connsiteY377" fmla="*/ 484202 h 1390428"/>
              <a:gd name="connsiteX378" fmla="*/ 1353600 w 2025989"/>
              <a:gd name="connsiteY378" fmla="*/ 476541 h 1390428"/>
              <a:gd name="connsiteX379" fmla="*/ 1355152 w 2025989"/>
              <a:gd name="connsiteY379" fmla="*/ 474200 h 1390428"/>
              <a:gd name="connsiteX380" fmla="*/ 1370810 w 2025989"/>
              <a:gd name="connsiteY380" fmla="*/ 478377 h 1390428"/>
              <a:gd name="connsiteX381" fmla="*/ 1383178 w 2025989"/>
              <a:gd name="connsiteY381" fmla="*/ 480163 h 1390428"/>
              <a:gd name="connsiteX382" fmla="*/ 1405352 w 2025989"/>
              <a:gd name="connsiteY382" fmla="*/ 472651 h 1390428"/>
              <a:gd name="connsiteX383" fmla="*/ 1402792 w 2025989"/>
              <a:gd name="connsiteY383" fmla="*/ 472212 h 1390428"/>
              <a:gd name="connsiteX384" fmla="*/ 1385273 w 2025989"/>
              <a:gd name="connsiteY384" fmla="*/ 465805 h 1390428"/>
              <a:gd name="connsiteX385" fmla="*/ 1386575 w 2025989"/>
              <a:gd name="connsiteY385" fmla="*/ 462518 h 1390428"/>
              <a:gd name="connsiteX386" fmla="*/ 1403631 w 2025989"/>
              <a:gd name="connsiteY386" fmla="*/ 465626 h 1390428"/>
              <a:gd name="connsiteX387" fmla="*/ 1410796 w 2025989"/>
              <a:gd name="connsiteY387" fmla="*/ 466831 h 1390428"/>
              <a:gd name="connsiteX388" fmla="*/ 1414724 w 2025989"/>
              <a:gd name="connsiteY388" fmla="*/ 455736 h 1390428"/>
              <a:gd name="connsiteX389" fmla="*/ 1400791 w 2025989"/>
              <a:gd name="connsiteY389" fmla="*/ 450766 h 1390428"/>
              <a:gd name="connsiteX390" fmla="*/ 1401807 w 2025989"/>
              <a:gd name="connsiteY390" fmla="*/ 446507 h 1390428"/>
              <a:gd name="connsiteX391" fmla="*/ 1417599 w 2025989"/>
              <a:gd name="connsiteY391" fmla="*/ 447827 h 1390428"/>
              <a:gd name="connsiteX392" fmla="*/ 1420779 w 2025989"/>
              <a:gd name="connsiteY392" fmla="*/ 439204 h 1390428"/>
              <a:gd name="connsiteX393" fmla="*/ 1392831 w 2025989"/>
              <a:gd name="connsiteY393" fmla="*/ 433956 h 1390428"/>
              <a:gd name="connsiteX394" fmla="*/ 1393772 w 2025989"/>
              <a:gd name="connsiteY394" fmla="*/ 429411 h 1390428"/>
              <a:gd name="connsiteX395" fmla="*/ 1423561 w 2025989"/>
              <a:gd name="connsiteY395" fmla="*/ 431654 h 1390428"/>
              <a:gd name="connsiteX396" fmla="*/ 1426414 w 2025989"/>
              <a:gd name="connsiteY396" fmla="*/ 424204 h 1390428"/>
              <a:gd name="connsiteX397" fmla="*/ 1410494 w 2025989"/>
              <a:gd name="connsiteY397" fmla="*/ 419946 h 1390428"/>
              <a:gd name="connsiteX398" fmla="*/ 1411315 w 2025989"/>
              <a:gd name="connsiteY398" fmla="*/ 415443 h 1390428"/>
              <a:gd name="connsiteX399" fmla="*/ 1429290 w 2025989"/>
              <a:gd name="connsiteY399" fmla="*/ 416732 h 1390428"/>
              <a:gd name="connsiteX400" fmla="*/ 1433963 w 2025989"/>
              <a:gd name="connsiteY400" fmla="*/ 404767 h 1390428"/>
              <a:gd name="connsiteX401" fmla="*/ 1422368 w 2025989"/>
              <a:gd name="connsiteY401" fmla="*/ 403784 h 1390428"/>
              <a:gd name="connsiteX402" fmla="*/ 1410018 w 2025989"/>
              <a:gd name="connsiteY402" fmla="*/ 403441 h 1390428"/>
              <a:gd name="connsiteX403" fmla="*/ 1967184 w 2025989"/>
              <a:gd name="connsiteY403" fmla="*/ 390975 h 1390428"/>
              <a:gd name="connsiteX404" fmla="*/ 1970882 w 2025989"/>
              <a:gd name="connsiteY404" fmla="*/ 395304 h 1390428"/>
              <a:gd name="connsiteX405" fmla="*/ 1964664 w 2025989"/>
              <a:gd name="connsiteY405" fmla="*/ 401733 h 1390428"/>
              <a:gd name="connsiteX406" fmla="*/ 1962899 w 2025989"/>
              <a:gd name="connsiteY406" fmla="*/ 398965 h 1390428"/>
              <a:gd name="connsiteX407" fmla="*/ 1967184 w 2025989"/>
              <a:gd name="connsiteY407" fmla="*/ 390975 h 1390428"/>
              <a:gd name="connsiteX408" fmla="*/ 1440381 w 2025989"/>
              <a:gd name="connsiteY408" fmla="*/ 388822 h 1390428"/>
              <a:gd name="connsiteX409" fmla="*/ 1424584 w 2025989"/>
              <a:gd name="connsiteY409" fmla="*/ 396297 h 1390428"/>
              <a:gd name="connsiteX410" fmla="*/ 1436684 w 2025989"/>
              <a:gd name="connsiteY410" fmla="*/ 398012 h 1390428"/>
              <a:gd name="connsiteX411" fmla="*/ 1440381 w 2025989"/>
              <a:gd name="connsiteY411" fmla="*/ 388822 h 1390428"/>
              <a:gd name="connsiteX412" fmla="*/ 1760902 w 2025989"/>
              <a:gd name="connsiteY412" fmla="*/ 377921 h 1390428"/>
              <a:gd name="connsiteX413" fmla="*/ 1763829 w 2025989"/>
              <a:gd name="connsiteY413" fmla="*/ 378100 h 1390428"/>
              <a:gd name="connsiteX414" fmla="*/ 1765569 w 2025989"/>
              <a:gd name="connsiteY414" fmla="*/ 386294 h 1390428"/>
              <a:gd name="connsiteX415" fmla="*/ 1766158 w 2025989"/>
              <a:gd name="connsiteY415" fmla="*/ 394065 h 1390428"/>
              <a:gd name="connsiteX416" fmla="*/ 1766706 w 2025989"/>
              <a:gd name="connsiteY416" fmla="*/ 399856 h 1390428"/>
              <a:gd name="connsiteX417" fmla="*/ 1767658 w 2025989"/>
              <a:gd name="connsiteY417" fmla="*/ 405342 h 1390428"/>
              <a:gd name="connsiteX418" fmla="*/ 1768666 w 2025989"/>
              <a:gd name="connsiteY418" fmla="*/ 410461 h 1390428"/>
              <a:gd name="connsiteX419" fmla="*/ 1769762 w 2025989"/>
              <a:gd name="connsiteY419" fmla="*/ 416437 h 1390428"/>
              <a:gd name="connsiteX420" fmla="*/ 1770196 w 2025989"/>
              <a:gd name="connsiteY420" fmla="*/ 419680 h 1390428"/>
              <a:gd name="connsiteX421" fmla="*/ 1770607 w 2025989"/>
              <a:gd name="connsiteY421" fmla="*/ 423512 h 1390428"/>
              <a:gd name="connsiteX422" fmla="*/ 1766415 w 2025989"/>
              <a:gd name="connsiteY422" fmla="*/ 425305 h 1390428"/>
              <a:gd name="connsiteX423" fmla="*/ 1765984 w 2025989"/>
              <a:gd name="connsiteY423" fmla="*/ 424912 h 1390428"/>
              <a:gd name="connsiteX424" fmla="*/ 1765125 w 2025989"/>
              <a:gd name="connsiteY424" fmla="*/ 423014 h 1390428"/>
              <a:gd name="connsiteX425" fmla="*/ 1763493 w 2025989"/>
              <a:gd name="connsiteY425" fmla="*/ 419408 h 1390428"/>
              <a:gd name="connsiteX426" fmla="*/ 1762005 w 2025989"/>
              <a:gd name="connsiteY426" fmla="*/ 414398 h 1390428"/>
              <a:gd name="connsiteX427" fmla="*/ 1760029 w 2025989"/>
              <a:gd name="connsiteY427" fmla="*/ 402687 h 1390428"/>
              <a:gd name="connsiteX428" fmla="*/ 1759679 w 2025989"/>
              <a:gd name="connsiteY428" fmla="*/ 399450 h 1390428"/>
              <a:gd name="connsiteX429" fmla="*/ 1759469 w 2025989"/>
              <a:gd name="connsiteY429" fmla="*/ 397186 h 1390428"/>
              <a:gd name="connsiteX430" fmla="*/ 1759035 w 2025989"/>
              <a:gd name="connsiteY430" fmla="*/ 386768 h 1390428"/>
              <a:gd name="connsiteX431" fmla="*/ 1759453 w 2025989"/>
              <a:gd name="connsiteY431" fmla="*/ 382779 h 1390428"/>
              <a:gd name="connsiteX432" fmla="*/ 1760902 w 2025989"/>
              <a:gd name="connsiteY432" fmla="*/ 377921 h 1390428"/>
              <a:gd name="connsiteX433" fmla="*/ 1781549 w 2025989"/>
              <a:gd name="connsiteY433" fmla="*/ 359609 h 1390428"/>
              <a:gd name="connsiteX434" fmla="*/ 1782080 w 2025989"/>
              <a:gd name="connsiteY434" fmla="*/ 360225 h 1390428"/>
              <a:gd name="connsiteX435" fmla="*/ 1783695 w 2025989"/>
              <a:gd name="connsiteY435" fmla="*/ 367839 h 1390428"/>
              <a:gd name="connsiteX436" fmla="*/ 1784234 w 2025989"/>
              <a:gd name="connsiteY436" fmla="*/ 376328 h 1390428"/>
              <a:gd name="connsiteX437" fmla="*/ 1784403 w 2025989"/>
              <a:gd name="connsiteY437" fmla="*/ 378062 h 1390428"/>
              <a:gd name="connsiteX438" fmla="*/ 1785078 w 2025989"/>
              <a:gd name="connsiteY438" fmla="*/ 384730 h 1390428"/>
              <a:gd name="connsiteX439" fmla="*/ 1782852 w 2025989"/>
              <a:gd name="connsiteY439" fmla="*/ 390310 h 1390428"/>
              <a:gd name="connsiteX440" fmla="*/ 1781142 w 2025989"/>
              <a:gd name="connsiteY440" fmla="*/ 390671 h 1390428"/>
              <a:gd name="connsiteX441" fmla="*/ 1780342 w 2025989"/>
              <a:gd name="connsiteY441" fmla="*/ 390481 h 1390428"/>
              <a:gd name="connsiteX442" fmla="*/ 1778360 w 2025989"/>
              <a:gd name="connsiteY442" fmla="*/ 387978 h 1390428"/>
              <a:gd name="connsiteX443" fmla="*/ 1777710 w 2025989"/>
              <a:gd name="connsiteY443" fmla="*/ 377947 h 1390428"/>
              <a:gd name="connsiteX444" fmla="*/ 1777754 w 2025989"/>
              <a:gd name="connsiteY444" fmla="*/ 376537 h 1390428"/>
              <a:gd name="connsiteX445" fmla="*/ 1777754 w 2025989"/>
              <a:gd name="connsiteY445" fmla="*/ 376540 h 1390428"/>
              <a:gd name="connsiteX446" fmla="*/ 1777768 w 2025989"/>
              <a:gd name="connsiteY446" fmla="*/ 375862 h 1390428"/>
              <a:gd name="connsiteX447" fmla="*/ 1777655 w 2025989"/>
              <a:gd name="connsiteY447" fmla="*/ 369857 h 1390428"/>
              <a:gd name="connsiteX448" fmla="*/ 1778604 w 2025989"/>
              <a:gd name="connsiteY448" fmla="*/ 360649 h 1390428"/>
              <a:gd name="connsiteX449" fmla="*/ 1778683 w 2025989"/>
              <a:gd name="connsiteY449" fmla="*/ 360253 h 1390428"/>
              <a:gd name="connsiteX450" fmla="*/ 1781549 w 2025989"/>
              <a:gd name="connsiteY450" fmla="*/ 359609 h 1390428"/>
              <a:gd name="connsiteX451" fmla="*/ 2025989 w 2025989"/>
              <a:gd name="connsiteY451" fmla="*/ 346802 h 1390428"/>
              <a:gd name="connsiteX452" fmla="*/ 2025989 w 2025989"/>
              <a:gd name="connsiteY452" fmla="*/ 363267 h 1390428"/>
              <a:gd name="connsiteX453" fmla="*/ 2012760 w 2025989"/>
              <a:gd name="connsiteY453" fmla="*/ 382119 h 1390428"/>
              <a:gd name="connsiteX454" fmla="*/ 2005904 w 2025989"/>
              <a:gd name="connsiteY454" fmla="*/ 377720 h 1390428"/>
              <a:gd name="connsiteX455" fmla="*/ 1870672 w 2025989"/>
              <a:gd name="connsiteY455" fmla="*/ 343631 h 1390428"/>
              <a:gd name="connsiteX456" fmla="*/ 1855230 w 2025989"/>
              <a:gd name="connsiteY456" fmla="*/ 349209 h 1390428"/>
              <a:gd name="connsiteX457" fmla="*/ 1840826 w 2025989"/>
              <a:gd name="connsiteY457" fmla="*/ 378420 h 1390428"/>
              <a:gd name="connsiteX458" fmla="*/ 1870672 w 2025989"/>
              <a:gd name="connsiteY458" fmla="*/ 343631 h 1390428"/>
              <a:gd name="connsiteX459" fmla="*/ 1795062 w 2025989"/>
              <a:gd name="connsiteY459" fmla="*/ 324224 h 1390428"/>
              <a:gd name="connsiteX460" fmla="*/ 1796784 w 2025989"/>
              <a:gd name="connsiteY460" fmla="*/ 332365 h 1390428"/>
              <a:gd name="connsiteX461" fmla="*/ 1798170 w 2025989"/>
              <a:gd name="connsiteY461" fmla="*/ 341920 h 1390428"/>
              <a:gd name="connsiteX462" fmla="*/ 1799277 w 2025989"/>
              <a:gd name="connsiteY462" fmla="*/ 353496 h 1390428"/>
              <a:gd name="connsiteX463" fmla="*/ 1799779 w 2025989"/>
              <a:gd name="connsiteY463" fmla="*/ 362472 h 1390428"/>
              <a:gd name="connsiteX464" fmla="*/ 1800053 w 2025989"/>
              <a:gd name="connsiteY464" fmla="*/ 368795 h 1390428"/>
              <a:gd name="connsiteX465" fmla="*/ 1800385 w 2025989"/>
              <a:gd name="connsiteY465" fmla="*/ 377536 h 1390428"/>
              <a:gd name="connsiteX466" fmla="*/ 1800597 w 2025989"/>
              <a:gd name="connsiteY466" fmla="*/ 382975 h 1390428"/>
              <a:gd name="connsiteX467" fmla="*/ 1801088 w 2025989"/>
              <a:gd name="connsiteY467" fmla="*/ 383960 h 1390428"/>
              <a:gd name="connsiteX468" fmla="*/ 1800928 w 2025989"/>
              <a:gd name="connsiteY468" fmla="*/ 389600 h 1390428"/>
              <a:gd name="connsiteX469" fmla="*/ 1794270 w 2025989"/>
              <a:gd name="connsiteY469" fmla="*/ 389316 h 1390428"/>
              <a:gd name="connsiteX470" fmla="*/ 1794081 w 2025989"/>
              <a:gd name="connsiteY470" fmla="*/ 385788 h 1390428"/>
              <a:gd name="connsiteX471" fmla="*/ 1793708 w 2025989"/>
              <a:gd name="connsiteY471" fmla="*/ 379134 h 1390428"/>
              <a:gd name="connsiteX472" fmla="*/ 1793304 w 2025989"/>
              <a:gd name="connsiteY472" fmla="*/ 372824 h 1390428"/>
              <a:gd name="connsiteX473" fmla="*/ 1793195 w 2025989"/>
              <a:gd name="connsiteY473" fmla="*/ 371179 h 1390428"/>
              <a:gd name="connsiteX474" fmla="*/ 1792804 w 2025989"/>
              <a:gd name="connsiteY474" fmla="*/ 364800 h 1390428"/>
              <a:gd name="connsiteX475" fmla="*/ 1792362 w 2025989"/>
              <a:gd name="connsiteY475" fmla="*/ 355853 h 1390428"/>
              <a:gd name="connsiteX476" fmla="*/ 1792185 w 2025989"/>
              <a:gd name="connsiteY476" fmla="*/ 349586 h 1390428"/>
              <a:gd name="connsiteX477" fmla="*/ 1792164 w 2025989"/>
              <a:gd name="connsiteY477" fmla="*/ 348015 h 1390428"/>
              <a:gd name="connsiteX478" fmla="*/ 1792201 w 2025989"/>
              <a:gd name="connsiteY478" fmla="*/ 340464 h 1390428"/>
              <a:gd name="connsiteX479" fmla="*/ 1792738 w 2025989"/>
              <a:gd name="connsiteY479" fmla="*/ 331253 h 1390428"/>
              <a:gd name="connsiteX480" fmla="*/ 1793509 w 2025989"/>
              <a:gd name="connsiteY480" fmla="*/ 324336 h 1390428"/>
              <a:gd name="connsiteX481" fmla="*/ 1795062 w 2025989"/>
              <a:gd name="connsiteY481" fmla="*/ 324224 h 1390428"/>
              <a:gd name="connsiteX482" fmla="*/ 1869039 w 2025989"/>
              <a:gd name="connsiteY482" fmla="*/ 319830 h 1390428"/>
              <a:gd name="connsiteX483" fmla="*/ 1867656 w 2025989"/>
              <a:gd name="connsiteY483" fmla="*/ 322795 h 1390428"/>
              <a:gd name="connsiteX484" fmla="*/ 1872956 w 2025989"/>
              <a:gd name="connsiteY484" fmla="*/ 320724 h 1390428"/>
              <a:gd name="connsiteX485" fmla="*/ 1869039 w 2025989"/>
              <a:gd name="connsiteY485" fmla="*/ 319830 h 1390428"/>
              <a:gd name="connsiteX486" fmla="*/ 1803770 w 2025989"/>
              <a:gd name="connsiteY486" fmla="*/ 306655 h 1390428"/>
              <a:gd name="connsiteX487" fmla="*/ 1808356 w 2025989"/>
              <a:gd name="connsiteY487" fmla="*/ 306850 h 1390428"/>
              <a:gd name="connsiteX488" fmla="*/ 1808970 w 2025989"/>
              <a:gd name="connsiteY488" fmla="*/ 311485 h 1390428"/>
              <a:gd name="connsiteX489" fmla="*/ 1809847 w 2025989"/>
              <a:gd name="connsiteY489" fmla="*/ 320498 h 1390428"/>
              <a:gd name="connsiteX490" fmla="*/ 1810727 w 2025989"/>
              <a:gd name="connsiteY490" fmla="*/ 327301 h 1390428"/>
              <a:gd name="connsiteX491" fmla="*/ 1811008 w 2025989"/>
              <a:gd name="connsiteY491" fmla="*/ 329194 h 1390428"/>
              <a:gd name="connsiteX492" fmla="*/ 1812850 w 2025989"/>
              <a:gd name="connsiteY492" fmla="*/ 336233 h 1390428"/>
              <a:gd name="connsiteX493" fmla="*/ 1813529 w 2025989"/>
              <a:gd name="connsiteY493" fmla="*/ 342191 h 1390428"/>
              <a:gd name="connsiteX494" fmla="*/ 1813213 w 2025989"/>
              <a:gd name="connsiteY494" fmla="*/ 344186 h 1390428"/>
              <a:gd name="connsiteX495" fmla="*/ 1810799 w 2025989"/>
              <a:gd name="connsiteY495" fmla="*/ 345237 h 1390428"/>
              <a:gd name="connsiteX496" fmla="*/ 1809143 w 2025989"/>
              <a:gd name="connsiteY496" fmla="*/ 343719 h 1390428"/>
              <a:gd name="connsiteX497" fmla="*/ 1805204 w 2025989"/>
              <a:gd name="connsiteY497" fmla="*/ 334456 h 1390428"/>
              <a:gd name="connsiteX498" fmla="*/ 1804295 w 2025989"/>
              <a:gd name="connsiteY498" fmla="*/ 329618 h 1390428"/>
              <a:gd name="connsiteX499" fmla="*/ 1803555 w 2025989"/>
              <a:gd name="connsiteY499" fmla="*/ 324959 h 1390428"/>
              <a:gd name="connsiteX500" fmla="*/ 1802893 w 2025989"/>
              <a:gd name="connsiteY500" fmla="*/ 318387 h 1390428"/>
              <a:gd name="connsiteX501" fmla="*/ 1803344 w 2025989"/>
              <a:gd name="connsiteY501" fmla="*/ 309447 h 1390428"/>
              <a:gd name="connsiteX502" fmla="*/ 1803770 w 2025989"/>
              <a:gd name="connsiteY502" fmla="*/ 306655 h 1390428"/>
              <a:gd name="connsiteX503" fmla="*/ 1550349 w 2025989"/>
              <a:gd name="connsiteY503" fmla="*/ 305981 h 1390428"/>
              <a:gd name="connsiteX504" fmla="*/ 1550350 w 2025989"/>
              <a:gd name="connsiteY504" fmla="*/ 305981 h 1390428"/>
              <a:gd name="connsiteX505" fmla="*/ 1553619 w 2025989"/>
              <a:gd name="connsiteY505" fmla="*/ 309982 h 1390428"/>
              <a:gd name="connsiteX506" fmla="*/ 1541793 w 2025989"/>
              <a:gd name="connsiteY506" fmla="*/ 313437 h 1390428"/>
              <a:gd name="connsiteX507" fmla="*/ 1541627 w 2025989"/>
              <a:gd name="connsiteY507" fmla="*/ 310263 h 1390428"/>
              <a:gd name="connsiteX508" fmla="*/ 1550349 w 2025989"/>
              <a:gd name="connsiteY508" fmla="*/ 305981 h 1390428"/>
              <a:gd name="connsiteX509" fmla="*/ 1875921 w 2025989"/>
              <a:gd name="connsiteY509" fmla="*/ 304506 h 1390428"/>
              <a:gd name="connsiteX510" fmla="*/ 1871806 w 2025989"/>
              <a:gd name="connsiteY510" fmla="*/ 313735 h 1390428"/>
              <a:gd name="connsiteX511" fmla="*/ 1881689 w 2025989"/>
              <a:gd name="connsiteY511" fmla="*/ 317310 h 1390428"/>
              <a:gd name="connsiteX512" fmla="*/ 1902870 w 2025989"/>
              <a:gd name="connsiteY512" fmla="*/ 309028 h 1390428"/>
              <a:gd name="connsiteX513" fmla="*/ 1875921 w 2025989"/>
              <a:gd name="connsiteY513" fmla="*/ 304506 h 1390428"/>
              <a:gd name="connsiteX514" fmla="*/ 2025989 w 2025989"/>
              <a:gd name="connsiteY514" fmla="*/ 298717 h 1390428"/>
              <a:gd name="connsiteX515" fmla="*/ 2025989 w 2025989"/>
              <a:gd name="connsiteY515" fmla="*/ 317732 h 1390428"/>
              <a:gd name="connsiteX516" fmla="*/ 1976835 w 2025989"/>
              <a:gd name="connsiteY516" fmla="*/ 386034 h 1390428"/>
              <a:gd name="connsiteX517" fmla="*/ 1970448 w 2025989"/>
              <a:gd name="connsiteY517" fmla="*/ 382551 h 1390428"/>
              <a:gd name="connsiteX518" fmla="*/ 1882790 w 2025989"/>
              <a:gd name="connsiteY518" fmla="*/ 288695 h 1390428"/>
              <a:gd name="connsiteX519" fmla="*/ 1879639 w 2025989"/>
              <a:gd name="connsiteY519" fmla="*/ 296101 h 1390428"/>
              <a:gd name="connsiteX520" fmla="*/ 1879637 w 2025989"/>
              <a:gd name="connsiteY520" fmla="*/ 296101 h 1390428"/>
              <a:gd name="connsiteX521" fmla="*/ 1879639 w 2025989"/>
              <a:gd name="connsiteY521" fmla="*/ 296103 h 1390428"/>
              <a:gd name="connsiteX522" fmla="*/ 1879639 w 2025989"/>
              <a:gd name="connsiteY522" fmla="*/ 296101 h 1390428"/>
              <a:gd name="connsiteX523" fmla="*/ 1914921 w 2025989"/>
              <a:gd name="connsiteY523" fmla="*/ 304159 h 1390428"/>
              <a:gd name="connsiteX524" fmla="*/ 1928019 w 2025989"/>
              <a:gd name="connsiteY524" fmla="*/ 298866 h 1390428"/>
              <a:gd name="connsiteX525" fmla="*/ 1882790 w 2025989"/>
              <a:gd name="connsiteY525" fmla="*/ 288695 h 1390428"/>
              <a:gd name="connsiteX526" fmla="*/ 2025989 w 2025989"/>
              <a:gd name="connsiteY526" fmla="*/ 287398 h 1390428"/>
              <a:gd name="connsiteX527" fmla="*/ 2025989 w 2025989"/>
              <a:gd name="connsiteY527" fmla="*/ 292422 h 1390428"/>
              <a:gd name="connsiteX528" fmla="*/ 1992658 w 2025989"/>
              <a:gd name="connsiteY528" fmla="*/ 344077 h 1390428"/>
              <a:gd name="connsiteX529" fmla="*/ 1992508 w 2025989"/>
              <a:gd name="connsiteY529" fmla="*/ 346017 h 1390428"/>
              <a:gd name="connsiteX530" fmla="*/ 1989078 w 2025989"/>
              <a:gd name="connsiteY530" fmla="*/ 349484 h 1390428"/>
              <a:gd name="connsiteX531" fmla="*/ 1985122 w 2025989"/>
              <a:gd name="connsiteY531" fmla="*/ 346289 h 1390428"/>
              <a:gd name="connsiteX532" fmla="*/ 1828281 w 2025989"/>
              <a:gd name="connsiteY532" fmla="*/ 285050 h 1390428"/>
              <a:gd name="connsiteX533" fmla="*/ 1831014 w 2025989"/>
              <a:gd name="connsiteY533" fmla="*/ 285799 h 1390428"/>
              <a:gd name="connsiteX534" fmla="*/ 1831424 w 2025989"/>
              <a:gd name="connsiteY534" fmla="*/ 293799 h 1390428"/>
              <a:gd name="connsiteX535" fmla="*/ 1831058 w 2025989"/>
              <a:gd name="connsiteY535" fmla="*/ 301080 h 1390428"/>
              <a:gd name="connsiteX536" fmla="*/ 1830711 w 2025989"/>
              <a:gd name="connsiteY536" fmla="*/ 309368 h 1390428"/>
              <a:gd name="connsiteX537" fmla="*/ 1830684 w 2025989"/>
              <a:gd name="connsiteY537" fmla="*/ 311392 h 1390428"/>
              <a:gd name="connsiteX538" fmla="*/ 1831302 w 2025989"/>
              <a:gd name="connsiteY538" fmla="*/ 318589 h 1390428"/>
              <a:gd name="connsiteX539" fmla="*/ 1831352 w 2025989"/>
              <a:gd name="connsiteY539" fmla="*/ 327161 h 1390428"/>
              <a:gd name="connsiteX540" fmla="*/ 1831150 w 2025989"/>
              <a:gd name="connsiteY540" fmla="*/ 329039 h 1390428"/>
              <a:gd name="connsiteX541" fmla="*/ 1827796 w 2025989"/>
              <a:gd name="connsiteY541" fmla="*/ 329874 h 1390428"/>
              <a:gd name="connsiteX542" fmla="*/ 1825760 w 2025989"/>
              <a:gd name="connsiteY542" fmla="*/ 325349 h 1390428"/>
              <a:gd name="connsiteX543" fmla="*/ 1824211 w 2025989"/>
              <a:gd name="connsiteY543" fmla="*/ 316408 h 1390428"/>
              <a:gd name="connsiteX544" fmla="*/ 1824160 w 2025989"/>
              <a:gd name="connsiteY544" fmla="*/ 307505 h 1390428"/>
              <a:gd name="connsiteX545" fmla="*/ 1824160 w 2025989"/>
              <a:gd name="connsiteY545" fmla="*/ 307502 h 1390428"/>
              <a:gd name="connsiteX546" fmla="*/ 1824183 w 2025989"/>
              <a:gd name="connsiteY546" fmla="*/ 306581 h 1390428"/>
              <a:gd name="connsiteX547" fmla="*/ 1824544 w 2025989"/>
              <a:gd name="connsiteY547" fmla="*/ 299115 h 1390428"/>
              <a:gd name="connsiteX548" fmla="*/ 1825590 w 2025989"/>
              <a:gd name="connsiteY548" fmla="*/ 292234 h 1390428"/>
              <a:gd name="connsiteX549" fmla="*/ 1828281 w 2025989"/>
              <a:gd name="connsiteY549" fmla="*/ 285050 h 1390428"/>
              <a:gd name="connsiteX550" fmla="*/ 1890577 w 2025989"/>
              <a:gd name="connsiteY550" fmla="*/ 270023 h 1390428"/>
              <a:gd name="connsiteX551" fmla="*/ 1886560 w 2025989"/>
              <a:gd name="connsiteY551" fmla="*/ 279862 h 1390428"/>
              <a:gd name="connsiteX552" fmla="*/ 1898144 w 2025989"/>
              <a:gd name="connsiteY552" fmla="*/ 283152 h 1390428"/>
              <a:gd name="connsiteX553" fmla="*/ 1898159 w 2025989"/>
              <a:gd name="connsiteY553" fmla="*/ 283150 h 1390428"/>
              <a:gd name="connsiteX554" fmla="*/ 1943037 w 2025989"/>
              <a:gd name="connsiteY554" fmla="*/ 292693 h 1390428"/>
              <a:gd name="connsiteX555" fmla="*/ 1956567 w 2025989"/>
              <a:gd name="connsiteY555" fmla="*/ 287129 h 1390428"/>
              <a:gd name="connsiteX556" fmla="*/ 1890577 w 2025989"/>
              <a:gd name="connsiteY556" fmla="*/ 270023 h 1390428"/>
              <a:gd name="connsiteX557" fmla="*/ 1573706 w 2025989"/>
              <a:gd name="connsiteY557" fmla="*/ 266582 h 1390428"/>
              <a:gd name="connsiteX558" fmla="*/ 1574416 w 2025989"/>
              <a:gd name="connsiteY558" fmla="*/ 269865 h 1390428"/>
              <a:gd name="connsiteX559" fmla="*/ 1556827 w 2025989"/>
              <a:gd name="connsiteY559" fmla="*/ 277111 h 1390428"/>
              <a:gd name="connsiteX560" fmla="*/ 1546918 w 2025989"/>
              <a:gd name="connsiteY560" fmla="*/ 280854 h 1390428"/>
              <a:gd name="connsiteX561" fmla="*/ 1545019 w 2025989"/>
              <a:gd name="connsiteY561" fmla="*/ 278240 h 1390428"/>
              <a:gd name="connsiteX562" fmla="*/ 1558215 w 2025989"/>
              <a:gd name="connsiteY562" fmla="*/ 270050 h 1390428"/>
              <a:gd name="connsiteX563" fmla="*/ 1573706 w 2025989"/>
              <a:gd name="connsiteY563" fmla="*/ 266582 h 1390428"/>
              <a:gd name="connsiteX564" fmla="*/ 1898410 w 2025989"/>
              <a:gd name="connsiteY564" fmla="*/ 250227 h 1390428"/>
              <a:gd name="connsiteX565" fmla="*/ 1894033 w 2025989"/>
              <a:gd name="connsiteY565" fmla="*/ 261523 h 1390428"/>
              <a:gd name="connsiteX566" fmla="*/ 1920354 w 2025989"/>
              <a:gd name="connsiteY566" fmla="*/ 270940 h 1390428"/>
              <a:gd name="connsiteX567" fmla="*/ 1973303 w 2025989"/>
              <a:gd name="connsiteY567" fmla="*/ 279790 h 1390428"/>
              <a:gd name="connsiteX568" fmla="*/ 1973304 w 2025989"/>
              <a:gd name="connsiteY568" fmla="*/ 279793 h 1390428"/>
              <a:gd name="connsiteX569" fmla="*/ 1973773 w 2025989"/>
              <a:gd name="connsiteY569" fmla="*/ 279925 h 1390428"/>
              <a:gd name="connsiteX570" fmla="*/ 1988056 w 2025989"/>
              <a:gd name="connsiteY570" fmla="*/ 273945 h 1390428"/>
              <a:gd name="connsiteX571" fmla="*/ 1898410 w 2025989"/>
              <a:gd name="connsiteY571" fmla="*/ 250227 h 1390428"/>
              <a:gd name="connsiteX572" fmla="*/ 1843719 w 2025989"/>
              <a:gd name="connsiteY572" fmla="*/ 238903 h 1390428"/>
              <a:gd name="connsiteX573" fmla="*/ 1845047 w 2025989"/>
              <a:gd name="connsiteY573" fmla="*/ 240041 h 1390428"/>
              <a:gd name="connsiteX574" fmla="*/ 1845995 w 2025989"/>
              <a:gd name="connsiteY574" fmla="*/ 244899 h 1390428"/>
              <a:gd name="connsiteX575" fmla="*/ 1846380 w 2025989"/>
              <a:gd name="connsiteY575" fmla="*/ 247699 h 1390428"/>
              <a:gd name="connsiteX576" fmla="*/ 1847311 w 2025989"/>
              <a:gd name="connsiteY576" fmla="*/ 264850 h 1390428"/>
              <a:gd name="connsiteX577" fmla="*/ 1848050 w 2025989"/>
              <a:gd name="connsiteY577" fmla="*/ 288928 h 1390428"/>
              <a:gd name="connsiteX578" fmla="*/ 1848074 w 2025989"/>
              <a:gd name="connsiteY578" fmla="*/ 289511 h 1390428"/>
              <a:gd name="connsiteX579" fmla="*/ 1841535 w 2025989"/>
              <a:gd name="connsiteY579" fmla="*/ 289576 h 1390428"/>
              <a:gd name="connsiteX580" fmla="*/ 1841535 w 2025989"/>
              <a:gd name="connsiteY580" fmla="*/ 289574 h 1390428"/>
              <a:gd name="connsiteX581" fmla="*/ 1841444 w 2025989"/>
              <a:gd name="connsiteY581" fmla="*/ 286985 h 1390428"/>
              <a:gd name="connsiteX582" fmla="*/ 1840921 w 2025989"/>
              <a:gd name="connsiteY582" fmla="*/ 267642 h 1390428"/>
              <a:gd name="connsiteX583" fmla="*/ 1840882 w 2025989"/>
              <a:gd name="connsiteY583" fmla="*/ 265677 h 1390428"/>
              <a:gd name="connsiteX584" fmla="*/ 1840857 w 2025989"/>
              <a:gd name="connsiteY584" fmla="*/ 263756 h 1390428"/>
              <a:gd name="connsiteX585" fmla="*/ 1841738 w 2025989"/>
              <a:gd name="connsiteY585" fmla="*/ 239964 h 1390428"/>
              <a:gd name="connsiteX586" fmla="*/ 1841769 w 2025989"/>
              <a:gd name="connsiteY586" fmla="*/ 239903 h 1390428"/>
              <a:gd name="connsiteX587" fmla="*/ 1843719 w 2025989"/>
              <a:gd name="connsiteY587" fmla="*/ 238903 h 1390428"/>
              <a:gd name="connsiteX588" fmla="*/ 110724 w 2025989"/>
              <a:gd name="connsiteY588" fmla="*/ 232349 h 1390428"/>
              <a:gd name="connsiteX589" fmla="*/ 110722 w 2025989"/>
              <a:gd name="connsiteY589" fmla="*/ 232350 h 1390428"/>
              <a:gd name="connsiteX590" fmla="*/ 67740 w 2025989"/>
              <a:gd name="connsiteY590" fmla="*/ 250997 h 1390428"/>
              <a:gd name="connsiteX591" fmla="*/ 120660 w 2025989"/>
              <a:gd name="connsiteY591" fmla="*/ 235045 h 1390428"/>
              <a:gd name="connsiteX592" fmla="*/ 110724 w 2025989"/>
              <a:gd name="connsiteY592" fmla="*/ 232349 h 1390428"/>
              <a:gd name="connsiteX593" fmla="*/ 1905793 w 2025989"/>
              <a:gd name="connsiteY593" fmla="*/ 230417 h 1390428"/>
              <a:gd name="connsiteX594" fmla="*/ 1901192 w 2025989"/>
              <a:gd name="connsiteY594" fmla="*/ 243018 h 1390428"/>
              <a:gd name="connsiteX595" fmla="*/ 1938477 w 2025989"/>
              <a:gd name="connsiteY595" fmla="*/ 256140 h 1390428"/>
              <a:gd name="connsiteX596" fmla="*/ 1938476 w 2025989"/>
              <a:gd name="connsiteY596" fmla="*/ 256139 h 1390428"/>
              <a:gd name="connsiteX597" fmla="*/ 2005575 w 2025989"/>
              <a:gd name="connsiteY597" fmla="*/ 266350 h 1390428"/>
              <a:gd name="connsiteX598" fmla="*/ 2016726 w 2025989"/>
              <a:gd name="connsiteY598" fmla="*/ 261515 h 1390428"/>
              <a:gd name="connsiteX599" fmla="*/ 1905793 w 2025989"/>
              <a:gd name="connsiteY599" fmla="*/ 230417 h 1390428"/>
              <a:gd name="connsiteX600" fmla="*/ 1585022 w 2025989"/>
              <a:gd name="connsiteY600" fmla="*/ 230202 h 1390428"/>
              <a:gd name="connsiteX601" fmla="*/ 1585022 w 2025989"/>
              <a:gd name="connsiteY601" fmla="*/ 230204 h 1390428"/>
              <a:gd name="connsiteX602" fmla="*/ 1585021 w 2025989"/>
              <a:gd name="connsiteY602" fmla="*/ 230202 h 1390428"/>
              <a:gd name="connsiteX603" fmla="*/ 1583690 w 2025989"/>
              <a:gd name="connsiteY603" fmla="*/ 226330 h 1390428"/>
              <a:gd name="connsiteX604" fmla="*/ 1585021 w 2025989"/>
              <a:gd name="connsiteY604" fmla="*/ 230202 h 1390428"/>
              <a:gd name="connsiteX605" fmla="*/ 1574051 w 2025989"/>
              <a:gd name="connsiteY605" fmla="*/ 234811 h 1390428"/>
              <a:gd name="connsiteX606" fmla="*/ 1565318 w 2025989"/>
              <a:gd name="connsiteY606" fmla="*/ 237945 h 1390428"/>
              <a:gd name="connsiteX607" fmla="*/ 1563753 w 2025989"/>
              <a:gd name="connsiteY607" fmla="*/ 235735 h 1390428"/>
              <a:gd name="connsiteX608" fmla="*/ 1583690 w 2025989"/>
              <a:gd name="connsiteY608" fmla="*/ 226330 h 1390428"/>
              <a:gd name="connsiteX609" fmla="*/ 137796 w 2025989"/>
              <a:gd name="connsiteY609" fmla="*/ 220606 h 1390428"/>
              <a:gd name="connsiteX610" fmla="*/ 121614 w 2025989"/>
              <a:gd name="connsiteY610" fmla="*/ 227627 h 1390428"/>
              <a:gd name="connsiteX611" fmla="*/ 123187 w 2025989"/>
              <a:gd name="connsiteY611" fmla="*/ 227785 h 1390428"/>
              <a:gd name="connsiteX612" fmla="*/ 139690 w 2025989"/>
              <a:gd name="connsiteY612" fmla="*/ 229631 h 1390428"/>
              <a:gd name="connsiteX613" fmla="*/ 139955 w 2025989"/>
              <a:gd name="connsiteY613" fmla="*/ 229781 h 1390428"/>
              <a:gd name="connsiteX614" fmla="*/ 154088 w 2025989"/>
              <a:gd name="connsiteY614" fmla="*/ 225922 h 1390428"/>
              <a:gd name="connsiteX615" fmla="*/ 153140 w 2025989"/>
              <a:gd name="connsiteY615" fmla="*/ 225727 h 1390428"/>
              <a:gd name="connsiteX616" fmla="*/ 137796 w 2025989"/>
              <a:gd name="connsiteY616" fmla="*/ 220606 h 1390428"/>
              <a:gd name="connsiteX617" fmla="*/ 157732 w 2025989"/>
              <a:gd name="connsiteY617" fmla="*/ 212110 h 1390428"/>
              <a:gd name="connsiteX618" fmla="*/ 147057 w 2025989"/>
              <a:gd name="connsiteY618" fmla="*/ 216659 h 1390428"/>
              <a:gd name="connsiteX619" fmla="*/ 153474 w 2025989"/>
              <a:gd name="connsiteY619" fmla="*/ 218040 h 1390428"/>
              <a:gd name="connsiteX620" fmla="*/ 168051 w 2025989"/>
              <a:gd name="connsiteY620" fmla="*/ 222387 h 1390428"/>
              <a:gd name="connsiteX621" fmla="*/ 173386 w 2025989"/>
              <a:gd name="connsiteY621" fmla="*/ 221037 h 1390428"/>
              <a:gd name="connsiteX622" fmla="*/ 157732 w 2025989"/>
              <a:gd name="connsiteY622" fmla="*/ 212110 h 1390428"/>
              <a:gd name="connsiteX623" fmla="*/ 1233089 w 2025989"/>
              <a:gd name="connsiteY623" fmla="*/ 212022 h 1390428"/>
              <a:gd name="connsiteX624" fmla="*/ 1235123 w 2025989"/>
              <a:gd name="connsiteY624" fmla="*/ 214252 h 1390428"/>
              <a:gd name="connsiteX625" fmla="*/ 1235124 w 2025989"/>
              <a:gd name="connsiteY625" fmla="*/ 214251 h 1390428"/>
              <a:gd name="connsiteX626" fmla="*/ 1231138 w 2025989"/>
              <a:gd name="connsiteY626" fmla="*/ 218696 h 1390428"/>
              <a:gd name="connsiteX627" fmla="*/ 1228602 w 2025989"/>
              <a:gd name="connsiteY627" fmla="*/ 217101 h 1390428"/>
              <a:gd name="connsiteX628" fmla="*/ 1228451 w 2025989"/>
              <a:gd name="connsiteY628" fmla="*/ 215900 h 1390428"/>
              <a:gd name="connsiteX629" fmla="*/ 1229698 w 2025989"/>
              <a:gd name="connsiteY629" fmla="*/ 213356 h 1390428"/>
              <a:gd name="connsiteX630" fmla="*/ 1233089 w 2025989"/>
              <a:gd name="connsiteY630" fmla="*/ 212022 h 1390428"/>
              <a:gd name="connsiteX631" fmla="*/ 1631833 w 2025989"/>
              <a:gd name="connsiteY631" fmla="*/ 211702 h 1390428"/>
              <a:gd name="connsiteX632" fmla="*/ 1632359 w 2025989"/>
              <a:gd name="connsiteY632" fmla="*/ 214925 h 1390428"/>
              <a:gd name="connsiteX633" fmla="*/ 1624403 w 2025989"/>
              <a:gd name="connsiteY633" fmla="*/ 217395 h 1390428"/>
              <a:gd name="connsiteX634" fmla="*/ 1616719 w 2025989"/>
              <a:gd name="connsiteY634" fmla="*/ 219441 h 1390428"/>
              <a:gd name="connsiteX635" fmla="*/ 1615298 w 2025989"/>
              <a:gd name="connsiteY635" fmla="*/ 216830 h 1390428"/>
              <a:gd name="connsiteX636" fmla="*/ 1631833 w 2025989"/>
              <a:gd name="connsiteY636" fmla="*/ 211702 h 1390428"/>
              <a:gd name="connsiteX637" fmla="*/ 1201108 w 2025989"/>
              <a:gd name="connsiteY637" fmla="*/ 211342 h 1390428"/>
              <a:gd name="connsiteX638" fmla="*/ 1203429 w 2025989"/>
              <a:gd name="connsiteY638" fmla="*/ 212988 h 1390428"/>
              <a:gd name="connsiteX639" fmla="*/ 1198693 w 2025989"/>
              <a:gd name="connsiteY639" fmla="*/ 223385 h 1390428"/>
              <a:gd name="connsiteX640" fmla="*/ 1192247 w 2025989"/>
              <a:gd name="connsiteY640" fmla="*/ 229694 h 1390428"/>
              <a:gd name="connsiteX641" fmla="*/ 1190622 w 2025989"/>
              <a:gd name="connsiteY641" fmla="*/ 228698 h 1390428"/>
              <a:gd name="connsiteX642" fmla="*/ 1193632 w 2025989"/>
              <a:gd name="connsiteY642" fmla="*/ 220078 h 1390428"/>
              <a:gd name="connsiteX643" fmla="*/ 1201108 w 2025989"/>
              <a:gd name="connsiteY643" fmla="*/ 211342 h 1390428"/>
              <a:gd name="connsiteX644" fmla="*/ 1174648 w 2025989"/>
              <a:gd name="connsiteY644" fmla="*/ 209960 h 1390428"/>
              <a:gd name="connsiteX645" fmla="*/ 1178074 w 2025989"/>
              <a:gd name="connsiteY645" fmla="*/ 211516 h 1390428"/>
              <a:gd name="connsiteX646" fmla="*/ 1168046 w 2025989"/>
              <a:gd name="connsiteY646" fmla="*/ 224755 h 1390428"/>
              <a:gd name="connsiteX647" fmla="*/ 1166732 w 2025989"/>
              <a:gd name="connsiteY647" fmla="*/ 223551 h 1390428"/>
              <a:gd name="connsiteX648" fmla="*/ 1174648 w 2025989"/>
              <a:gd name="connsiteY648" fmla="*/ 209960 h 1390428"/>
              <a:gd name="connsiteX649" fmla="*/ 1917085 w 2025989"/>
              <a:gd name="connsiteY649" fmla="*/ 209419 h 1390428"/>
              <a:gd name="connsiteX650" fmla="*/ 1996188 w 2025989"/>
              <a:gd name="connsiteY650" fmla="*/ 233187 h 1390428"/>
              <a:gd name="connsiteX651" fmla="*/ 2025989 w 2025989"/>
              <a:gd name="connsiteY651" fmla="*/ 236606 h 1390428"/>
              <a:gd name="connsiteX652" fmla="*/ 2025989 w 2025989"/>
              <a:gd name="connsiteY652" fmla="*/ 245187 h 1390428"/>
              <a:gd name="connsiteX653" fmla="*/ 1990111 w 2025989"/>
              <a:gd name="connsiteY653" fmla="*/ 239923 h 1390428"/>
              <a:gd name="connsiteX654" fmla="*/ 1915335 w 2025989"/>
              <a:gd name="connsiteY654" fmla="*/ 214151 h 1390428"/>
              <a:gd name="connsiteX655" fmla="*/ 1917085 w 2025989"/>
              <a:gd name="connsiteY655" fmla="*/ 209419 h 1390428"/>
              <a:gd name="connsiteX656" fmla="*/ 1266119 w 2025989"/>
              <a:gd name="connsiteY656" fmla="*/ 202130 h 1390428"/>
              <a:gd name="connsiteX657" fmla="*/ 1268102 w 2025989"/>
              <a:gd name="connsiteY657" fmla="*/ 204535 h 1390428"/>
              <a:gd name="connsiteX658" fmla="*/ 1263971 w 2025989"/>
              <a:gd name="connsiteY658" fmla="*/ 211101 h 1390428"/>
              <a:gd name="connsiteX659" fmla="*/ 1263969 w 2025989"/>
              <a:gd name="connsiteY659" fmla="*/ 211102 h 1390428"/>
              <a:gd name="connsiteX660" fmla="*/ 1260700 w 2025989"/>
              <a:gd name="connsiteY660" fmla="*/ 216983 h 1390428"/>
              <a:gd name="connsiteX661" fmla="*/ 1255958 w 2025989"/>
              <a:gd name="connsiteY661" fmla="*/ 215806 h 1390428"/>
              <a:gd name="connsiteX662" fmla="*/ 1266119 w 2025989"/>
              <a:gd name="connsiteY662" fmla="*/ 202130 h 1390428"/>
              <a:gd name="connsiteX663" fmla="*/ 655851 w 2025989"/>
              <a:gd name="connsiteY663" fmla="*/ 201706 h 1390428"/>
              <a:gd name="connsiteX664" fmla="*/ 656978 w 2025989"/>
              <a:gd name="connsiteY664" fmla="*/ 203553 h 1390428"/>
              <a:gd name="connsiteX665" fmla="*/ 656979 w 2025989"/>
              <a:gd name="connsiteY665" fmla="*/ 203555 h 1390428"/>
              <a:gd name="connsiteX666" fmla="*/ 645970 w 2025989"/>
              <a:gd name="connsiteY666" fmla="*/ 212632 h 1390428"/>
              <a:gd name="connsiteX667" fmla="*/ 634620 w 2025989"/>
              <a:gd name="connsiteY667" fmla="*/ 218845 h 1390428"/>
              <a:gd name="connsiteX668" fmla="*/ 632474 w 2025989"/>
              <a:gd name="connsiteY668" fmla="*/ 215688 h 1390428"/>
              <a:gd name="connsiteX669" fmla="*/ 643406 w 2025989"/>
              <a:gd name="connsiteY669" fmla="*/ 207628 h 1390428"/>
              <a:gd name="connsiteX670" fmla="*/ 655851 w 2025989"/>
              <a:gd name="connsiteY670" fmla="*/ 201706 h 1390428"/>
              <a:gd name="connsiteX671" fmla="*/ 182999 w 2025989"/>
              <a:gd name="connsiteY671" fmla="*/ 201454 h 1390428"/>
              <a:gd name="connsiteX672" fmla="*/ 162605 w 2025989"/>
              <a:gd name="connsiteY672" fmla="*/ 210052 h 1390428"/>
              <a:gd name="connsiteX673" fmla="*/ 178040 w 2025989"/>
              <a:gd name="connsiteY673" fmla="*/ 214145 h 1390428"/>
              <a:gd name="connsiteX674" fmla="*/ 190123 w 2025989"/>
              <a:gd name="connsiteY674" fmla="*/ 217135 h 1390428"/>
              <a:gd name="connsiteX675" fmla="*/ 190122 w 2025989"/>
              <a:gd name="connsiteY675" fmla="*/ 217135 h 1390428"/>
              <a:gd name="connsiteX676" fmla="*/ 190124 w 2025989"/>
              <a:gd name="connsiteY676" fmla="*/ 217136 h 1390428"/>
              <a:gd name="connsiteX677" fmla="*/ 190123 w 2025989"/>
              <a:gd name="connsiteY677" fmla="*/ 217135 h 1390428"/>
              <a:gd name="connsiteX678" fmla="*/ 208907 w 2025989"/>
              <a:gd name="connsiteY678" fmla="*/ 212757 h 1390428"/>
              <a:gd name="connsiteX679" fmla="*/ 205338 w 2025989"/>
              <a:gd name="connsiteY679" fmla="*/ 211610 h 1390428"/>
              <a:gd name="connsiteX680" fmla="*/ 182999 w 2025989"/>
              <a:gd name="connsiteY680" fmla="*/ 201454 h 1390428"/>
              <a:gd name="connsiteX681" fmla="*/ 1126677 w 2025989"/>
              <a:gd name="connsiteY681" fmla="*/ 200641 h 1390428"/>
              <a:gd name="connsiteX682" fmla="*/ 1126678 w 2025989"/>
              <a:gd name="connsiteY682" fmla="*/ 200643 h 1390428"/>
              <a:gd name="connsiteX683" fmla="*/ 1126676 w 2025989"/>
              <a:gd name="connsiteY683" fmla="*/ 200642 h 1390428"/>
              <a:gd name="connsiteX684" fmla="*/ 1307728 w 2025989"/>
              <a:gd name="connsiteY684" fmla="*/ 200413 h 1390428"/>
              <a:gd name="connsiteX685" fmla="*/ 1307730 w 2025989"/>
              <a:gd name="connsiteY685" fmla="*/ 200415 h 1390428"/>
              <a:gd name="connsiteX686" fmla="*/ 1309781 w 2025989"/>
              <a:gd name="connsiteY686" fmla="*/ 202554 h 1390428"/>
              <a:gd name="connsiteX687" fmla="*/ 1307516 w 2025989"/>
              <a:gd name="connsiteY687" fmla="*/ 208208 h 1390428"/>
              <a:gd name="connsiteX688" fmla="*/ 1304366 w 2025989"/>
              <a:gd name="connsiteY688" fmla="*/ 213112 h 1390428"/>
              <a:gd name="connsiteX689" fmla="*/ 1301036 w 2025989"/>
              <a:gd name="connsiteY689" fmla="*/ 212108 h 1390428"/>
              <a:gd name="connsiteX690" fmla="*/ 1307728 w 2025989"/>
              <a:gd name="connsiteY690" fmla="*/ 200413 h 1390428"/>
              <a:gd name="connsiteX691" fmla="*/ 1124180 w 2025989"/>
              <a:gd name="connsiteY691" fmla="*/ 199369 h 1390428"/>
              <a:gd name="connsiteX692" fmla="*/ 1126676 w 2025989"/>
              <a:gd name="connsiteY692" fmla="*/ 200642 h 1390428"/>
              <a:gd name="connsiteX693" fmla="*/ 1121746 w 2025989"/>
              <a:gd name="connsiteY693" fmla="*/ 208954 h 1390428"/>
              <a:gd name="connsiteX694" fmla="*/ 1119279 w 2025989"/>
              <a:gd name="connsiteY694" fmla="*/ 207247 h 1390428"/>
              <a:gd name="connsiteX695" fmla="*/ 1124180 w 2025989"/>
              <a:gd name="connsiteY695" fmla="*/ 199369 h 1390428"/>
              <a:gd name="connsiteX696" fmla="*/ 1955427 w 2025989"/>
              <a:gd name="connsiteY696" fmla="*/ 199289 h 1390428"/>
              <a:gd name="connsiteX697" fmla="*/ 2024611 w 2025989"/>
              <a:gd name="connsiteY697" fmla="*/ 217900 h 1390428"/>
              <a:gd name="connsiteX698" fmla="*/ 2025989 w 2025989"/>
              <a:gd name="connsiteY698" fmla="*/ 218170 h 1390428"/>
              <a:gd name="connsiteX699" fmla="*/ 2025989 w 2025989"/>
              <a:gd name="connsiteY699" fmla="*/ 226790 h 1390428"/>
              <a:gd name="connsiteX700" fmla="*/ 1993257 w 2025989"/>
              <a:gd name="connsiteY700" fmla="*/ 219774 h 1390428"/>
              <a:gd name="connsiteX701" fmla="*/ 1953861 w 2025989"/>
              <a:gd name="connsiteY701" fmla="*/ 204637 h 1390428"/>
              <a:gd name="connsiteX702" fmla="*/ 1955427 w 2025989"/>
              <a:gd name="connsiteY702" fmla="*/ 199289 h 1390428"/>
              <a:gd name="connsiteX703" fmla="*/ 1164291 w 2025989"/>
              <a:gd name="connsiteY703" fmla="*/ 194449 h 1390428"/>
              <a:gd name="connsiteX704" fmla="*/ 1165594 w 2025989"/>
              <a:gd name="connsiteY704" fmla="*/ 196777 h 1390428"/>
              <a:gd name="connsiteX705" fmla="*/ 1165595 w 2025989"/>
              <a:gd name="connsiteY705" fmla="*/ 196776 h 1390428"/>
              <a:gd name="connsiteX706" fmla="*/ 1159513 w 2025989"/>
              <a:gd name="connsiteY706" fmla="*/ 203287 h 1390428"/>
              <a:gd name="connsiteX707" fmla="*/ 1153336 w 2025989"/>
              <a:gd name="connsiteY707" fmla="*/ 211571 h 1390428"/>
              <a:gd name="connsiteX708" fmla="*/ 1150852 w 2025989"/>
              <a:gd name="connsiteY708" fmla="*/ 210479 h 1390428"/>
              <a:gd name="connsiteX709" fmla="*/ 1164291 w 2025989"/>
              <a:gd name="connsiteY709" fmla="*/ 194449 h 1390428"/>
              <a:gd name="connsiteX710" fmla="*/ 1286811 w 2025989"/>
              <a:gd name="connsiteY710" fmla="*/ 194045 h 1390428"/>
              <a:gd name="connsiteX711" fmla="*/ 1288350 w 2025989"/>
              <a:gd name="connsiteY711" fmla="*/ 195245 h 1390428"/>
              <a:gd name="connsiteX712" fmla="*/ 1282845 w 2025989"/>
              <a:gd name="connsiteY712" fmla="*/ 205651 h 1390428"/>
              <a:gd name="connsiteX713" fmla="*/ 1277193 w 2025989"/>
              <a:gd name="connsiteY713" fmla="*/ 217635 h 1390428"/>
              <a:gd name="connsiteX714" fmla="*/ 1272587 w 2025989"/>
              <a:gd name="connsiteY714" fmla="*/ 215442 h 1390428"/>
              <a:gd name="connsiteX715" fmla="*/ 1279386 w 2025989"/>
              <a:gd name="connsiteY715" fmla="*/ 203796 h 1390428"/>
              <a:gd name="connsiteX716" fmla="*/ 1286811 w 2025989"/>
              <a:gd name="connsiteY716" fmla="*/ 194045 h 1390428"/>
              <a:gd name="connsiteX717" fmla="*/ 668175 w 2025989"/>
              <a:gd name="connsiteY717" fmla="*/ 191955 h 1390428"/>
              <a:gd name="connsiteX718" fmla="*/ 670823 w 2025989"/>
              <a:gd name="connsiteY718" fmla="*/ 194942 h 1390428"/>
              <a:gd name="connsiteX719" fmla="*/ 661916 w 2025989"/>
              <a:gd name="connsiteY719" fmla="*/ 200253 h 1390428"/>
              <a:gd name="connsiteX720" fmla="*/ 660729 w 2025989"/>
              <a:gd name="connsiteY720" fmla="*/ 197380 h 1390428"/>
              <a:gd name="connsiteX721" fmla="*/ 668175 w 2025989"/>
              <a:gd name="connsiteY721" fmla="*/ 191955 h 1390428"/>
              <a:gd name="connsiteX722" fmla="*/ 1938751 w 2025989"/>
              <a:gd name="connsiteY722" fmla="*/ 191703 h 1390428"/>
              <a:gd name="connsiteX723" fmla="*/ 1946505 w 2025989"/>
              <a:gd name="connsiteY723" fmla="*/ 197896 h 1390428"/>
              <a:gd name="connsiteX724" fmla="*/ 1942351 w 2025989"/>
              <a:gd name="connsiteY724" fmla="*/ 201875 h 1390428"/>
              <a:gd name="connsiteX725" fmla="*/ 1936423 w 2025989"/>
              <a:gd name="connsiteY725" fmla="*/ 193931 h 1390428"/>
              <a:gd name="connsiteX726" fmla="*/ 1938751 w 2025989"/>
              <a:gd name="connsiteY726" fmla="*/ 191703 h 1390428"/>
              <a:gd name="connsiteX727" fmla="*/ 1997288 w 2025989"/>
              <a:gd name="connsiteY727" fmla="*/ 187936 h 1390428"/>
              <a:gd name="connsiteX728" fmla="*/ 2025989 w 2025989"/>
              <a:gd name="connsiteY728" fmla="*/ 196554 h 1390428"/>
              <a:gd name="connsiteX729" fmla="*/ 2025989 w 2025989"/>
              <a:gd name="connsiteY729" fmla="*/ 205042 h 1390428"/>
              <a:gd name="connsiteX730" fmla="*/ 1994759 w 2025989"/>
              <a:gd name="connsiteY730" fmla="*/ 193995 h 1390428"/>
              <a:gd name="connsiteX731" fmla="*/ 1997288 w 2025989"/>
              <a:gd name="connsiteY731" fmla="*/ 187936 h 1390428"/>
              <a:gd name="connsiteX732" fmla="*/ 972783 w 2025989"/>
              <a:gd name="connsiteY732" fmla="*/ 187198 h 1390428"/>
              <a:gd name="connsiteX733" fmla="*/ 974319 w 2025989"/>
              <a:gd name="connsiteY733" fmla="*/ 190905 h 1390428"/>
              <a:gd name="connsiteX734" fmla="*/ 967794 w 2025989"/>
              <a:gd name="connsiteY734" fmla="*/ 199492 h 1390428"/>
              <a:gd name="connsiteX735" fmla="*/ 964090 w 2025989"/>
              <a:gd name="connsiteY735" fmla="*/ 193411 h 1390428"/>
              <a:gd name="connsiteX736" fmla="*/ 968930 w 2025989"/>
              <a:gd name="connsiteY736" fmla="*/ 188119 h 1390428"/>
              <a:gd name="connsiteX737" fmla="*/ 972783 w 2025989"/>
              <a:gd name="connsiteY737" fmla="*/ 187198 h 1390428"/>
              <a:gd name="connsiteX738" fmla="*/ 937888 w 2025989"/>
              <a:gd name="connsiteY738" fmla="*/ 186804 h 1390428"/>
              <a:gd name="connsiteX739" fmla="*/ 940832 w 2025989"/>
              <a:gd name="connsiteY739" fmla="*/ 188871 h 1390428"/>
              <a:gd name="connsiteX740" fmla="*/ 940833 w 2025989"/>
              <a:gd name="connsiteY740" fmla="*/ 188873 h 1390428"/>
              <a:gd name="connsiteX741" fmla="*/ 936004 w 2025989"/>
              <a:gd name="connsiteY741" fmla="*/ 197223 h 1390428"/>
              <a:gd name="connsiteX742" fmla="*/ 932306 w 2025989"/>
              <a:gd name="connsiteY742" fmla="*/ 198737 h 1390428"/>
              <a:gd name="connsiteX743" fmla="*/ 930014 w 2025989"/>
              <a:gd name="connsiteY743" fmla="*/ 196469 h 1390428"/>
              <a:gd name="connsiteX744" fmla="*/ 930845 w 2025989"/>
              <a:gd name="connsiteY744" fmla="*/ 193291 h 1390428"/>
              <a:gd name="connsiteX745" fmla="*/ 937888 w 2025989"/>
              <a:gd name="connsiteY745" fmla="*/ 186804 h 1390428"/>
              <a:gd name="connsiteX746" fmla="*/ 1211203 w 2025989"/>
              <a:gd name="connsiteY746" fmla="*/ 185456 h 1390428"/>
              <a:gd name="connsiteX747" fmla="*/ 1213642 w 2025989"/>
              <a:gd name="connsiteY747" fmla="*/ 186657 h 1390428"/>
              <a:gd name="connsiteX748" fmla="*/ 1211228 w 2025989"/>
              <a:gd name="connsiteY748" fmla="*/ 195661 h 1390428"/>
              <a:gd name="connsiteX749" fmla="*/ 1207229 w 2025989"/>
              <a:gd name="connsiteY749" fmla="*/ 202422 h 1390428"/>
              <a:gd name="connsiteX750" fmla="*/ 1207228 w 2025989"/>
              <a:gd name="connsiteY750" fmla="*/ 202420 h 1390428"/>
              <a:gd name="connsiteX751" fmla="*/ 1203384 w 2025989"/>
              <a:gd name="connsiteY751" fmla="*/ 200948 h 1390428"/>
              <a:gd name="connsiteX752" fmla="*/ 1211203 w 2025989"/>
              <a:gd name="connsiteY752" fmla="*/ 185456 h 1390428"/>
              <a:gd name="connsiteX753" fmla="*/ 232946 w 2025989"/>
              <a:gd name="connsiteY753" fmla="*/ 181358 h 1390428"/>
              <a:gd name="connsiteX754" fmla="*/ 190224 w 2025989"/>
              <a:gd name="connsiteY754" fmla="*/ 198445 h 1390428"/>
              <a:gd name="connsiteX755" fmla="*/ 202647 w 2025989"/>
              <a:gd name="connsiteY755" fmla="*/ 202253 h 1390428"/>
              <a:gd name="connsiteX756" fmla="*/ 222878 w 2025989"/>
              <a:gd name="connsiteY756" fmla="*/ 206798 h 1390428"/>
              <a:gd name="connsiteX757" fmla="*/ 227048 w 2025989"/>
              <a:gd name="connsiteY757" fmla="*/ 208830 h 1390428"/>
              <a:gd name="connsiteX758" fmla="*/ 240743 w 2025989"/>
              <a:gd name="connsiteY758" fmla="*/ 205866 h 1390428"/>
              <a:gd name="connsiteX759" fmla="*/ 230275 w 2025989"/>
              <a:gd name="connsiteY759" fmla="*/ 202670 h 1390428"/>
              <a:gd name="connsiteX760" fmla="*/ 209327 w 2025989"/>
              <a:gd name="connsiteY760" fmla="*/ 194494 h 1390428"/>
              <a:gd name="connsiteX761" fmla="*/ 209330 w 2025989"/>
              <a:gd name="connsiteY761" fmla="*/ 194493 h 1390428"/>
              <a:gd name="connsiteX762" fmla="*/ 211051 w 2025989"/>
              <a:gd name="connsiteY762" fmla="*/ 190633 h 1390428"/>
              <a:gd name="connsiteX763" fmla="*/ 233249 w 2025989"/>
              <a:gd name="connsiteY763" fmla="*/ 195756 h 1390428"/>
              <a:gd name="connsiteX764" fmla="*/ 254428 w 2025989"/>
              <a:gd name="connsiteY764" fmla="*/ 203096 h 1390428"/>
              <a:gd name="connsiteX765" fmla="*/ 277622 w 2025989"/>
              <a:gd name="connsiteY765" fmla="*/ 198659 h 1390428"/>
              <a:gd name="connsiteX766" fmla="*/ 262276 w 2025989"/>
              <a:gd name="connsiteY766" fmla="*/ 193994 h 1390428"/>
              <a:gd name="connsiteX767" fmla="*/ 232946 w 2025989"/>
              <a:gd name="connsiteY767" fmla="*/ 181358 h 1390428"/>
              <a:gd name="connsiteX768" fmla="*/ 755988 w 2025989"/>
              <a:gd name="connsiteY768" fmla="*/ 179783 h 1390428"/>
              <a:gd name="connsiteX769" fmla="*/ 757676 w 2025989"/>
              <a:gd name="connsiteY769" fmla="*/ 181549 h 1390428"/>
              <a:gd name="connsiteX770" fmla="*/ 757676 w 2025989"/>
              <a:gd name="connsiteY770" fmla="*/ 181550 h 1390428"/>
              <a:gd name="connsiteX771" fmla="*/ 744115 w 2025989"/>
              <a:gd name="connsiteY771" fmla="*/ 194927 h 1390428"/>
              <a:gd name="connsiteX772" fmla="*/ 731196 w 2025989"/>
              <a:gd name="connsiteY772" fmla="*/ 203160 h 1390428"/>
              <a:gd name="connsiteX773" fmla="*/ 729881 w 2025989"/>
              <a:gd name="connsiteY773" fmla="*/ 201461 h 1390428"/>
              <a:gd name="connsiteX774" fmla="*/ 740150 w 2025989"/>
              <a:gd name="connsiteY774" fmla="*/ 190650 h 1390428"/>
              <a:gd name="connsiteX775" fmla="*/ 755988 w 2025989"/>
              <a:gd name="connsiteY775" fmla="*/ 179783 h 1390428"/>
              <a:gd name="connsiteX776" fmla="*/ 828878 w 2025989"/>
              <a:gd name="connsiteY776" fmla="*/ 178330 h 1390428"/>
              <a:gd name="connsiteX777" fmla="*/ 829916 w 2025989"/>
              <a:gd name="connsiteY777" fmla="*/ 179727 h 1390428"/>
              <a:gd name="connsiteX778" fmla="*/ 817477 w 2025989"/>
              <a:gd name="connsiteY778" fmla="*/ 191920 h 1390428"/>
              <a:gd name="connsiteX779" fmla="*/ 800858 w 2025989"/>
              <a:gd name="connsiteY779" fmla="*/ 202610 h 1390428"/>
              <a:gd name="connsiteX780" fmla="*/ 799438 w 2025989"/>
              <a:gd name="connsiteY780" fmla="*/ 200770 h 1390428"/>
              <a:gd name="connsiteX781" fmla="*/ 812182 w 2025989"/>
              <a:gd name="connsiteY781" fmla="*/ 188671 h 1390428"/>
              <a:gd name="connsiteX782" fmla="*/ 828878 w 2025989"/>
              <a:gd name="connsiteY782" fmla="*/ 178330 h 1390428"/>
              <a:gd name="connsiteX783" fmla="*/ 1260263 w 2025989"/>
              <a:gd name="connsiteY783" fmla="*/ 176190 h 1390428"/>
              <a:gd name="connsiteX784" fmla="*/ 1262394 w 2025989"/>
              <a:gd name="connsiteY784" fmla="*/ 177723 h 1390428"/>
              <a:gd name="connsiteX785" fmla="*/ 1241662 w 2025989"/>
              <a:gd name="connsiteY785" fmla="*/ 206181 h 1390428"/>
              <a:gd name="connsiteX786" fmla="*/ 1241659 w 2025989"/>
              <a:gd name="connsiteY786" fmla="*/ 206182 h 1390428"/>
              <a:gd name="connsiteX787" fmla="*/ 1238191 w 2025989"/>
              <a:gd name="connsiteY787" fmla="*/ 204144 h 1390428"/>
              <a:gd name="connsiteX788" fmla="*/ 1260263 w 2025989"/>
              <a:gd name="connsiteY788" fmla="*/ 176190 h 1390428"/>
              <a:gd name="connsiteX789" fmla="*/ 2025989 w 2025989"/>
              <a:gd name="connsiteY789" fmla="*/ 176134 h 1390428"/>
              <a:gd name="connsiteX790" fmla="*/ 2025989 w 2025989"/>
              <a:gd name="connsiteY790" fmla="*/ 178677 h 1390428"/>
              <a:gd name="connsiteX791" fmla="*/ 2025090 w 2025989"/>
              <a:gd name="connsiteY791" fmla="*/ 176748 h 1390428"/>
              <a:gd name="connsiteX792" fmla="*/ 726414 w 2025989"/>
              <a:gd name="connsiteY792" fmla="*/ 175988 h 1390428"/>
              <a:gd name="connsiteX793" fmla="*/ 728073 w 2025989"/>
              <a:gd name="connsiteY793" fmla="*/ 178711 h 1390428"/>
              <a:gd name="connsiteX794" fmla="*/ 719204 w 2025989"/>
              <a:gd name="connsiteY794" fmla="*/ 187007 h 1390428"/>
              <a:gd name="connsiteX795" fmla="*/ 711209 w 2025989"/>
              <a:gd name="connsiteY795" fmla="*/ 191124 h 1390428"/>
              <a:gd name="connsiteX796" fmla="*/ 709390 w 2025989"/>
              <a:gd name="connsiteY796" fmla="*/ 188339 h 1390428"/>
              <a:gd name="connsiteX797" fmla="*/ 709390 w 2025989"/>
              <a:gd name="connsiteY797" fmla="*/ 188338 h 1390428"/>
              <a:gd name="connsiteX798" fmla="*/ 715820 w 2025989"/>
              <a:gd name="connsiteY798" fmla="*/ 181997 h 1390428"/>
              <a:gd name="connsiteX799" fmla="*/ 726414 w 2025989"/>
              <a:gd name="connsiteY799" fmla="*/ 175988 h 1390428"/>
              <a:gd name="connsiteX800" fmla="*/ 1082553 w 2025989"/>
              <a:gd name="connsiteY800" fmla="*/ 175799 h 1390428"/>
              <a:gd name="connsiteX801" fmla="*/ 1084417 w 2025989"/>
              <a:gd name="connsiteY801" fmla="*/ 177463 h 1390428"/>
              <a:gd name="connsiteX802" fmla="*/ 1084419 w 2025989"/>
              <a:gd name="connsiteY802" fmla="*/ 177463 h 1390428"/>
              <a:gd name="connsiteX803" fmla="*/ 1071084 w 2025989"/>
              <a:gd name="connsiteY803" fmla="*/ 192362 h 1390428"/>
              <a:gd name="connsiteX804" fmla="*/ 1058391 w 2025989"/>
              <a:gd name="connsiteY804" fmla="*/ 201586 h 1390428"/>
              <a:gd name="connsiteX805" fmla="*/ 1056296 w 2025989"/>
              <a:gd name="connsiteY805" fmla="*/ 199649 h 1390428"/>
              <a:gd name="connsiteX806" fmla="*/ 1066403 w 2025989"/>
              <a:gd name="connsiteY806" fmla="*/ 187855 h 1390428"/>
              <a:gd name="connsiteX807" fmla="*/ 1082553 w 2025989"/>
              <a:gd name="connsiteY807" fmla="*/ 175799 h 1390428"/>
              <a:gd name="connsiteX808" fmla="*/ 1113612 w 2025989"/>
              <a:gd name="connsiteY808" fmla="*/ 174850 h 1390428"/>
              <a:gd name="connsiteX809" fmla="*/ 1115291 w 2025989"/>
              <a:gd name="connsiteY809" fmla="*/ 176591 h 1390428"/>
              <a:gd name="connsiteX810" fmla="*/ 1115289 w 2025989"/>
              <a:gd name="connsiteY810" fmla="*/ 176592 h 1390428"/>
              <a:gd name="connsiteX811" fmla="*/ 1109819 w 2025989"/>
              <a:gd name="connsiteY811" fmla="*/ 184973 h 1390428"/>
              <a:gd name="connsiteX812" fmla="*/ 1101070 w 2025989"/>
              <a:gd name="connsiteY812" fmla="*/ 194477 h 1390428"/>
              <a:gd name="connsiteX813" fmla="*/ 1098642 w 2025989"/>
              <a:gd name="connsiteY813" fmla="*/ 193131 h 1390428"/>
              <a:gd name="connsiteX814" fmla="*/ 1105316 w 2025989"/>
              <a:gd name="connsiteY814" fmla="*/ 181796 h 1390428"/>
              <a:gd name="connsiteX815" fmla="*/ 1113612 w 2025989"/>
              <a:gd name="connsiteY815" fmla="*/ 174850 h 1390428"/>
              <a:gd name="connsiteX816" fmla="*/ 919263 w 2025989"/>
              <a:gd name="connsiteY816" fmla="*/ 172952 h 1390428"/>
              <a:gd name="connsiteX817" fmla="*/ 921192 w 2025989"/>
              <a:gd name="connsiteY817" fmla="*/ 173856 h 1390428"/>
              <a:gd name="connsiteX818" fmla="*/ 915449 w 2025989"/>
              <a:gd name="connsiteY818" fmla="*/ 184942 h 1390428"/>
              <a:gd name="connsiteX819" fmla="*/ 911512 w 2025989"/>
              <a:gd name="connsiteY819" fmla="*/ 179153 h 1390428"/>
              <a:gd name="connsiteX820" fmla="*/ 919263 w 2025989"/>
              <a:gd name="connsiteY820" fmla="*/ 172952 h 1390428"/>
              <a:gd name="connsiteX821" fmla="*/ 274903 w 2025989"/>
              <a:gd name="connsiteY821" fmla="*/ 171682 h 1390428"/>
              <a:gd name="connsiteX822" fmla="*/ 285481 w 2025989"/>
              <a:gd name="connsiteY822" fmla="*/ 174958 h 1390428"/>
              <a:gd name="connsiteX823" fmla="*/ 285482 w 2025989"/>
              <a:gd name="connsiteY823" fmla="*/ 174956 h 1390428"/>
              <a:gd name="connsiteX824" fmla="*/ 285718 w 2025989"/>
              <a:gd name="connsiteY824" fmla="*/ 179294 h 1390428"/>
              <a:gd name="connsiteX825" fmla="*/ 272780 w 2025989"/>
              <a:gd name="connsiteY825" fmla="*/ 175114 h 1390428"/>
              <a:gd name="connsiteX826" fmla="*/ 274903 w 2025989"/>
              <a:gd name="connsiteY826" fmla="*/ 171682 h 1390428"/>
              <a:gd name="connsiteX827" fmla="*/ 1962018 w 2025989"/>
              <a:gd name="connsiteY827" fmla="*/ 170065 h 1390428"/>
              <a:gd name="connsiteX828" fmla="*/ 1967913 w 2025989"/>
              <a:gd name="connsiteY828" fmla="*/ 173014 h 1390428"/>
              <a:gd name="connsiteX829" fmla="*/ 1979598 w 2025989"/>
              <a:gd name="connsiteY829" fmla="*/ 179322 h 1390428"/>
              <a:gd name="connsiteX830" fmla="*/ 1979598 w 2025989"/>
              <a:gd name="connsiteY830" fmla="*/ 179323 h 1390428"/>
              <a:gd name="connsiteX831" fmla="*/ 1977889 w 2025989"/>
              <a:gd name="connsiteY831" fmla="*/ 183024 h 1390428"/>
              <a:gd name="connsiteX832" fmla="*/ 1965218 w 2025989"/>
              <a:gd name="connsiteY832" fmla="*/ 179071 h 1390428"/>
              <a:gd name="connsiteX833" fmla="*/ 1954983 w 2025989"/>
              <a:gd name="connsiteY833" fmla="*/ 172703 h 1390428"/>
              <a:gd name="connsiteX834" fmla="*/ 1955969 w 2025989"/>
              <a:gd name="connsiteY834" fmla="*/ 170180 h 1390428"/>
              <a:gd name="connsiteX835" fmla="*/ 1962018 w 2025989"/>
              <a:gd name="connsiteY835" fmla="*/ 170065 h 1390428"/>
              <a:gd name="connsiteX836" fmla="*/ 889887 w 2025989"/>
              <a:gd name="connsiteY836" fmla="*/ 167526 h 1390428"/>
              <a:gd name="connsiteX837" fmla="*/ 892327 w 2025989"/>
              <a:gd name="connsiteY837" fmla="*/ 169700 h 1390428"/>
              <a:gd name="connsiteX838" fmla="*/ 892326 w 2025989"/>
              <a:gd name="connsiteY838" fmla="*/ 169700 h 1390428"/>
              <a:gd name="connsiteX839" fmla="*/ 883790 w 2025989"/>
              <a:gd name="connsiteY839" fmla="*/ 181298 h 1390428"/>
              <a:gd name="connsiteX840" fmla="*/ 872964 w 2025989"/>
              <a:gd name="connsiteY840" fmla="*/ 189012 h 1390428"/>
              <a:gd name="connsiteX841" fmla="*/ 870951 w 2025989"/>
              <a:gd name="connsiteY841" fmla="*/ 186693 h 1390428"/>
              <a:gd name="connsiteX842" fmla="*/ 876846 w 2025989"/>
              <a:gd name="connsiteY842" fmla="*/ 179209 h 1390428"/>
              <a:gd name="connsiteX843" fmla="*/ 889887 w 2025989"/>
              <a:gd name="connsiteY843" fmla="*/ 167526 h 1390428"/>
              <a:gd name="connsiteX844" fmla="*/ 1049341 w 2025989"/>
              <a:gd name="connsiteY844" fmla="*/ 167197 h 1390428"/>
              <a:gd name="connsiteX845" fmla="*/ 1052080 w 2025989"/>
              <a:gd name="connsiteY845" fmla="*/ 169863 h 1390428"/>
              <a:gd name="connsiteX846" fmla="*/ 1043363 w 2025989"/>
              <a:gd name="connsiteY846" fmla="*/ 179064 h 1390428"/>
              <a:gd name="connsiteX847" fmla="*/ 1033959 w 2025989"/>
              <a:gd name="connsiteY847" fmla="*/ 184532 h 1390428"/>
              <a:gd name="connsiteX848" fmla="*/ 1032331 w 2025989"/>
              <a:gd name="connsiteY848" fmla="*/ 182575 h 1390428"/>
              <a:gd name="connsiteX849" fmla="*/ 1038341 w 2025989"/>
              <a:gd name="connsiteY849" fmla="*/ 174883 h 1390428"/>
              <a:gd name="connsiteX850" fmla="*/ 1049341 w 2025989"/>
              <a:gd name="connsiteY850" fmla="*/ 167197 h 1390428"/>
              <a:gd name="connsiteX851" fmla="*/ 801953 w 2025989"/>
              <a:gd name="connsiteY851" fmla="*/ 166977 h 1390428"/>
              <a:gd name="connsiteX852" fmla="*/ 803288 w 2025989"/>
              <a:gd name="connsiteY852" fmla="*/ 168136 h 1390428"/>
              <a:gd name="connsiteX853" fmla="*/ 797193 w 2025989"/>
              <a:gd name="connsiteY853" fmla="*/ 177289 h 1390428"/>
              <a:gd name="connsiteX854" fmla="*/ 786247 w 2025989"/>
              <a:gd name="connsiteY854" fmla="*/ 183887 h 1390428"/>
              <a:gd name="connsiteX855" fmla="*/ 784356 w 2025989"/>
              <a:gd name="connsiteY855" fmla="*/ 181216 h 1390428"/>
              <a:gd name="connsiteX856" fmla="*/ 792598 w 2025989"/>
              <a:gd name="connsiteY856" fmla="*/ 173189 h 1390428"/>
              <a:gd name="connsiteX857" fmla="*/ 801953 w 2025989"/>
              <a:gd name="connsiteY857" fmla="*/ 166977 h 1390428"/>
              <a:gd name="connsiteX858" fmla="*/ 864186 w 2025989"/>
              <a:gd name="connsiteY858" fmla="*/ 165685 h 1390428"/>
              <a:gd name="connsiteX859" fmla="*/ 866476 w 2025989"/>
              <a:gd name="connsiteY859" fmla="*/ 167988 h 1390428"/>
              <a:gd name="connsiteX860" fmla="*/ 853075 w 2025989"/>
              <a:gd name="connsiteY860" fmla="*/ 183524 h 1390428"/>
              <a:gd name="connsiteX861" fmla="*/ 838121 w 2025989"/>
              <a:gd name="connsiteY861" fmla="*/ 193418 h 1390428"/>
              <a:gd name="connsiteX862" fmla="*/ 835794 w 2025989"/>
              <a:gd name="connsiteY862" fmla="*/ 189537 h 1390428"/>
              <a:gd name="connsiteX863" fmla="*/ 854306 w 2025989"/>
              <a:gd name="connsiteY863" fmla="*/ 174185 h 1390428"/>
              <a:gd name="connsiteX864" fmla="*/ 864186 w 2025989"/>
              <a:gd name="connsiteY864" fmla="*/ 165685 h 1390428"/>
              <a:gd name="connsiteX865" fmla="*/ 302124 w 2025989"/>
              <a:gd name="connsiteY865" fmla="*/ 164562 h 1390428"/>
              <a:gd name="connsiteX866" fmla="*/ 313724 w 2025989"/>
              <a:gd name="connsiteY866" fmla="*/ 170198 h 1390428"/>
              <a:gd name="connsiteX867" fmla="*/ 312953 w 2025989"/>
              <a:gd name="connsiteY867" fmla="*/ 171988 h 1390428"/>
              <a:gd name="connsiteX868" fmla="*/ 301019 w 2025989"/>
              <a:gd name="connsiteY868" fmla="*/ 167035 h 1390428"/>
              <a:gd name="connsiteX869" fmla="*/ 302124 w 2025989"/>
              <a:gd name="connsiteY869" fmla="*/ 164562 h 1390428"/>
              <a:gd name="connsiteX870" fmla="*/ 1187965 w 2025989"/>
              <a:gd name="connsiteY870" fmla="*/ 164540 h 1390428"/>
              <a:gd name="connsiteX871" fmla="*/ 1188814 w 2025989"/>
              <a:gd name="connsiteY871" fmla="*/ 165163 h 1390428"/>
              <a:gd name="connsiteX872" fmla="*/ 1173536 w 2025989"/>
              <a:gd name="connsiteY872" fmla="*/ 186502 h 1390428"/>
              <a:gd name="connsiteX873" fmla="*/ 1170330 w 2025989"/>
              <a:gd name="connsiteY873" fmla="*/ 183500 h 1390428"/>
              <a:gd name="connsiteX874" fmla="*/ 1187965 w 2025989"/>
              <a:gd name="connsiteY874" fmla="*/ 164540 h 1390428"/>
              <a:gd name="connsiteX875" fmla="*/ 989940 w 2025989"/>
              <a:gd name="connsiteY875" fmla="*/ 162177 h 1390428"/>
              <a:gd name="connsiteX876" fmla="*/ 992466 w 2025989"/>
              <a:gd name="connsiteY876" fmla="*/ 163597 h 1390428"/>
              <a:gd name="connsiteX877" fmla="*/ 987084 w 2025989"/>
              <a:gd name="connsiteY877" fmla="*/ 173332 h 1390428"/>
              <a:gd name="connsiteX878" fmla="*/ 984300 w 2025989"/>
              <a:gd name="connsiteY878" fmla="*/ 171897 h 1390428"/>
              <a:gd name="connsiteX879" fmla="*/ 989940 w 2025989"/>
              <a:gd name="connsiteY879" fmla="*/ 162177 h 1390428"/>
              <a:gd name="connsiteX880" fmla="*/ 1885810 w 2025989"/>
              <a:gd name="connsiteY880" fmla="*/ 161454 h 1390428"/>
              <a:gd name="connsiteX881" fmla="*/ 1890117 w 2025989"/>
              <a:gd name="connsiteY881" fmla="*/ 174900 h 1390428"/>
              <a:gd name="connsiteX882" fmla="*/ 1888850 w 2025989"/>
              <a:gd name="connsiteY882" fmla="*/ 178591 h 1390428"/>
              <a:gd name="connsiteX883" fmla="*/ 1886412 w 2025989"/>
              <a:gd name="connsiteY883" fmla="*/ 179057 h 1390428"/>
              <a:gd name="connsiteX884" fmla="*/ 1883873 w 2025989"/>
              <a:gd name="connsiteY884" fmla="*/ 176128 h 1390428"/>
              <a:gd name="connsiteX885" fmla="*/ 1883128 w 2025989"/>
              <a:gd name="connsiteY885" fmla="*/ 162213 h 1390428"/>
              <a:gd name="connsiteX886" fmla="*/ 1885810 w 2025989"/>
              <a:gd name="connsiteY886" fmla="*/ 161454 h 1390428"/>
              <a:gd name="connsiteX887" fmla="*/ 1990220 w 2025989"/>
              <a:gd name="connsiteY887" fmla="*/ 160350 h 1390428"/>
              <a:gd name="connsiteX888" fmla="*/ 2003355 w 2025989"/>
              <a:gd name="connsiteY888" fmla="*/ 163811 h 1390428"/>
              <a:gd name="connsiteX889" fmla="*/ 2016801 w 2025989"/>
              <a:gd name="connsiteY889" fmla="*/ 168198 h 1390428"/>
              <a:gd name="connsiteX890" fmla="*/ 2015575 w 2025989"/>
              <a:gd name="connsiteY890" fmla="*/ 173192 h 1390428"/>
              <a:gd name="connsiteX891" fmla="*/ 2001206 w 2025989"/>
              <a:gd name="connsiteY891" fmla="*/ 169588 h 1390428"/>
              <a:gd name="connsiteX892" fmla="*/ 1988846 w 2025989"/>
              <a:gd name="connsiteY892" fmla="*/ 164127 h 1390428"/>
              <a:gd name="connsiteX893" fmla="*/ 1988846 w 2025989"/>
              <a:gd name="connsiteY893" fmla="*/ 164125 h 1390428"/>
              <a:gd name="connsiteX894" fmla="*/ 1990220 w 2025989"/>
              <a:gd name="connsiteY894" fmla="*/ 160350 h 1390428"/>
              <a:gd name="connsiteX895" fmla="*/ 1649310 w 2025989"/>
              <a:gd name="connsiteY895" fmla="*/ 160079 h 1390428"/>
              <a:gd name="connsiteX896" fmla="*/ 1650244 w 2025989"/>
              <a:gd name="connsiteY896" fmla="*/ 162777 h 1390428"/>
              <a:gd name="connsiteX897" fmla="*/ 1640238 w 2025989"/>
              <a:gd name="connsiteY897" fmla="*/ 167630 h 1390428"/>
              <a:gd name="connsiteX898" fmla="*/ 1638996 w 2025989"/>
              <a:gd name="connsiteY898" fmla="*/ 164011 h 1390428"/>
              <a:gd name="connsiteX899" fmla="*/ 1649310 w 2025989"/>
              <a:gd name="connsiteY899" fmla="*/ 160079 h 1390428"/>
              <a:gd name="connsiteX900" fmla="*/ 1235201 w 2025989"/>
              <a:gd name="connsiteY900" fmla="*/ 159173 h 1390428"/>
              <a:gd name="connsiteX901" fmla="*/ 1236081 w 2025989"/>
              <a:gd name="connsiteY901" fmla="*/ 161949 h 1390428"/>
              <a:gd name="connsiteX902" fmla="*/ 1228191 w 2025989"/>
              <a:gd name="connsiteY902" fmla="*/ 168078 h 1390428"/>
              <a:gd name="connsiteX903" fmla="*/ 1225660 w 2025989"/>
              <a:gd name="connsiteY903" fmla="*/ 166545 h 1390428"/>
              <a:gd name="connsiteX904" fmla="*/ 1235201 w 2025989"/>
              <a:gd name="connsiteY904" fmla="*/ 159173 h 1390428"/>
              <a:gd name="connsiteX905" fmla="*/ 325225 w 2025989"/>
              <a:gd name="connsiteY905" fmla="*/ 158409 h 1390428"/>
              <a:gd name="connsiteX906" fmla="*/ 341306 w 2025989"/>
              <a:gd name="connsiteY906" fmla="*/ 166369 h 1390428"/>
              <a:gd name="connsiteX907" fmla="*/ 339120 w 2025989"/>
              <a:gd name="connsiteY907" fmla="*/ 169293 h 1390428"/>
              <a:gd name="connsiteX908" fmla="*/ 331473 w 2025989"/>
              <a:gd name="connsiteY908" fmla="*/ 165886 h 1390428"/>
              <a:gd name="connsiteX909" fmla="*/ 324389 w 2025989"/>
              <a:gd name="connsiteY909" fmla="*/ 160769 h 1390428"/>
              <a:gd name="connsiteX910" fmla="*/ 325225 w 2025989"/>
              <a:gd name="connsiteY910" fmla="*/ 158409 h 1390428"/>
              <a:gd name="connsiteX911" fmla="*/ 1433956 w 2025989"/>
              <a:gd name="connsiteY911" fmla="*/ 155798 h 1390428"/>
              <a:gd name="connsiteX912" fmla="*/ 1436949 w 2025989"/>
              <a:gd name="connsiteY912" fmla="*/ 157660 h 1390428"/>
              <a:gd name="connsiteX913" fmla="*/ 1429872 w 2025989"/>
              <a:gd name="connsiteY913" fmla="*/ 170070 h 1390428"/>
              <a:gd name="connsiteX914" fmla="*/ 1426923 w 2025989"/>
              <a:gd name="connsiteY914" fmla="*/ 168789 h 1390428"/>
              <a:gd name="connsiteX915" fmla="*/ 1433956 w 2025989"/>
              <a:gd name="connsiteY915" fmla="*/ 155798 h 1390428"/>
              <a:gd name="connsiteX916" fmla="*/ 1161647 w 2025989"/>
              <a:gd name="connsiteY916" fmla="*/ 153216 h 1390428"/>
              <a:gd name="connsiteX917" fmla="*/ 1161649 w 2025989"/>
              <a:gd name="connsiteY917" fmla="*/ 153216 h 1390428"/>
              <a:gd name="connsiteX918" fmla="*/ 1164633 w 2025989"/>
              <a:gd name="connsiteY918" fmla="*/ 154783 h 1390428"/>
              <a:gd name="connsiteX919" fmla="*/ 1154221 w 2025989"/>
              <a:gd name="connsiteY919" fmla="*/ 169266 h 1390428"/>
              <a:gd name="connsiteX920" fmla="*/ 1151016 w 2025989"/>
              <a:gd name="connsiteY920" fmla="*/ 166261 h 1390428"/>
              <a:gd name="connsiteX921" fmla="*/ 1161647 w 2025989"/>
              <a:gd name="connsiteY921" fmla="*/ 153216 h 1390428"/>
              <a:gd name="connsiteX922" fmla="*/ 361657 w 2025989"/>
              <a:gd name="connsiteY922" fmla="*/ 152776 h 1390428"/>
              <a:gd name="connsiteX923" fmla="*/ 370156 w 2025989"/>
              <a:gd name="connsiteY923" fmla="*/ 156087 h 1390428"/>
              <a:gd name="connsiteX924" fmla="*/ 369866 w 2025989"/>
              <a:gd name="connsiteY924" fmla="*/ 160791 h 1390428"/>
              <a:gd name="connsiteX925" fmla="*/ 359331 w 2025989"/>
              <a:gd name="connsiteY925" fmla="*/ 155661 h 1390428"/>
              <a:gd name="connsiteX926" fmla="*/ 361657 w 2025989"/>
              <a:gd name="connsiteY926" fmla="*/ 152776 h 1390428"/>
              <a:gd name="connsiteX927" fmla="*/ 1697742 w 2025989"/>
              <a:gd name="connsiteY927" fmla="*/ 148489 h 1390428"/>
              <a:gd name="connsiteX928" fmla="*/ 1697714 w 2025989"/>
              <a:gd name="connsiteY928" fmla="*/ 148672 h 1390428"/>
              <a:gd name="connsiteX929" fmla="*/ 1698734 w 2025989"/>
              <a:gd name="connsiteY929" fmla="*/ 152215 h 1390428"/>
              <a:gd name="connsiteX930" fmla="*/ 1683224 w 2025989"/>
              <a:gd name="connsiteY930" fmla="*/ 158401 h 1390428"/>
              <a:gd name="connsiteX931" fmla="*/ 1668836 w 2025989"/>
              <a:gd name="connsiteY931" fmla="*/ 161574 h 1390428"/>
              <a:gd name="connsiteX932" fmla="*/ 1667900 w 2025989"/>
              <a:gd name="connsiteY932" fmla="*/ 159038 h 1390428"/>
              <a:gd name="connsiteX933" fmla="*/ 1679572 w 2025989"/>
              <a:gd name="connsiteY933" fmla="*/ 153449 h 1390428"/>
              <a:gd name="connsiteX934" fmla="*/ 1697742 w 2025989"/>
              <a:gd name="connsiteY934" fmla="*/ 148489 h 1390428"/>
              <a:gd name="connsiteX935" fmla="*/ 1116649 w 2025989"/>
              <a:gd name="connsiteY935" fmla="*/ 144668 h 1390428"/>
              <a:gd name="connsiteX936" fmla="*/ 1118161 w 2025989"/>
              <a:gd name="connsiteY936" fmla="*/ 146547 h 1390428"/>
              <a:gd name="connsiteX937" fmla="*/ 1113126 w 2025989"/>
              <a:gd name="connsiteY937" fmla="*/ 153705 h 1390428"/>
              <a:gd name="connsiteX938" fmla="*/ 1105275 w 2025989"/>
              <a:gd name="connsiteY938" fmla="*/ 158695 h 1390428"/>
              <a:gd name="connsiteX939" fmla="*/ 1103599 w 2025989"/>
              <a:gd name="connsiteY939" fmla="*/ 157047 h 1390428"/>
              <a:gd name="connsiteX940" fmla="*/ 1109682 w 2025989"/>
              <a:gd name="connsiteY940" fmla="*/ 148588 h 1390428"/>
              <a:gd name="connsiteX941" fmla="*/ 1116649 w 2025989"/>
              <a:gd name="connsiteY941" fmla="*/ 144668 h 1390428"/>
              <a:gd name="connsiteX942" fmla="*/ 363339 w 2025989"/>
              <a:gd name="connsiteY942" fmla="*/ 138727 h 1390428"/>
              <a:gd name="connsiteX943" fmla="*/ 379321 w 2025989"/>
              <a:gd name="connsiteY943" fmla="*/ 144793 h 1390428"/>
              <a:gd name="connsiteX944" fmla="*/ 377765 w 2025989"/>
              <a:gd name="connsiteY944" fmla="*/ 148462 h 1390428"/>
              <a:gd name="connsiteX945" fmla="*/ 361957 w 2025989"/>
              <a:gd name="connsiteY945" fmla="*/ 141625 h 1390428"/>
              <a:gd name="connsiteX946" fmla="*/ 363339 w 2025989"/>
              <a:gd name="connsiteY946" fmla="*/ 138727 h 1390428"/>
              <a:gd name="connsiteX947" fmla="*/ 1472007 w 2025989"/>
              <a:gd name="connsiteY947" fmla="*/ 125898 h 1390428"/>
              <a:gd name="connsiteX948" fmla="*/ 1475189 w 2025989"/>
              <a:gd name="connsiteY948" fmla="*/ 127485 h 1390428"/>
              <a:gd name="connsiteX949" fmla="*/ 1475363 w 2025989"/>
              <a:gd name="connsiteY949" fmla="*/ 131022 h 1390428"/>
              <a:gd name="connsiteX950" fmla="*/ 1463818 w 2025989"/>
              <a:gd name="connsiteY950" fmla="*/ 144938 h 1390428"/>
              <a:gd name="connsiteX951" fmla="*/ 1461714 w 2025989"/>
              <a:gd name="connsiteY951" fmla="*/ 143083 h 1390428"/>
              <a:gd name="connsiteX952" fmla="*/ 1469088 w 2025989"/>
              <a:gd name="connsiteY952" fmla="*/ 127802 h 1390428"/>
              <a:gd name="connsiteX953" fmla="*/ 1472007 w 2025989"/>
              <a:gd name="connsiteY953" fmla="*/ 125898 h 1390428"/>
              <a:gd name="connsiteX954" fmla="*/ 538654 w 2025989"/>
              <a:gd name="connsiteY954" fmla="*/ 119099 h 1390428"/>
              <a:gd name="connsiteX955" fmla="*/ 538655 w 2025989"/>
              <a:gd name="connsiteY955" fmla="*/ 119101 h 1390428"/>
              <a:gd name="connsiteX956" fmla="*/ 538654 w 2025989"/>
              <a:gd name="connsiteY956" fmla="*/ 119100 h 1390428"/>
              <a:gd name="connsiteX957" fmla="*/ 432287 w 2025989"/>
              <a:gd name="connsiteY957" fmla="*/ 118975 h 1390428"/>
              <a:gd name="connsiteX958" fmla="*/ 447392 w 2025989"/>
              <a:gd name="connsiteY958" fmla="*/ 126039 h 1390428"/>
              <a:gd name="connsiteX959" fmla="*/ 446098 w 2025989"/>
              <a:gd name="connsiteY959" fmla="*/ 128980 h 1390428"/>
              <a:gd name="connsiteX960" fmla="*/ 430902 w 2025989"/>
              <a:gd name="connsiteY960" fmla="*/ 121928 h 1390428"/>
              <a:gd name="connsiteX961" fmla="*/ 432287 w 2025989"/>
              <a:gd name="connsiteY961" fmla="*/ 118975 h 1390428"/>
              <a:gd name="connsiteX962" fmla="*/ 1702244 w 2025989"/>
              <a:gd name="connsiteY962" fmla="*/ 115970 h 1390428"/>
              <a:gd name="connsiteX963" fmla="*/ 1702245 w 2025989"/>
              <a:gd name="connsiteY963" fmla="*/ 115971 h 1390428"/>
              <a:gd name="connsiteX964" fmla="*/ 1703565 w 2025989"/>
              <a:gd name="connsiteY964" fmla="*/ 120251 h 1390428"/>
              <a:gd name="connsiteX965" fmla="*/ 1680870 w 2025989"/>
              <a:gd name="connsiteY965" fmla="*/ 128277 h 1390428"/>
              <a:gd name="connsiteX966" fmla="*/ 1658238 w 2025989"/>
              <a:gd name="connsiteY966" fmla="*/ 133061 h 1390428"/>
              <a:gd name="connsiteX967" fmla="*/ 1657542 w 2025989"/>
              <a:gd name="connsiteY967" fmla="*/ 130550 h 1390428"/>
              <a:gd name="connsiteX968" fmla="*/ 1680919 w 2025989"/>
              <a:gd name="connsiteY968" fmla="*/ 121317 h 1390428"/>
              <a:gd name="connsiteX969" fmla="*/ 1702244 w 2025989"/>
              <a:gd name="connsiteY969" fmla="*/ 115970 h 1390428"/>
              <a:gd name="connsiteX970" fmla="*/ 456596 w 2025989"/>
              <a:gd name="connsiteY970" fmla="*/ 112190 h 1390428"/>
              <a:gd name="connsiteX971" fmla="*/ 465231 w 2025989"/>
              <a:gd name="connsiteY971" fmla="*/ 115532 h 1390428"/>
              <a:gd name="connsiteX972" fmla="*/ 463326 w 2025989"/>
              <a:gd name="connsiteY972" fmla="*/ 119234 h 1390428"/>
              <a:gd name="connsiteX973" fmla="*/ 455398 w 2025989"/>
              <a:gd name="connsiteY973" fmla="*/ 114667 h 1390428"/>
              <a:gd name="connsiteX974" fmla="*/ 455400 w 2025989"/>
              <a:gd name="connsiteY974" fmla="*/ 114666 h 1390428"/>
              <a:gd name="connsiteX975" fmla="*/ 456596 w 2025989"/>
              <a:gd name="connsiteY975" fmla="*/ 112190 h 1390428"/>
              <a:gd name="connsiteX976" fmla="*/ 1894281 w 2025989"/>
              <a:gd name="connsiteY976" fmla="*/ 110153 h 1390428"/>
              <a:gd name="connsiteX977" fmla="*/ 1897645 w 2025989"/>
              <a:gd name="connsiteY977" fmla="*/ 125879 h 1390428"/>
              <a:gd name="connsiteX978" fmla="*/ 1897645 w 2025989"/>
              <a:gd name="connsiteY978" fmla="*/ 125878 h 1390428"/>
              <a:gd name="connsiteX979" fmla="*/ 1898382 w 2025989"/>
              <a:gd name="connsiteY979" fmla="*/ 139926 h 1390428"/>
              <a:gd name="connsiteX980" fmla="*/ 1895396 w 2025989"/>
              <a:gd name="connsiteY980" fmla="*/ 140388 h 1390428"/>
              <a:gd name="connsiteX981" fmla="*/ 1891805 w 2025989"/>
              <a:gd name="connsiteY981" fmla="*/ 127907 h 1390428"/>
              <a:gd name="connsiteX982" fmla="*/ 1889804 w 2025989"/>
              <a:gd name="connsiteY982" fmla="*/ 110871 h 1390428"/>
              <a:gd name="connsiteX983" fmla="*/ 1894281 w 2025989"/>
              <a:gd name="connsiteY983" fmla="*/ 110153 h 1390428"/>
              <a:gd name="connsiteX984" fmla="*/ 514104 w 2025989"/>
              <a:gd name="connsiteY984" fmla="*/ 107385 h 1390428"/>
              <a:gd name="connsiteX985" fmla="*/ 527735 w 2025989"/>
              <a:gd name="connsiteY985" fmla="*/ 112559 h 1390428"/>
              <a:gd name="connsiteX986" fmla="*/ 538654 w 2025989"/>
              <a:gd name="connsiteY986" fmla="*/ 119100 h 1390428"/>
              <a:gd name="connsiteX987" fmla="*/ 536674 w 2025989"/>
              <a:gd name="connsiteY987" fmla="*/ 122432 h 1390428"/>
              <a:gd name="connsiteX988" fmla="*/ 522795 w 2025989"/>
              <a:gd name="connsiteY988" fmla="*/ 116906 h 1390428"/>
              <a:gd name="connsiteX989" fmla="*/ 512430 w 2025989"/>
              <a:gd name="connsiteY989" fmla="*/ 110316 h 1390428"/>
              <a:gd name="connsiteX990" fmla="*/ 514104 w 2025989"/>
              <a:gd name="connsiteY990" fmla="*/ 107385 h 1390428"/>
              <a:gd name="connsiteX991" fmla="*/ 703098 w 2025989"/>
              <a:gd name="connsiteY991" fmla="*/ 106368 h 1390428"/>
              <a:gd name="connsiteX992" fmla="*/ 713860 w 2025989"/>
              <a:gd name="connsiteY992" fmla="*/ 112301 h 1390428"/>
              <a:gd name="connsiteX993" fmla="*/ 713270 w 2025989"/>
              <a:gd name="connsiteY993" fmla="*/ 113851 h 1390428"/>
              <a:gd name="connsiteX994" fmla="*/ 701558 w 2025989"/>
              <a:gd name="connsiteY994" fmla="*/ 112650 h 1390428"/>
              <a:gd name="connsiteX995" fmla="*/ 699347 w 2025989"/>
              <a:gd name="connsiteY995" fmla="*/ 108575 h 1390428"/>
              <a:gd name="connsiteX996" fmla="*/ 728695 w 2025989"/>
              <a:gd name="connsiteY996" fmla="*/ 102450 h 1390428"/>
              <a:gd name="connsiteX997" fmla="*/ 745057 w 2025989"/>
              <a:gd name="connsiteY997" fmla="*/ 107889 h 1390428"/>
              <a:gd name="connsiteX998" fmla="*/ 744003 w 2025989"/>
              <a:gd name="connsiteY998" fmla="*/ 111203 h 1390428"/>
              <a:gd name="connsiteX999" fmla="*/ 727497 w 2025989"/>
              <a:gd name="connsiteY999" fmla="*/ 105374 h 1390428"/>
              <a:gd name="connsiteX1000" fmla="*/ 728695 w 2025989"/>
              <a:gd name="connsiteY1000" fmla="*/ 102450 h 1390428"/>
              <a:gd name="connsiteX1001" fmla="*/ 643154 w 2025989"/>
              <a:gd name="connsiteY1001" fmla="*/ 101672 h 1390428"/>
              <a:gd name="connsiteX1002" fmla="*/ 643154 w 2025989"/>
              <a:gd name="connsiteY1002" fmla="*/ 101672 h 1390428"/>
              <a:gd name="connsiteX1003" fmla="*/ 643154 w 2025989"/>
              <a:gd name="connsiteY1003" fmla="*/ 101673 h 1390428"/>
              <a:gd name="connsiteX1004" fmla="*/ 643153 w 2025989"/>
              <a:gd name="connsiteY1004" fmla="*/ 101671 h 1390428"/>
              <a:gd name="connsiteX1005" fmla="*/ 643154 w 2025989"/>
              <a:gd name="connsiteY1005" fmla="*/ 101672 h 1390428"/>
              <a:gd name="connsiteX1006" fmla="*/ 643154 w 2025989"/>
              <a:gd name="connsiteY1006" fmla="*/ 101672 h 1390428"/>
              <a:gd name="connsiteX1007" fmla="*/ 644608 w 2025989"/>
              <a:gd name="connsiteY1007" fmla="*/ 99229 h 1390428"/>
              <a:gd name="connsiteX1008" fmla="*/ 659820 w 2025989"/>
              <a:gd name="connsiteY1008" fmla="*/ 104576 h 1390428"/>
              <a:gd name="connsiteX1009" fmla="*/ 670574 w 2025989"/>
              <a:gd name="connsiteY1009" fmla="*/ 112620 h 1390428"/>
              <a:gd name="connsiteX1010" fmla="*/ 670113 w 2025989"/>
              <a:gd name="connsiteY1010" fmla="*/ 113726 h 1390428"/>
              <a:gd name="connsiteX1011" fmla="*/ 656399 w 2025989"/>
              <a:gd name="connsiteY1011" fmla="*/ 110200 h 1390428"/>
              <a:gd name="connsiteX1012" fmla="*/ 643154 w 2025989"/>
              <a:gd name="connsiteY1012" fmla="*/ 101672 h 1390428"/>
              <a:gd name="connsiteX1013" fmla="*/ 643154 w 2025989"/>
              <a:gd name="connsiteY1013" fmla="*/ 101672 h 1390428"/>
              <a:gd name="connsiteX1014" fmla="*/ 566741 w 2025989"/>
              <a:gd name="connsiteY1014" fmla="*/ 98361 h 1390428"/>
              <a:gd name="connsiteX1015" fmla="*/ 584446 w 2025989"/>
              <a:gd name="connsiteY1015" fmla="*/ 106070 h 1390428"/>
              <a:gd name="connsiteX1016" fmla="*/ 600659 w 2025989"/>
              <a:gd name="connsiteY1016" fmla="*/ 115556 h 1390428"/>
              <a:gd name="connsiteX1017" fmla="*/ 599438 w 2025989"/>
              <a:gd name="connsiteY1017" fmla="*/ 117802 h 1390428"/>
              <a:gd name="connsiteX1018" fmla="*/ 564999 w 2025989"/>
              <a:gd name="connsiteY1018" fmla="*/ 101168 h 1390428"/>
              <a:gd name="connsiteX1019" fmla="*/ 566742 w 2025989"/>
              <a:gd name="connsiteY1019" fmla="*/ 98361 h 1390428"/>
              <a:gd name="connsiteX1020" fmla="*/ 681252 w 2025989"/>
              <a:gd name="connsiteY1020" fmla="*/ 97440 h 1390428"/>
              <a:gd name="connsiteX1021" fmla="*/ 690472 w 2025989"/>
              <a:gd name="connsiteY1021" fmla="*/ 100468 h 1390428"/>
              <a:gd name="connsiteX1022" fmla="*/ 689528 w 2025989"/>
              <a:gd name="connsiteY1022" fmla="*/ 102902 h 1390428"/>
              <a:gd name="connsiteX1023" fmla="*/ 680350 w 2025989"/>
              <a:gd name="connsiteY1023" fmla="*/ 99683 h 1390428"/>
              <a:gd name="connsiteX1024" fmla="*/ 681252 w 2025989"/>
              <a:gd name="connsiteY1024" fmla="*/ 97439 h 1390428"/>
              <a:gd name="connsiteX1025" fmla="*/ 681252 w 2025989"/>
              <a:gd name="connsiteY1025" fmla="*/ 97440 h 1390428"/>
              <a:gd name="connsiteX1026" fmla="*/ 681251 w 2025989"/>
              <a:gd name="connsiteY1026" fmla="*/ 97440 h 1390428"/>
              <a:gd name="connsiteX1027" fmla="*/ 761003 w 2025989"/>
              <a:gd name="connsiteY1027" fmla="*/ 95749 h 1390428"/>
              <a:gd name="connsiteX1028" fmla="*/ 779363 w 2025989"/>
              <a:gd name="connsiteY1028" fmla="*/ 102191 h 1390428"/>
              <a:gd name="connsiteX1029" fmla="*/ 778351 w 2025989"/>
              <a:gd name="connsiteY1029" fmla="*/ 105733 h 1390428"/>
              <a:gd name="connsiteX1030" fmla="*/ 759777 w 2025989"/>
              <a:gd name="connsiteY1030" fmla="*/ 99351 h 1390428"/>
              <a:gd name="connsiteX1031" fmla="*/ 761003 w 2025989"/>
              <a:gd name="connsiteY1031" fmla="*/ 95750 h 1390428"/>
              <a:gd name="connsiteX1032" fmla="*/ 626592 w 2025989"/>
              <a:gd name="connsiteY1032" fmla="*/ 94079 h 1390428"/>
              <a:gd name="connsiteX1033" fmla="*/ 626595 w 2025989"/>
              <a:gd name="connsiteY1033" fmla="*/ 94079 h 1390428"/>
              <a:gd name="connsiteX1034" fmla="*/ 626594 w 2025989"/>
              <a:gd name="connsiteY1034" fmla="*/ 94080 h 1390428"/>
              <a:gd name="connsiteX1035" fmla="*/ 628749 w 2025989"/>
              <a:gd name="connsiteY1035" fmla="*/ 89252 h 1390428"/>
              <a:gd name="connsiteX1036" fmla="*/ 635946 w 2025989"/>
              <a:gd name="connsiteY1036" fmla="*/ 93595 h 1390428"/>
              <a:gd name="connsiteX1037" fmla="*/ 634239 w 2025989"/>
              <a:gd name="connsiteY1037" fmla="*/ 96728 h 1390428"/>
              <a:gd name="connsiteX1038" fmla="*/ 626595 w 2025989"/>
              <a:gd name="connsiteY1038" fmla="*/ 94079 h 1390428"/>
              <a:gd name="connsiteX1039" fmla="*/ 625055 w 2025989"/>
              <a:gd name="connsiteY1039" fmla="*/ 90428 h 1390428"/>
              <a:gd name="connsiteX1040" fmla="*/ 628749 w 2025989"/>
              <a:gd name="connsiteY1040" fmla="*/ 89252 h 1390428"/>
              <a:gd name="connsiteX1041" fmla="*/ 836072 w 2025989"/>
              <a:gd name="connsiteY1041" fmla="*/ 88257 h 1390428"/>
              <a:gd name="connsiteX1042" fmla="*/ 838143 w 2025989"/>
              <a:gd name="connsiteY1042" fmla="*/ 90671 h 1390428"/>
              <a:gd name="connsiteX1043" fmla="*/ 837455 w 2025989"/>
              <a:gd name="connsiteY1043" fmla="*/ 92142 h 1390428"/>
              <a:gd name="connsiteX1044" fmla="*/ 834003 w 2025989"/>
              <a:gd name="connsiteY1044" fmla="*/ 92218 h 1390428"/>
              <a:gd name="connsiteX1045" fmla="*/ 836072 w 2025989"/>
              <a:gd name="connsiteY1045" fmla="*/ 88257 h 1390428"/>
              <a:gd name="connsiteX1046" fmla="*/ 581463 w 2025989"/>
              <a:gd name="connsiteY1046" fmla="*/ 86749 h 1390428"/>
              <a:gd name="connsiteX1047" fmla="*/ 589026 w 2025989"/>
              <a:gd name="connsiteY1047" fmla="*/ 90315 h 1390428"/>
              <a:gd name="connsiteX1048" fmla="*/ 599184 w 2025989"/>
              <a:gd name="connsiteY1048" fmla="*/ 95631 h 1390428"/>
              <a:gd name="connsiteX1049" fmla="*/ 598441 w 2025989"/>
              <a:gd name="connsiteY1049" fmla="*/ 98510 h 1390428"/>
              <a:gd name="connsiteX1050" fmla="*/ 579844 w 2025989"/>
              <a:gd name="connsiteY1050" fmla="*/ 88869 h 1390428"/>
              <a:gd name="connsiteX1051" fmla="*/ 579846 w 2025989"/>
              <a:gd name="connsiteY1051" fmla="*/ 88868 h 1390428"/>
              <a:gd name="connsiteX1052" fmla="*/ 581463 w 2025989"/>
              <a:gd name="connsiteY1052" fmla="*/ 86749 h 1390428"/>
              <a:gd name="connsiteX1053" fmla="*/ 696293 w 2025989"/>
              <a:gd name="connsiteY1053" fmla="*/ 86414 h 1390428"/>
              <a:gd name="connsiteX1054" fmla="*/ 706013 w 2025989"/>
              <a:gd name="connsiteY1054" fmla="*/ 89598 h 1390428"/>
              <a:gd name="connsiteX1055" fmla="*/ 705084 w 2025989"/>
              <a:gd name="connsiteY1055" fmla="*/ 92379 h 1390428"/>
              <a:gd name="connsiteX1056" fmla="*/ 695145 w 2025989"/>
              <a:gd name="connsiteY1056" fmla="*/ 89798 h 1390428"/>
              <a:gd name="connsiteX1057" fmla="*/ 696293 w 2025989"/>
              <a:gd name="connsiteY1057" fmla="*/ 86414 h 1390428"/>
              <a:gd name="connsiteX1058" fmla="*/ 790559 w 2025989"/>
              <a:gd name="connsiteY1058" fmla="*/ 84767 h 1390428"/>
              <a:gd name="connsiteX1059" fmla="*/ 798828 w 2025989"/>
              <a:gd name="connsiteY1059" fmla="*/ 91037 h 1390428"/>
              <a:gd name="connsiteX1060" fmla="*/ 797169 w 2025989"/>
              <a:gd name="connsiteY1060" fmla="*/ 93351 h 1390428"/>
              <a:gd name="connsiteX1061" fmla="*/ 790321 w 2025989"/>
              <a:gd name="connsiteY1061" fmla="*/ 90339 h 1390428"/>
              <a:gd name="connsiteX1062" fmla="*/ 787255 w 2025989"/>
              <a:gd name="connsiteY1062" fmla="*/ 88466 h 1390428"/>
              <a:gd name="connsiteX1063" fmla="*/ 787252 w 2025989"/>
              <a:gd name="connsiteY1063" fmla="*/ 88467 h 1390428"/>
              <a:gd name="connsiteX1064" fmla="*/ 790559 w 2025989"/>
              <a:gd name="connsiteY1064" fmla="*/ 84767 h 1390428"/>
              <a:gd name="connsiteX1065" fmla="*/ 1741387 w 2025989"/>
              <a:gd name="connsiteY1065" fmla="*/ 80062 h 1390428"/>
              <a:gd name="connsiteX1066" fmla="*/ 1742083 w 2025989"/>
              <a:gd name="connsiteY1066" fmla="*/ 82569 h 1390428"/>
              <a:gd name="connsiteX1067" fmla="*/ 1708162 w 2025989"/>
              <a:gd name="connsiteY1067" fmla="*/ 91456 h 1390428"/>
              <a:gd name="connsiteX1068" fmla="*/ 1707195 w 2025989"/>
              <a:gd name="connsiteY1068" fmla="*/ 88477 h 1390428"/>
              <a:gd name="connsiteX1069" fmla="*/ 1741387 w 2025989"/>
              <a:gd name="connsiteY1069" fmla="*/ 80062 h 1390428"/>
              <a:gd name="connsiteX1070" fmla="*/ 1530579 w 2025989"/>
              <a:gd name="connsiteY1070" fmla="*/ 77353 h 1390428"/>
              <a:gd name="connsiteX1071" fmla="*/ 1530579 w 2025989"/>
              <a:gd name="connsiteY1071" fmla="*/ 77354 h 1390428"/>
              <a:gd name="connsiteX1072" fmla="*/ 1534029 w 2025989"/>
              <a:gd name="connsiteY1072" fmla="*/ 79235 h 1390428"/>
              <a:gd name="connsiteX1073" fmla="*/ 1528444 w 2025989"/>
              <a:gd name="connsiteY1073" fmla="*/ 93080 h 1390428"/>
              <a:gd name="connsiteX1074" fmla="*/ 1523841 w 2025989"/>
              <a:gd name="connsiteY1074" fmla="*/ 103840 h 1390428"/>
              <a:gd name="connsiteX1075" fmla="*/ 1521657 w 2025989"/>
              <a:gd name="connsiteY1075" fmla="*/ 104497 h 1390428"/>
              <a:gd name="connsiteX1076" fmla="*/ 1520951 w 2025989"/>
              <a:gd name="connsiteY1076" fmla="*/ 104232 h 1390428"/>
              <a:gd name="connsiteX1077" fmla="*/ 1520262 w 2025989"/>
              <a:gd name="connsiteY1077" fmla="*/ 100857 h 1390428"/>
              <a:gd name="connsiteX1078" fmla="*/ 1524636 w 2025989"/>
              <a:gd name="connsiteY1078" fmla="*/ 88437 h 1390428"/>
              <a:gd name="connsiteX1079" fmla="*/ 1530579 w 2025989"/>
              <a:gd name="connsiteY1079" fmla="*/ 77353 h 1390428"/>
              <a:gd name="connsiteX1080" fmla="*/ 1554248 w 2025989"/>
              <a:gd name="connsiteY1080" fmla="*/ 63431 h 1390428"/>
              <a:gd name="connsiteX1081" fmla="*/ 1557947 w 2025989"/>
              <a:gd name="connsiteY1081" fmla="*/ 66818 h 1390428"/>
              <a:gd name="connsiteX1082" fmla="*/ 1557013 w 2025989"/>
              <a:gd name="connsiteY1082" fmla="*/ 70405 h 1390428"/>
              <a:gd name="connsiteX1083" fmla="*/ 1555835 w 2025989"/>
              <a:gd name="connsiteY1083" fmla="*/ 76563 h 1390428"/>
              <a:gd name="connsiteX1084" fmla="*/ 1550483 w 2025989"/>
              <a:gd name="connsiteY1084" fmla="*/ 77286 h 1390428"/>
              <a:gd name="connsiteX1085" fmla="*/ 1551266 w 2025989"/>
              <a:gd name="connsiteY1085" fmla="*/ 65289 h 1390428"/>
              <a:gd name="connsiteX1086" fmla="*/ 1554248 w 2025989"/>
              <a:gd name="connsiteY1086" fmla="*/ 63431 h 1390428"/>
              <a:gd name="connsiteX1087" fmla="*/ 904690 w 2025989"/>
              <a:gd name="connsiteY1087" fmla="*/ 50066 h 1390428"/>
              <a:gd name="connsiteX1088" fmla="*/ 924155 w 2025989"/>
              <a:gd name="connsiteY1088" fmla="*/ 56830 h 1390428"/>
              <a:gd name="connsiteX1089" fmla="*/ 945242 w 2025989"/>
              <a:gd name="connsiteY1089" fmla="*/ 65339 h 1390428"/>
              <a:gd name="connsiteX1090" fmla="*/ 945243 w 2025989"/>
              <a:gd name="connsiteY1090" fmla="*/ 65339 h 1390428"/>
              <a:gd name="connsiteX1091" fmla="*/ 944019 w 2025989"/>
              <a:gd name="connsiteY1091" fmla="*/ 68939 h 1390428"/>
              <a:gd name="connsiteX1092" fmla="*/ 923505 w 2025989"/>
              <a:gd name="connsiteY1092" fmla="*/ 63484 h 1390428"/>
              <a:gd name="connsiteX1093" fmla="*/ 903434 w 2025989"/>
              <a:gd name="connsiteY1093" fmla="*/ 53432 h 1390428"/>
              <a:gd name="connsiteX1094" fmla="*/ 904690 w 2025989"/>
              <a:gd name="connsiteY1094" fmla="*/ 50066 h 1390428"/>
              <a:gd name="connsiteX1095" fmla="*/ 1761699 w 2025989"/>
              <a:gd name="connsiteY1095" fmla="*/ 47375 h 1390428"/>
              <a:gd name="connsiteX1096" fmla="*/ 1762545 w 2025989"/>
              <a:gd name="connsiteY1096" fmla="*/ 50506 h 1390428"/>
              <a:gd name="connsiteX1097" fmla="*/ 1725335 w 2025989"/>
              <a:gd name="connsiteY1097" fmla="*/ 61718 h 1390428"/>
              <a:gd name="connsiteX1098" fmla="*/ 1724595 w 2025989"/>
              <a:gd name="connsiteY1098" fmla="*/ 59283 h 1390428"/>
              <a:gd name="connsiteX1099" fmla="*/ 1761699 w 2025989"/>
              <a:gd name="connsiteY1099" fmla="*/ 47374 h 1390428"/>
              <a:gd name="connsiteX1100" fmla="*/ 1761700 w 2025989"/>
              <a:gd name="connsiteY1100" fmla="*/ 47375 h 1390428"/>
              <a:gd name="connsiteX1101" fmla="*/ 1761699 w 2025989"/>
              <a:gd name="connsiteY1101" fmla="*/ 47375 h 1390428"/>
              <a:gd name="connsiteX1102" fmla="*/ 958760 w 2025989"/>
              <a:gd name="connsiteY1102" fmla="*/ 46498 h 1390428"/>
              <a:gd name="connsiteX1103" fmla="*/ 974214 w 2025989"/>
              <a:gd name="connsiteY1103" fmla="*/ 52425 h 1390428"/>
              <a:gd name="connsiteX1104" fmla="*/ 990250 w 2025989"/>
              <a:gd name="connsiteY1104" fmla="*/ 60493 h 1390428"/>
              <a:gd name="connsiteX1105" fmla="*/ 989055 w 2025989"/>
              <a:gd name="connsiteY1105" fmla="*/ 63416 h 1390428"/>
              <a:gd name="connsiteX1106" fmla="*/ 971694 w 2025989"/>
              <a:gd name="connsiteY1106" fmla="*/ 58567 h 1390428"/>
              <a:gd name="connsiteX1107" fmla="*/ 957193 w 2025989"/>
              <a:gd name="connsiteY1107" fmla="*/ 48802 h 1390428"/>
              <a:gd name="connsiteX1108" fmla="*/ 958761 w 2025989"/>
              <a:gd name="connsiteY1108" fmla="*/ 46496 h 1390428"/>
              <a:gd name="connsiteX1109" fmla="*/ 958760 w 2025989"/>
              <a:gd name="connsiteY1109" fmla="*/ 46498 h 1390428"/>
              <a:gd name="connsiteX1110" fmla="*/ 958758 w 2025989"/>
              <a:gd name="connsiteY1110" fmla="*/ 46497 h 1390428"/>
              <a:gd name="connsiteX1111" fmla="*/ 1581926 w 2025989"/>
              <a:gd name="connsiteY1111" fmla="*/ 32406 h 1390428"/>
              <a:gd name="connsiteX1112" fmla="*/ 1584840 w 2025989"/>
              <a:gd name="connsiteY1112" fmla="*/ 33873 h 1390428"/>
              <a:gd name="connsiteX1113" fmla="*/ 1581260 w 2025989"/>
              <a:gd name="connsiteY1113" fmla="*/ 43236 h 1390428"/>
              <a:gd name="connsiteX1114" fmla="*/ 1575046 w 2025989"/>
              <a:gd name="connsiteY1114" fmla="*/ 49959 h 1390428"/>
              <a:gd name="connsiteX1115" fmla="*/ 1572602 w 2025989"/>
              <a:gd name="connsiteY1115" fmla="*/ 48351 h 1390428"/>
              <a:gd name="connsiteX1116" fmla="*/ 1574771 w 2025989"/>
              <a:gd name="connsiteY1116" fmla="*/ 41251 h 1390428"/>
              <a:gd name="connsiteX1117" fmla="*/ 1581926 w 2025989"/>
              <a:gd name="connsiteY1117" fmla="*/ 32406 h 1390428"/>
              <a:gd name="connsiteX1118" fmla="*/ 983512 w 2025989"/>
              <a:gd name="connsiteY1118" fmla="*/ 31264 h 1390428"/>
              <a:gd name="connsiteX1119" fmla="*/ 983514 w 2025989"/>
              <a:gd name="connsiteY1119" fmla="*/ 31265 h 1390428"/>
              <a:gd name="connsiteX1120" fmla="*/ 996543 w 2025989"/>
              <a:gd name="connsiteY1120" fmla="*/ 36878 h 1390428"/>
              <a:gd name="connsiteX1121" fmla="*/ 1005869 w 2025989"/>
              <a:gd name="connsiteY1121" fmla="*/ 42156 h 1390428"/>
              <a:gd name="connsiteX1122" fmla="*/ 1005126 w 2025989"/>
              <a:gd name="connsiteY1122" fmla="*/ 44956 h 1390428"/>
              <a:gd name="connsiteX1123" fmla="*/ 992782 w 2025989"/>
              <a:gd name="connsiteY1123" fmla="*/ 42563 h 1390428"/>
              <a:gd name="connsiteX1124" fmla="*/ 980960 w 2025989"/>
              <a:gd name="connsiteY1124" fmla="*/ 34557 h 1390428"/>
              <a:gd name="connsiteX1125" fmla="*/ 983512 w 2025989"/>
              <a:gd name="connsiteY1125" fmla="*/ 31264 h 1390428"/>
              <a:gd name="connsiteX1126" fmla="*/ 1802994 w 2025989"/>
              <a:gd name="connsiteY1126" fmla="*/ 19983 h 1390428"/>
              <a:gd name="connsiteX1127" fmla="*/ 1802993 w 2025989"/>
              <a:gd name="connsiteY1127" fmla="*/ 19985 h 1390428"/>
              <a:gd name="connsiteX1128" fmla="*/ 1804099 w 2025989"/>
              <a:gd name="connsiteY1128" fmla="*/ 23761 h 1390428"/>
              <a:gd name="connsiteX1129" fmla="*/ 1791632 w 2025989"/>
              <a:gd name="connsiteY1129" fmla="*/ 27839 h 1390428"/>
              <a:gd name="connsiteX1130" fmla="*/ 1779251 w 2025989"/>
              <a:gd name="connsiteY1130" fmla="*/ 28762 h 1390428"/>
              <a:gd name="connsiteX1131" fmla="*/ 1778727 w 2025989"/>
              <a:gd name="connsiteY1131" fmla="*/ 26554 h 1390428"/>
              <a:gd name="connsiteX1132" fmla="*/ 1789081 w 2025989"/>
              <a:gd name="connsiteY1132" fmla="*/ 22147 h 1390428"/>
              <a:gd name="connsiteX1133" fmla="*/ 1802994 w 2025989"/>
              <a:gd name="connsiteY1133" fmla="*/ 19983 h 1390428"/>
              <a:gd name="connsiteX1134" fmla="*/ 1612356 w 2025989"/>
              <a:gd name="connsiteY1134" fmla="*/ 14605 h 1390428"/>
              <a:gd name="connsiteX1135" fmla="*/ 1614303 w 2025989"/>
              <a:gd name="connsiteY1135" fmla="*/ 15267 h 1390428"/>
              <a:gd name="connsiteX1136" fmla="*/ 1612003 w 2025989"/>
              <a:gd name="connsiteY1136" fmla="*/ 22206 h 1390428"/>
              <a:gd name="connsiteX1137" fmla="*/ 1609885 w 2025989"/>
              <a:gd name="connsiteY1137" fmla="*/ 21696 h 1390428"/>
              <a:gd name="connsiteX1138" fmla="*/ 1612356 w 2025989"/>
              <a:gd name="connsiteY1138" fmla="*/ 14605 h 1390428"/>
              <a:gd name="connsiteX1139" fmla="*/ 1155099 w 2025989"/>
              <a:gd name="connsiteY1139" fmla="*/ 5421 h 1390428"/>
              <a:gd name="connsiteX1140" fmla="*/ 1165150 w 2025989"/>
              <a:gd name="connsiteY1140" fmla="*/ 7305 h 1390428"/>
              <a:gd name="connsiteX1141" fmla="*/ 1177440 w 2025989"/>
              <a:gd name="connsiteY1141" fmla="*/ 9841 h 1390428"/>
              <a:gd name="connsiteX1142" fmla="*/ 1177309 w 2025989"/>
              <a:gd name="connsiteY1142" fmla="*/ 13778 h 1390428"/>
              <a:gd name="connsiteX1143" fmla="*/ 1164437 w 2025989"/>
              <a:gd name="connsiteY1143" fmla="*/ 13378 h 1390428"/>
              <a:gd name="connsiteX1144" fmla="*/ 1153889 w 2025989"/>
              <a:gd name="connsiteY1144" fmla="*/ 7852 h 1390428"/>
              <a:gd name="connsiteX1145" fmla="*/ 1153888 w 2025989"/>
              <a:gd name="connsiteY1145" fmla="*/ 7850 h 1390428"/>
              <a:gd name="connsiteX1146" fmla="*/ 1155099 w 2025989"/>
              <a:gd name="connsiteY1146" fmla="*/ 5421 h 1390428"/>
              <a:gd name="connsiteX1147" fmla="*/ 1909679 w 2025989"/>
              <a:gd name="connsiteY1147" fmla="*/ 0 h 1390428"/>
              <a:gd name="connsiteX1148" fmla="*/ 1918543 w 2025989"/>
              <a:gd name="connsiteY1148" fmla="*/ 0 h 1390428"/>
              <a:gd name="connsiteX1149" fmla="*/ 1920968 w 2025989"/>
              <a:gd name="connsiteY1149" fmla="*/ 30621 h 1390428"/>
              <a:gd name="connsiteX1150" fmla="*/ 1914115 w 2025989"/>
              <a:gd name="connsiteY1150" fmla="*/ 31521 h 1390428"/>
              <a:gd name="connsiteX1151" fmla="*/ 1890181 w 2025989"/>
              <a:gd name="connsiteY1151" fmla="*/ 0 h 1390428"/>
              <a:gd name="connsiteX1152" fmla="*/ 1901929 w 2025989"/>
              <a:gd name="connsiteY1152" fmla="*/ 0 h 1390428"/>
              <a:gd name="connsiteX1153" fmla="*/ 1906657 w 2025989"/>
              <a:gd name="connsiteY1153" fmla="*/ 80839 h 1390428"/>
              <a:gd name="connsiteX1154" fmla="*/ 1902577 w 2025989"/>
              <a:gd name="connsiteY1154" fmla="*/ 84848 h 1390428"/>
              <a:gd name="connsiteX1155" fmla="*/ 1899344 w 2025989"/>
              <a:gd name="connsiteY1155" fmla="*/ 82140 h 1390428"/>
              <a:gd name="connsiteX1156" fmla="*/ 1815900 w 2025989"/>
              <a:gd name="connsiteY1156" fmla="*/ 0 h 1390428"/>
              <a:gd name="connsiteX1157" fmla="*/ 1826164 w 2025989"/>
              <a:gd name="connsiteY1157" fmla="*/ 0 h 1390428"/>
              <a:gd name="connsiteX1158" fmla="*/ 1810548 w 2025989"/>
              <a:gd name="connsiteY1158" fmla="*/ 4977 h 1390428"/>
              <a:gd name="connsiteX1159" fmla="*/ 1809642 w 2025989"/>
              <a:gd name="connsiteY1159" fmla="*/ 2374 h 1390428"/>
              <a:gd name="connsiteX1160" fmla="*/ 1724672 w 2025989"/>
              <a:gd name="connsiteY1160" fmla="*/ 0 h 1390428"/>
              <a:gd name="connsiteX1161" fmla="*/ 1753879 w 2025989"/>
              <a:gd name="connsiteY1161" fmla="*/ 0 h 1390428"/>
              <a:gd name="connsiteX1162" fmla="*/ 1718343 w 2025989"/>
              <a:gd name="connsiteY1162" fmla="*/ 13362 h 1390428"/>
              <a:gd name="connsiteX1163" fmla="*/ 1718052 w 2025989"/>
              <a:gd name="connsiteY1163" fmla="*/ 13383 h 1390428"/>
              <a:gd name="connsiteX1164" fmla="*/ 1706685 w 2025989"/>
              <a:gd name="connsiteY1164" fmla="*/ 22283 h 1390428"/>
              <a:gd name="connsiteX1165" fmla="*/ 1745622 w 2025989"/>
              <a:gd name="connsiteY1165" fmla="*/ 13599 h 1390428"/>
              <a:gd name="connsiteX1166" fmla="*/ 1793346 w 2025989"/>
              <a:gd name="connsiteY1166" fmla="*/ 3628 h 1390428"/>
              <a:gd name="connsiteX1167" fmla="*/ 1794166 w 2025989"/>
              <a:gd name="connsiteY1167" fmla="*/ 7280 h 1390428"/>
              <a:gd name="connsiteX1168" fmla="*/ 1743671 w 2025989"/>
              <a:gd name="connsiteY1168" fmla="*/ 20154 h 1390428"/>
              <a:gd name="connsiteX1169" fmla="*/ 1695446 w 2025989"/>
              <a:gd name="connsiteY1169" fmla="*/ 31663 h 1390428"/>
              <a:gd name="connsiteX1170" fmla="*/ 1675756 w 2025989"/>
              <a:gd name="connsiteY1170" fmla="*/ 49083 h 1390428"/>
              <a:gd name="connsiteX1171" fmla="*/ 1718133 w 2025989"/>
              <a:gd name="connsiteY1171" fmla="*/ 37799 h 1390428"/>
              <a:gd name="connsiteX1172" fmla="*/ 1775753 w 2025989"/>
              <a:gd name="connsiteY1172" fmla="*/ 28000 h 1390428"/>
              <a:gd name="connsiteX1173" fmla="*/ 1776279 w 2025989"/>
              <a:gd name="connsiteY1173" fmla="*/ 30441 h 1390428"/>
              <a:gd name="connsiteX1174" fmla="*/ 1719753 w 2025989"/>
              <a:gd name="connsiteY1174" fmla="*/ 43423 h 1390428"/>
              <a:gd name="connsiteX1175" fmla="*/ 1665110 w 2025989"/>
              <a:gd name="connsiteY1175" fmla="*/ 59073 h 1390428"/>
              <a:gd name="connsiteX1176" fmla="*/ 1641752 w 2025989"/>
              <a:gd name="connsiteY1176" fmla="*/ 82501 h 1390428"/>
              <a:gd name="connsiteX1177" fmla="*/ 1715530 w 2025989"/>
              <a:gd name="connsiteY1177" fmla="*/ 61636 h 1390428"/>
              <a:gd name="connsiteX1178" fmla="*/ 1716350 w 2025989"/>
              <a:gd name="connsiteY1178" fmla="*/ 65286 h 1390428"/>
              <a:gd name="connsiteX1179" fmla="*/ 1678855 w 2025989"/>
              <a:gd name="connsiteY1179" fmla="*/ 76654 h 1390428"/>
              <a:gd name="connsiteX1180" fmla="*/ 1636574 w 2025989"/>
              <a:gd name="connsiteY1180" fmla="*/ 91207 h 1390428"/>
              <a:gd name="connsiteX1181" fmla="*/ 1634236 w 2025989"/>
              <a:gd name="connsiteY1181" fmla="*/ 90568 h 1390428"/>
              <a:gd name="connsiteX1182" fmla="*/ 1610482 w 2025989"/>
              <a:gd name="connsiteY1182" fmla="*/ 117392 h 1390428"/>
              <a:gd name="connsiteX1183" fmla="*/ 1646619 w 2025989"/>
              <a:gd name="connsiteY1183" fmla="*/ 102227 h 1390428"/>
              <a:gd name="connsiteX1184" fmla="*/ 1690793 w 2025989"/>
              <a:gd name="connsiteY1184" fmla="*/ 93545 h 1390428"/>
              <a:gd name="connsiteX1185" fmla="*/ 1691579 w 2025989"/>
              <a:gd name="connsiteY1185" fmla="*/ 96750 h 1390428"/>
              <a:gd name="connsiteX1186" fmla="*/ 1643697 w 2025989"/>
              <a:gd name="connsiteY1186" fmla="*/ 110522 h 1390428"/>
              <a:gd name="connsiteX1187" fmla="*/ 1603061 w 2025989"/>
              <a:gd name="connsiteY1187" fmla="*/ 128395 h 1390428"/>
              <a:gd name="connsiteX1188" fmla="*/ 1601523 w 2025989"/>
              <a:gd name="connsiteY1188" fmla="*/ 128277 h 1390428"/>
              <a:gd name="connsiteX1189" fmla="*/ 1581424 w 2025989"/>
              <a:gd name="connsiteY1189" fmla="*/ 153830 h 1390428"/>
              <a:gd name="connsiteX1190" fmla="*/ 1645018 w 2025989"/>
              <a:gd name="connsiteY1190" fmla="*/ 132108 h 1390428"/>
              <a:gd name="connsiteX1191" fmla="*/ 1646438 w 2025989"/>
              <a:gd name="connsiteY1191" fmla="*/ 135888 h 1390428"/>
              <a:gd name="connsiteX1192" fmla="*/ 1573914 w 2025989"/>
              <a:gd name="connsiteY1192" fmla="*/ 164316 h 1390428"/>
              <a:gd name="connsiteX1193" fmla="*/ 1573550 w 2025989"/>
              <a:gd name="connsiteY1193" fmla="*/ 164371 h 1390428"/>
              <a:gd name="connsiteX1194" fmla="*/ 1560353 w 2025989"/>
              <a:gd name="connsiteY1194" fmla="*/ 183122 h 1390428"/>
              <a:gd name="connsiteX1195" fmla="*/ 1576879 w 2025989"/>
              <a:gd name="connsiteY1195" fmla="*/ 178581 h 1390428"/>
              <a:gd name="connsiteX1196" fmla="*/ 1614572 w 2025989"/>
              <a:gd name="connsiteY1196" fmla="*/ 167214 h 1390428"/>
              <a:gd name="connsiteX1197" fmla="*/ 1615791 w 2025989"/>
              <a:gd name="connsiteY1197" fmla="*/ 170372 h 1390428"/>
              <a:gd name="connsiteX1198" fmla="*/ 1585566 w 2025989"/>
              <a:gd name="connsiteY1198" fmla="*/ 182302 h 1390428"/>
              <a:gd name="connsiteX1199" fmla="*/ 1554797 w 2025989"/>
              <a:gd name="connsiteY1199" fmla="*/ 193232 h 1390428"/>
              <a:gd name="connsiteX1200" fmla="*/ 1553128 w 2025989"/>
              <a:gd name="connsiteY1200" fmla="*/ 193677 h 1390428"/>
              <a:gd name="connsiteX1201" fmla="*/ 1541985 w 2025989"/>
              <a:gd name="connsiteY1201" fmla="*/ 210785 h 1390428"/>
              <a:gd name="connsiteX1202" fmla="*/ 1565417 w 2025989"/>
              <a:gd name="connsiteY1202" fmla="*/ 201956 h 1390428"/>
              <a:gd name="connsiteX1203" fmla="*/ 1598142 w 2025989"/>
              <a:gd name="connsiteY1203" fmla="*/ 192663 h 1390428"/>
              <a:gd name="connsiteX1204" fmla="*/ 1598974 w 2025989"/>
              <a:gd name="connsiteY1204" fmla="*/ 195517 h 1390428"/>
              <a:gd name="connsiteX1205" fmla="*/ 1569391 w 2025989"/>
              <a:gd name="connsiteY1205" fmla="*/ 207383 h 1390428"/>
              <a:gd name="connsiteX1206" fmla="*/ 1536512 w 2025989"/>
              <a:gd name="connsiteY1206" fmla="*/ 219387 h 1390428"/>
              <a:gd name="connsiteX1207" fmla="*/ 1517468 w 2025989"/>
              <a:gd name="connsiteY1207" fmla="*/ 251170 h 1390428"/>
              <a:gd name="connsiteX1208" fmla="*/ 1548168 w 2025989"/>
              <a:gd name="connsiteY1208" fmla="*/ 240280 h 1390428"/>
              <a:gd name="connsiteX1209" fmla="*/ 1548900 w 2025989"/>
              <a:gd name="connsiteY1209" fmla="*/ 242075 h 1390428"/>
              <a:gd name="connsiteX1210" fmla="*/ 1530655 w 2025989"/>
              <a:gd name="connsiteY1210" fmla="*/ 252016 h 1390428"/>
              <a:gd name="connsiteX1211" fmla="*/ 1511626 w 2025989"/>
              <a:gd name="connsiteY1211" fmla="*/ 261369 h 1390428"/>
              <a:gd name="connsiteX1212" fmla="*/ 1492180 w 2025989"/>
              <a:gd name="connsiteY1212" fmla="*/ 297725 h 1390428"/>
              <a:gd name="connsiteX1213" fmla="*/ 1503525 w 2025989"/>
              <a:gd name="connsiteY1213" fmla="*/ 292553 h 1390428"/>
              <a:gd name="connsiteX1214" fmla="*/ 1528946 w 2025989"/>
              <a:gd name="connsiteY1214" fmla="*/ 282136 h 1390428"/>
              <a:gd name="connsiteX1215" fmla="*/ 1530057 w 2025989"/>
              <a:gd name="connsiteY1215" fmla="*/ 284437 h 1390428"/>
              <a:gd name="connsiteX1216" fmla="*/ 1506423 w 2025989"/>
              <a:gd name="connsiteY1216" fmla="*/ 297757 h 1390428"/>
              <a:gd name="connsiteX1217" fmla="*/ 1487786 w 2025989"/>
              <a:gd name="connsiteY1217" fmla="*/ 306444 h 1390428"/>
              <a:gd name="connsiteX1218" fmla="*/ 1473258 w 2025989"/>
              <a:gd name="connsiteY1218" fmla="*/ 336563 h 1390428"/>
              <a:gd name="connsiteX1219" fmla="*/ 1525650 w 2025989"/>
              <a:gd name="connsiteY1219" fmla="*/ 316826 h 1390428"/>
              <a:gd name="connsiteX1220" fmla="*/ 1526480 w 2025989"/>
              <a:gd name="connsiteY1220" fmla="*/ 319679 h 1390428"/>
              <a:gd name="connsiteX1221" fmla="*/ 1498234 w 2025989"/>
              <a:gd name="connsiteY1221" fmla="*/ 332563 h 1390428"/>
              <a:gd name="connsiteX1222" fmla="*/ 1468607 w 2025989"/>
              <a:gd name="connsiteY1222" fmla="*/ 346488 h 1390428"/>
              <a:gd name="connsiteX1223" fmla="*/ 1458728 w 2025989"/>
              <a:gd name="connsiteY1223" fmla="*/ 368964 h 1390428"/>
              <a:gd name="connsiteX1224" fmla="*/ 1492025 w 2025989"/>
              <a:gd name="connsiteY1224" fmla="*/ 358411 h 1390428"/>
              <a:gd name="connsiteX1225" fmla="*/ 1492157 w 2025989"/>
              <a:gd name="connsiteY1225" fmla="*/ 358458 h 1390428"/>
              <a:gd name="connsiteX1226" fmla="*/ 1492568 w 2025989"/>
              <a:gd name="connsiteY1226" fmla="*/ 361138 h 1390428"/>
              <a:gd name="connsiteX1227" fmla="*/ 1454365 w 2025989"/>
              <a:gd name="connsiteY1227" fmla="*/ 379142 h 1390428"/>
              <a:gd name="connsiteX1228" fmla="*/ 1454238 w 2025989"/>
              <a:gd name="connsiteY1228" fmla="*/ 379181 h 1390428"/>
              <a:gd name="connsiteX1229" fmla="*/ 1453688 w 2025989"/>
              <a:gd name="connsiteY1229" fmla="*/ 380432 h 1390428"/>
              <a:gd name="connsiteX1230" fmla="*/ 1450379 w 2025989"/>
              <a:gd name="connsiteY1230" fmla="*/ 388676 h 1390428"/>
              <a:gd name="connsiteX1231" fmla="*/ 1439987 w 2025989"/>
              <a:gd name="connsiteY1231" fmla="*/ 414559 h 1390428"/>
              <a:gd name="connsiteX1232" fmla="*/ 1449199 w 2025989"/>
              <a:gd name="connsiteY1232" fmla="*/ 410877 h 1390428"/>
              <a:gd name="connsiteX1233" fmla="*/ 1455631 w 2025989"/>
              <a:gd name="connsiteY1233" fmla="*/ 408583 h 1390428"/>
              <a:gd name="connsiteX1234" fmla="*/ 1464537 w 2025989"/>
              <a:gd name="connsiteY1234" fmla="*/ 406820 h 1390428"/>
              <a:gd name="connsiteX1235" fmla="*/ 1465603 w 2025989"/>
              <a:gd name="connsiteY1235" fmla="*/ 409639 h 1390428"/>
              <a:gd name="connsiteX1236" fmla="*/ 1463656 w 2025989"/>
              <a:gd name="connsiteY1236" fmla="*/ 410887 h 1390428"/>
              <a:gd name="connsiteX1237" fmla="*/ 1450337 w 2025989"/>
              <a:gd name="connsiteY1237" fmla="*/ 417228 h 1390428"/>
              <a:gd name="connsiteX1238" fmla="*/ 1446034 w 2025989"/>
              <a:gd name="connsiteY1238" fmla="*/ 419193 h 1390428"/>
              <a:gd name="connsiteX1239" fmla="*/ 1436710 w 2025989"/>
              <a:gd name="connsiteY1239" fmla="*/ 423068 h 1390428"/>
              <a:gd name="connsiteX1240" fmla="*/ 1435617 w 2025989"/>
              <a:gd name="connsiteY1240" fmla="*/ 426034 h 1390428"/>
              <a:gd name="connsiteX1241" fmla="*/ 1433050 w 2025989"/>
              <a:gd name="connsiteY1241" fmla="*/ 432997 h 1390428"/>
              <a:gd name="connsiteX1242" fmla="*/ 1430341 w 2025989"/>
              <a:gd name="connsiteY1242" fmla="*/ 440348 h 1390428"/>
              <a:gd name="connsiteX1243" fmla="*/ 1426756 w 2025989"/>
              <a:gd name="connsiteY1243" fmla="*/ 450069 h 1390428"/>
              <a:gd name="connsiteX1244" fmla="*/ 1424062 w 2025989"/>
              <a:gd name="connsiteY1244" fmla="*/ 457379 h 1390428"/>
              <a:gd name="connsiteX1245" fmla="*/ 1423162 w 2025989"/>
              <a:gd name="connsiteY1245" fmla="*/ 459821 h 1390428"/>
              <a:gd name="connsiteX1246" fmla="*/ 1425416 w 2025989"/>
              <a:gd name="connsiteY1246" fmla="*/ 457605 h 1390428"/>
              <a:gd name="connsiteX1247" fmla="*/ 1434296 w 2025989"/>
              <a:gd name="connsiteY1247" fmla="*/ 453692 h 1390428"/>
              <a:gd name="connsiteX1248" fmla="*/ 1437589 w 2025989"/>
              <a:gd name="connsiteY1248" fmla="*/ 452476 h 1390428"/>
              <a:gd name="connsiteX1249" fmla="*/ 1446184 w 2025989"/>
              <a:gd name="connsiteY1249" fmla="*/ 450565 h 1390428"/>
              <a:gd name="connsiteX1250" fmla="*/ 1447344 w 2025989"/>
              <a:gd name="connsiteY1250" fmla="*/ 453220 h 1390428"/>
              <a:gd name="connsiteX1251" fmla="*/ 1445882 w 2025989"/>
              <a:gd name="connsiteY1251" fmla="*/ 454364 h 1390428"/>
              <a:gd name="connsiteX1252" fmla="*/ 1436294 w 2025989"/>
              <a:gd name="connsiteY1252" fmla="*/ 459728 h 1390428"/>
              <a:gd name="connsiteX1253" fmla="*/ 1435619 w 2025989"/>
              <a:gd name="connsiteY1253" fmla="*/ 460034 h 1390428"/>
              <a:gd name="connsiteX1254" fmla="*/ 1423963 w 2025989"/>
              <a:gd name="connsiteY1254" fmla="*/ 463199 h 1390428"/>
              <a:gd name="connsiteX1255" fmla="*/ 1422608 w 2025989"/>
              <a:gd name="connsiteY1255" fmla="*/ 461326 h 1390428"/>
              <a:gd name="connsiteX1256" fmla="*/ 1420411 w 2025989"/>
              <a:gd name="connsiteY1256" fmla="*/ 467662 h 1390428"/>
              <a:gd name="connsiteX1257" fmla="*/ 1417461 w 2025989"/>
              <a:gd name="connsiteY1257" fmla="*/ 476174 h 1390428"/>
              <a:gd name="connsiteX1258" fmla="*/ 1416202 w 2025989"/>
              <a:gd name="connsiteY1258" fmla="*/ 479807 h 1390428"/>
              <a:gd name="connsiteX1259" fmla="*/ 1410280 w 2025989"/>
              <a:gd name="connsiteY1259" fmla="*/ 496899 h 1390428"/>
              <a:gd name="connsiteX1260" fmla="*/ 1412760 w 2025989"/>
              <a:gd name="connsiteY1260" fmla="*/ 495849 h 1390428"/>
              <a:gd name="connsiteX1261" fmla="*/ 1415909 w 2025989"/>
              <a:gd name="connsiteY1261" fmla="*/ 494519 h 1390428"/>
              <a:gd name="connsiteX1262" fmla="*/ 1417847 w 2025989"/>
              <a:gd name="connsiteY1262" fmla="*/ 493768 h 1390428"/>
              <a:gd name="connsiteX1263" fmla="*/ 1424039 w 2025989"/>
              <a:gd name="connsiteY1263" fmla="*/ 491536 h 1390428"/>
              <a:gd name="connsiteX1264" fmla="*/ 1428101 w 2025989"/>
              <a:gd name="connsiteY1264" fmla="*/ 490401 h 1390428"/>
              <a:gd name="connsiteX1265" fmla="*/ 1433945 w 2025989"/>
              <a:gd name="connsiteY1265" fmla="*/ 489347 h 1390428"/>
              <a:gd name="connsiteX1266" fmla="*/ 1436597 w 2025989"/>
              <a:gd name="connsiteY1266" fmla="*/ 491049 h 1390428"/>
              <a:gd name="connsiteX1267" fmla="*/ 1435339 w 2025989"/>
              <a:gd name="connsiteY1267" fmla="*/ 493946 h 1390428"/>
              <a:gd name="connsiteX1268" fmla="*/ 1434680 w 2025989"/>
              <a:gd name="connsiteY1268" fmla="*/ 494233 h 1390428"/>
              <a:gd name="connsiteX1269" fmla="*/ 1422587 w 2025989"/>
              <a:gd name="connsiteY1269" fmla="*/ 499003 h 1390428"/>
              <a:gd name="connsiteX1270" fmla="*/ 1419640 w 2025989"/>
              <a:gd name="connsiteY1270" fmla="*/ 500189 h 1390428"/>
              <a:gd name="connsiteX1271" fmla="*/ 1418038 w 2025989"/>
              <a:gd name="connsiteY1271" fmla="*/ 500838 h 1390428"/>
              <a:gd name="connsiteX1272" fmla="*/ 1412863 w 2025989"/>
              <a:gd name="connsiteY1272" fmla="*/ 503157 h 1390428"/>
              <a:gd name="connsiteX1273" fmla="*/ 1409098 w 2025989"/>
              <a:gd name="connsiteY1273" fmla="*/ 504061 h 1390428"/>
              <a:gd name="connsiteX1274" fmla="*/ 1407871 w 2025989"/>
              <a:gd name="connsiteY1274" fmla="*/ 504192 h 1390428"/>
              <a:gd name="connsiteX1275" fmla="*/ 1405923 w 2025989"/>
              <a:gd name="connsiteY1275" fmla="*/ 510258 h 1390428"/>
              <a:gd name="connsiteX1276" fmla="*/ 1397660 w 2025989"/>
              <a:gd name="connsiteY1276" fmla="*/ 535995 h 1390428"/>
              <a:gd name="connsiteX1277" fmla="*/ 1400139 w 2025989"/>
              <a:gd name="connsiteY1277" fmla="*/ 535374 h 1390428"/>
              <a:gd name="connsiteX1278" fmla="*/ 1407992 w 2025989"/>
              <a:gd name="connsiteY1278" fmla="*/ 530760 h 1390428"/>
              <a:gd name="connsiteX1279" fmla="*/ 1408541 w 2025989"/>
              <a:gd name="connsiteY1279" fmla="*/ 530523 h 1390428"/>
              <a:gd name="connsiteX1280" fmla="*/ 1418586 w 2025989"/>
              <a:gd name="connsiteY1280" fmla="*/ 526955 h 1390428"/>
              <a:gd name="connsiteX1281" fmla="*/ 1422264 w 2025989"/>
              <a:gd name="connsiteY1281" fmla="*/ 526746 h 1390428"/>
              <a:gd name="connsiteX1282" fmla="*/ 1423232 w 2025989"/>
              <a:gd name="connsiteY1282" fmla="*/ 529042 h 1390428"/>
              <a:gd name="connsiteX1283" fmla="*/ 1415644 w 2025989"/>
              <a:gd name="connsiteY1283" fmla="*/ 533817 h 1390428"/>
              <a:gd name="connsiteX1284" fmla="*/ 1411277 w 2025989"/>
              <a:gd name="connsiteY1284" fmla="*/ 535919 h 1390428"/>
              <a:gd name="connsiteX1285" fmla="*/ 1406918 w 2025989"/>
              <a:gd name="connsiteY1285" fmla="*/ 538422 h 1390428"/>
              <a:gd name="connsiteX1286" fmla="*/ 1401984 w 2025989"/>
              <a:gd name="connsiteY1286" fmla="*/ 539938 h 1390428"/>
              <a:gd name="connsiteX1287" fmla="*/ 1397244 w 2025989"/>
              <a:gd name="connsiteY1287" fmla="*/ 542523 h 1390428"/>
              <a:gd name="connsiteX1288" fmla="*/ 1395303 w 2025989"/>
              <a:gd name="connsiteY1288" fmla="*/ 543347 h 1390428"/>
              <a:gd name="connsiteX1289" fmla="*/ 1392689 w 2025989"/>
              <a:gd name="connsiteY1289" fmla="*/ 551489 h 1390428"/>
              <a:gd name="connsiteX1290" fmla="*/ 1390857 w 2025989"/>
              <a:gd name="connsiteY1290" fmla="*/ 557198 h 1390428"/>
              <a:gd name="connsiteX1291" fmla="*/ 1392558 w 2025989"/>
              <a:gd name="connsiteY1291" fmla="*/ 556737 h 1390428"/>
              <a:gd name="connsiteX1292" fmla="*/ 1409742 w 2025989"/>
              <a:gd name="connsiteY1292" fmla="*/ 554478 h 1390428"/>
              <a:gd name="connsiteX1293" fmla="*/ 1410384 w 2025989"/>
              <a:gd name="connsiteY1293" fmla="*/ 557835 h 1390428"/>
              <a:gd name="connsiteX1294" fmla="*/ 1394642 w 2025989"/>
              <a:gd name="connsiteY1294" fmla="*/ 562771 h 1390428"/>
              <a:gd name="connsiteX1295" fmla="*/ 1388424 w 2025989"/>
              <a:gd name="connsiteY1295" fmla="*/ 565174 h 1390428"/>
              <a:gd name="connsiteX1296" fmla="*/ 1379346 w 2025989"/>
              <a:gd name="connsiteY1296" fmla="*/ 594906 h 1390428"/>
              <a:gd name="connsiteX1297" fmla="*/ 1385405 w 2025989"/>
              <a:gd name="connsiteY1297" fmla="*/ 592282 h 1390428"/>
              <a:gd name="connsiteX1298" fmla="*/ 1397323 w 2025989"/>
              <a:gd name="connsiteY1298" fmla="*/ 588249 h 1390428"/>
              <a:gd name="connsiteX1299" fmla="*/ 1398522 w 2025989"/>
              <a:gd name="connsiteY1299" fmla="*/ 590824 h 1390428"/>
              <a:gd name="connsiteX1300" fmla="*/ 1385374 w 2025989"/>
              <a:gd name="connsiteY1300" fmla="*/ 598793 h 1390428"/>
              <a:gd name="connsiteX1301" fmla="*/ 1377379 w 2025989"/>
              <a:gd name="connsiteY1301" fmla="*/ 601593 h 1390428"/>
              <a:gd name="connsiteX1302" fmla="*/ 1372036 w 2025989"/>
              <a:gd name="connsiteY1302" fmla="*/ 619755 h 1390428"/>
              <a:gd name="connsiteX1303" fmla="*/ 1380872 w 2025989"/>
              <a:gd name="connsiteY1303" fmla="*/ 616041 h 1390428"/>
              <a:gd name="connsiteX1304" fmla="*/ 1398528 w 2025989"/>
              <a:gd name="connsiteY1304" fmla="*/ 609413 h 1390428"/>
              <a:gd name="connsiteX1305" fmla="*/ 1399688 w 2025989"/>
              <a:gd name="connsiteY1305" fmla="*/ 612068 h 1390428"/>
              <a:gd name="connsiteX1306" fmla="*/ 1382741 w 2025989"/>
              <a:gd name="connsiteY1306" fmla="*/ 621452 h 1390428"/>
              <a:gd name="connsiteX1307" fmla="*/ 1370118 w 2025989"/>
              <a:gd name="connsiteY1307" fmla="*/ 626413 h 1390428"/>
              <a:gd name="connsiteX1308" fmla="*/ 1363861 w 2025989"/>
              <a:gd name="connsiteY1308" fmla="*/ 648143 h 1390428"/>
              <a:gd name="connsiteX1309" fmla="*/ 1386604 w 2025989"/>
              <a:gd name="connsiteY1309" fmla="*/ 639373 h 1390428"/>
              <a:gd name="connsiteX1310" fmla="*/ 1388179 w 2025989"/>
              <a:gd name="connsiteY1310" fmla="*/ 643232 h 1390428"/>
              <a:gd name="connsiteX1311" fmla="*/ 1362462 w 2025989"/>
              <a:gd name="connsiteY1311" fmla="*/ 656138 h 1390428"/>
              <a:gd name="connsiteX1312" fmla="*/ 1361541 w 2025989"/>
              <a:gd name="connsiteY1312" fmla="*/ 656360 h 1390428"/>
              <a:gd name="connsiteX1313" fmla="*/ 1353951 w 2025989"/>
              <a:gd name="connsiteY1313" fmla="*/ 683224 h 1390428"/>
              <a:gd name="connsiteX1314" fmla="*/ 1368062 w 2025989"/>
              <a:gd name="connsiteY1314" fmla="*/ 674612 h 1390428"/>
              <a:gd name="connsiteX1315" fmla="*/ 1397051 w 2025989"/>
              <a:gd name="connsiteY1315" fmla="*/ 659298 h 1390428"/>
              <a:gd name="connsiteX1316" fmla="*/ 1398092 w 2025989"/>
              <a:gd name="connsiteY1316" fmla="*/ 660768 h 1390428"/>
              <a:gd name="connsiteX1317" fmla="*/ 1374740 w 2025989"/>
              <a:gd name="connsiteY1317" fmla="*/ 677462 h 1390428"/>
              <a:gd name="connsiteX1318" fmla="*/ 1351905 w 2025989"/>
              <a:gd name="connsiteY1318" fmla="*/ 690537 h 1390428"/>
              <a:gd name="connsiteX1319" fmla="*/ 1340993 w 2025989"/>
              <a:gd name="connsiteY1319" fmla="*/ 729668 h 1390428"/>
              <a:gd name="connsiteX1320" fmla="*/ 1391960 w 2025989"/>
              <a:gd name="connsiteY1320" fmla="*/ 696536 h 1390428"/>
              <a:gd name="connsiteX1321" fmla="*/ 1393877 w 2025989"/>
              <a:gd name="connsiteY1321" fmla="*/ 699474 h 1390428"/>
              <a:gd name="connsiteX1322" fmla="*/ 1339905 w 2025989"/>
              <a:gd name="connsiteY1322" fmla="*/ 738804 h 1390428"/>
              <a:gd name="connsiteX1323" fmla="*/ 1338277 w 2025989"/>
              <a:gd name="connsiteY1323" fmla="*/ 739396 h 1390428"/>
              <a:gd name="connsiteX1324" fmla="*/ 1332512 w 2025989"/>
              <a:gd name="connsiteY1324" fmla="*/ 760090 h 1390428"/>
              <a:gd name="connsiteX1325" fmla="*/ 1352122 w 2025989"/>
              <a:gd name="connsiteY1325" fmla="*/ 748034 h 1390428"/>
              <a:gd name="connsiteX1326" fmla="*/ 1377954 w 2025989"/>
              <a:gd name="connsiteY1326" fmla="*/ 734561 h 1390428"/>
              <a:gd name="connsiteX1327" fmla="*/ 1378641 w 2025989"/>
              <a:gd name="connsiteY1327" fmla="*/ 735904 h 1390428"/>
              <a:gd name="connsiteX1328" fmla="*/ 1355433 w 2025989"/>
              <a:gd name="connsiteY1328" fmla="*/ 753146 h 1390428"/>
              <a:gd name="connsiteX1329" fmla="*/ 1330189 w 2025989"/>
              <a:gd name="connsiteY1329" fmla="*/ 768360 h 1390428"/>
              <a:gd name="connsiteX1330" fmla="*/ 1322672 w 2025989"/>
              <a:gd name="connsiteY1330" fmla="*/ 795110 h 1390428"/>
              <a:gd name="connsiteX1331" fmla="*/ 1344852 w 2025989"/>
              <a:gd name="connsiteY1331" fmla="*/ 781155 h 1390428"/>
              <a:gd name="connsiteX1332" fmla="*/ 1347269 w 2025989"/>
              <a:gd name="connsiteY1332" fmla="*/ 784241 h 1390428"/>
              <a:gd name="connsiteX1333" fmla="*/ 1320043 w 2025989"/>
              <a:gd name="connsiteY1333" fmla="*/ 805945 h 1390428"/>
              <a:gd name="connsiteX1334" fmla="*/ 1319494 w 2025989"/>
              <a:gd name="connsiteY1334" fmla="*/ 806183 h 1390428"/>
              <a:gd name="connsiteX1335" fmla="*/ 1312265 w 2025989"/>
              <a:gd name="connsiteY1335" fmla="*/ 831182 h 1390428"/>
              <a:gd name="connsiteX1336" fmla="*/ 1325635 w 2025989"/>
              <a:gd name="connsiteY1336" fmla="*/ 821694 h 1390428"/>
              <a:gd name="connsiteX1337" fmla="*/ 1348998 w 2025989"/>
              <a:gd name="connsiteY1337" fmla="*/ 806395 h 1390428"/>
              <a:gd name="connsiteX1338" fmla="*/ 1350693 w 2025989"/>
              <a:gd name="connsiteY1338" fmla="*/ 809026 h 1390428"/>
              <a:gd name="connsiteX1339" fmla="*/ 1329766 w 2025989"/>
              <a:gd name="connsiteY1339" fmla="*/ 827199 h 1390428"/>
              <a:gd name="connsiteX1340" fmla="*/ 1309083 w 2025989"/>
              <a:gd name="connsiteY1340" fmla="*/ 842043 h 1390428"/>
              <a:gd name="connsiteX1341" fmla="*/ 1302973 w 2025989"/>
              <a:gd name="connsiteY1341" fmla="*/ 862288 h 1390428"/>
              <a:gd name="connsiteX1342" fmla="*/ 1306457 w 2025989"/>
              <a:gd name="connsiteY1342" fmla="*/ 860020 h 1390428"/>
              <a:gd name="connsiteX1343" fmla="*/ 1322183 w 2025989"/>
              <a:gd name="connsiteY1343" fmla="*/ 850846 h 1390428"/>
              <a:gd name="connsiteX1344" fmla="*/ 1323909 w 2025989"/>
              <a:gd name="connsiteY1344" fmla="*/ 853388 h 1390428"/>
              <a:gd name="connsiteX1345" fmla="*/ 1308855 w 2025989"/>
              <a:gd name="connsiteY1345" fmla="*/ 866274 h 1390428"/>
              <a:gd name="connsiteX1346" fmla="*/ 1300019 w 2025989"/>
              <a:gd name="connsiteY1346" fmla="*/ 872075 h 1390428"/>
              <a:gd name="connsiteX1347" fmla="*/ 1295105 w 2025989"/>
              <a:gd name="connsiteY1347" fmla="*/ 888353 h 1390428"/>
              <a:gd name="connsiteX1348" fmla="*/ 1310794 w 2025989"/>
              <a:gd name="connsiteY1348" fmla="*/ 875676 h 1390428"/>
              <a:gd name="connsiteX1349" fmla="*/ 1340163 w 2025989"/>
              <a:gd name="connsiteY1349" fmla="*/ 854624 h 1390428"/>
              <a:gd name="connsiteX1350" fmla="*/ 1341848 w 2025989"/>
              <a:gd name="connsiteY1350" fmla="*/ 856475 h 1390428"/>
              <a:gd name="connsiteX1351" fmla="*/ 1317143 w 2025989"/>
              <a:gd name="connsiteY1351" fmla="*/ 879077 h 1390428"/>
              <a:gd name="connsiteX1352" fmla="*/ 1293232 w 2025989"/>
              <a:gd name="connsiteY1352" fmla="*/ 896434 h 1390428"/>
              <a:gd name="connsiteX1353" fmla="*/ 1292610 w 2025989"/>
              <a:gd name="connsiteY1353" fmla="*/ 896442 h 1390428"/>
              <a:gd name="connsiteX1354" fmla="*/ 1287642 w 2025989"/>
              <a:gd name="connsiteY1354" fmla="*/ 911979 h 1390428"/>
              <a:gd name="connsiteX1355" fmla="*/ 1338859 w 2025989"/>
              <a:gd name="connsiteY1355" fmla="*/ 883240 h 1390428"/>
              <a:gd name="connsiteX1356" fmla="*/ 1340393 w 2025989"/>
              <a:gd name="connsiteY1356" fmla="*/ 885789 h 1390428"/>
              <a:gd name="connsiteX1357" fmla="*/ 1284804 w 2025989"/>
              <a:gd name="connsiteY1357" fmla="*/ 920850 h 1390428"/>
              <a:gd name="connsiteX1358" fmla="*/ 1274334 w 2025989"/>
              <a:gd name="connsiteY1358" fmla="*/ 952650 h 1390428"/>
              <a:gd name="connsiteX1359" fmla="*/ 1329871 w 2025989"/>
              <a:gd name="connsiteY1359" fmla="*/ 922069 h 1390428"/>
              <a:gd name="connsiteX1360" fmla="*/ 1331108 w 2025989"/>
              <a:gd name="connsiteY1360" fmla="*/ 923966 h 1390428"/>
              <a:gd name="connsiteX1361" fmla="*/ 1271396 w 2025989"/>
              <a:gd name="connsiteY1361" fmla="*/ 961143 h 1390428"/>
              <a:gd name="connsiteX1362" fmla="*/ 1262257 w 2025989"/>
              <a:gd name="connsiteY1362" fmla="*/ 986970 h 1390428"/>
              <a:gd name="connsiteX1363" fmla="*/ 1298421 w 2025989"/>
              <a:gd name="connsiteY1363" fmla="*/ 969666 h 1390428"/>
              <a:gd name="connsiteX1364" fmla="*/ 1299642 w 2025989"/>
              <a:gd name="connsiteY1364" fmla="*/ 972825 h 1390428"/>
              <a:gd name="connsiteX1365" fmla="*/ 1259794 w 2025989"/>
              <a:gd name="connsiteY1365" fmla="*/ 995138 h 1390428"/>
              <a:gd name="connsiteX1366" fmla="*/ 1259321 w 2025989"/>
              <a:gd name="connsiteY1366" fmla="*/ 995278 h 1390428"/>
              <a:gd name="connsiteX1367" fmla="*/ 1249645 w 2025989"/>
              <a:gd name="connsiteY1367" fmla="*/ 1021505 h 1390428"/>
              <a:gd name="connsiteX1368" fmla="*/ 1290624 w 2025989"/>
              <a:gd name="connsiteY1368" fmla="*/ 1002006 h 1390428"/>
              <a:gd name="connsiteX1369" fmla="*/ 1291610 w 2025989"/>
              <a:gd name="connsiteY1369" fmla="*/ 1003846 h 1390428"/>
              <a:gd name="connsiteX1370" fmla="*/ 1247274 w 2025989"/>
              <a:gd name="connsiteY1370" fmla="*/ 1029950 h 1390428"/>
              <a:gd name="connsiteX1371" fmla="*/ 1246374 w 2025989"/>
              <a:gd name="connsiteY1371" fmla="*/ 1029926 h 1390428"/>
              <a:gd name="connsiteX1372" fmla="*/ 1239859 w 2025989"/>
              <a:gd name="connsiteY1372" fmla="*/ 1046699 h 1390428"/>
              <a:gd name="connsiteX1373" fmla="*/ 1234741 w 2025989"/>
              <a:gd name="connsiteY1373" fmla="*/ 1059177 h 1390428"/>
              <a:gd name="connsiteX1374" fmla="*/ 1241083 w 2025989"/>
              <a:gd name="connsiteY1374" fmla="*/ 1055765 h 1390428"/>
              <a:gd name="connsiteX1375" fmla="*/ 1261224 w 2025989"/>
              <a:gd name="connsiteY1375" fmla="*/ 1045639 h 1390428"/>
              <a:gd name="connsiteX1376" fmla="*/ 1263470 w 2025989"/>
              <a:gd name="connsiteY1376" fmla="*/ 1049483 h 1390428"/>
              <a:gd name="connsiteX1377" fmla="*/ 1243931 w 2025989"/>
              <a:gd name="connsiteY1377" fmla="*/ 1061902 h 1390428"/>
              <a:gd name="connsiteX1378" fmla="*/ 1230818 w 2025989"/>
              <a:gd name="connsiteY1378" fmla="*/ 1068698 h 1390428"/>
              <a:gd name="connsiteX1379" fmla="*/ 1222112 w 2025989"/>
              <a:gd name="connsiteY1379" fmla="*/ 1088953 h 1390428"/>
              <a:gd name="connsiteX1380" fmla="*/ 1226528 w 2025989"/>
              <a:gd name="connsiteY1380" fmla="*/ 1086989 h 1390428"/>
              <a:gd name="connsiteX1381" fmla="*/ 1246187 w 2025989"/>
              <a:gd name="connsiteY1381" fmla="*/ 1078849 h 1390428"/>
              <a:gd name="connsiteX1382" fmla="*/ 1247609 w 2025989"/>
              <a:gd name="connsiteY1382" fmla="*/ 1082892 h 1390428"/>
              <a:gd name="connsiteX1383" fmla="*/ 1230666 w 2025989"/>
              <a:gd name="connsiteY1383" fmla="*/ 1092421 h 1390428"/>
              <a:gd name="connsiteX1384" fmla="*/ 1217819 w 2025989"/>
              <a:gd name="connsiteY1384" fmla="*/ 1098531 h 1390428"/>
              <a:gd name="connsiteX1385" fmla="*/ 1209199 w 2025989"/>
              <a:gd name="connsiteY1385" fmla="*/ 1116999 h 1390428"/>
              <a:gd name="connsiteX1386" fmla="*/ 1212378 w 2025989"/>
              <a:gd name="connsiteY1386" fmla="*/ 1115444 h 1390428"/>
              <a:gd name="connsiteX1387" fmla="*/ 1225214 w 2025989"/>
              <a:gd name="connsiteY1387" fmla="*/ 1109855 h 1390428"/>
              <a:gd name="connsiteX1388" fmla="*/ 1227621 w 2025989"/>
              <a:gd name="connsiteY1388" fmla="*/ 1114152 h 1390428"/>
              <a:gd name="connsiteX1389" fmla="*/ 1215456 w 2025989"/>
              <a:gd name="connsiteY1389" fmla="*/ 1120905 h 1390428"/>
              <a:gd name="connsiteX1390" fmla="*/ 1205664 w 2025989"/>
              <a:gd name="connsiteY1390" fmla="*/ 1124567 h 1390428"/>
              <a:gd name="connsiteX1391" fmla="*/ 1197107 w 2025989"/>
              <a:gd name="connsiteY1391" fmla="*/ 1141913 h 1390428"/>
              <a:gd name="connsiteX1392" fmla="*/ 1197894 w 2025989"/>
              <a:gd name="connsiteY1392" fmla="*/ 1141605 h 1390428"/>
              <a:gd name="connsiteX1393" fmla="*/ 1213841 w 2025989"/>
              <a:gd name="connsiteY1393" fmla="*/ 1136514 h 1390428"/>
              <a:gd name="connsiteX1394" fmla="*/ 1215111 w 2025989"/>
              <a:gd name="connsiteY1394" fmla="*/ 1138921 h 1390428"/>
              <a:gd name="connsiteX1395" fmla="*/ 1200992 w 2025989"/>
              <a:gd name="connsiteY1395" fmla="*/ 1147136 h 1390428"/>
              <a:gd name="connsiteX1396" fmla="*/ 1192828 w 2025989"/>
              <a:gd name="connsiteY1396" fmla="*/ 1150577 h 1390428"/>
              <a:gd name="connsiteX1397" fmla="*/ 1186237 w 2025989"/>
              <a:gd name="connsiteY1397" fmla="*/ 1163194 h 1390428"/>
              <a:gd name="connsiteX1398" fmla="*/ 1196547 w 2025989"/>
              <a:gd name="connsiteY1398" fmla="*/ 1160795 h 1390428"/>
              <a:gd name="connsiteX1399" fmla="*/ 1197513 w 2025989"/>
              <a:gd name="connsiteY1399" fmla="*/ 1164555 h 1390428"/>
              <a:gd name="connsiteX1400" fmla="*/ 1182763 w 2025989"/>
              <a:gd name="connsiteY1400" fmla="*/ 1169840 h 1390428"/>
              <a:gd name="connsiteX1401" fmla="*/ 1173690 w 2025989"/>
              <a:gd name="connsiteY1401" fmla="*/ 1186481 h 1390428"/>
              <a:gd name="connsiteX1402" fmla="*/ 1183865 w 2025989"/>
              <a:gd name="connsiteY1402" fmla="*/ 1181923 h 1390428"/>
              <a:gd name="connsiteX1403" fmla="*/ 1185228 w 2025989"/>
              <a:gd name="connsiteY1403" fmla="*/ 1184469 h 1390428"/>
              <a:gd name="connsiteX1404" fmla="*/ 1170336 w 2025989"/>
              <a:gd name="connsiteY1404" fmla="*/ 1193884 h 1390428"/>
              <a:gd name="connsiteX1405" fmla="*/ 1169730 w 2025989"/>
              <a:gd name="connsiteY1405" fmla="*/ 1193740 h 1390428"/>
              <a:gd name="connsiteX1406" fmla="*/ 1148760 w 2025989"/>
              <a:gd name="connsiteY1406" fmla="*/ 1229328 h 1390428"/>
              <a:gd name="connsiteX1407" fmla="*/ 1152447 w 2025989"/>
              <a:gd name="connsiteY1407" fmla="*/ 1228645 h 1390428"/>
              <a:gd name="connsiteX1408" fmla="*/ 1154028 w 2025989"/>
              <a:gd name="connsiteY1408" fmla="*/ 1233061 h 1390428"/>
              <a:gd name="connsiteX1409" fmla="*/ 1144336 w 2025989"/>
              <a:gd name="connsiteY1409" fmla="*/ 1236583 h 1390428"/>
              <a:gd name="connsiteX1410" fmla="*/ 1134893 w 2025989"/>
              <a:gd name="connsiteY1410" fmla="*/ 1251020 h 1390428"/>
              <a:gd name="connsiteX1411" fmla="*/ 1138121 w 2025989"/>
              <a:gd name="connsiteY1411" fmla="*/ 1250517 h 1390428"/>
              <a:gd name="connsiteX1412" fmla="*/ 1139237 w 2025989"/>
              <a:gd name="connsiteY1412" fmla="*/ 1254116 h 1390428"/>
              <a:gd name="connsiteX1413" fmla="*/ 1130881 w 2025989"/>
              <a:gd name="connsiteY1413" fmla="*/ 1257152 h 1390428"/>
              <a:gd name="connsiteX1414" fmla="*/ 1052716 w 2025989"/>
              <a:gd name="connsiteY1414" fmla="*/ 1358334 h 1390428"/>
              <a:gd name="connsiteX1415" fmla="*/ 1052719 w 2025989"/>
              <a:gd name="connsiteY1415" fmla="*/ 1358336 h 1390428"/>
              <a:gd name="connsiteX1416" fmla="*/ 1055346 w 2025989"/>
              <a:gd name="connsiteY1416" fmla="*/ 1356176 h 1390428"/>
              <a:gd name="connsiteX1417" fmla="*/ 1095517 w 2025989"/>
              <a:gd name="connsiteY1417" fmla="*/ 1314576 h 1390428"/>
              <a:gd name="connsiteX1418" fmla="*/ 1342930 w 2025989"/>
              <a:gd name="connsiteY1418" fmla="*/ 959225 h 1390428"/>
              <a:gd name="connsiteX1419" fmla="*/ 1382765 w 2025989"/>
              <a:gd name="connsiteY1419" fmla="*/ 890696 h 1390428"/>
              <a:gd name="connsiteX1420" fmla="*/ 1499220 w 2025989"/>
              <a:gd name="connsiteY1420" fmla="*/ 664015 h 1390428"/>
              <a:gd name="connsiteX1421" fmla="*/ 1560289 w 2025989"/>
              <a:gd name="connsiteY1421" fmla="*/ 530294 h 1390428"/>
              <a:gd name="connsiteX1422" fmla="*/ 1572519 w 2025989"/>
              <a:gd name="connsiteY1422" fmla="*/ 503078 h 1390428"/>
              <a:gd name="connsiteX1423" fmla="*/ 1576051 w 2025989"/>
              <a:gd name="connsiteY1423" fmla="*/ 495223 h 1390428"/>
              <a:gd name="connsiteX1424" fmla="*/ 1578852 w 2025989"/>
              <a:gd name="connsiteY1424" fmla="*/ 489028 h 1390428"/>
              <a:gd name="connsiteX1425" fmla="*/ 1580523 w 2025989"/>
              <a:gd name="connsiteY1425" fmla="*/ 485362 h 1390428"/>
              <a:gd name="connsiteX1426" fmla="*/ 1604145 w 2025989"/>
              <a:gd name="connsiteY1426" fmla="*/ 433677 h 1390428"/>
              <a:gd name="connsiteX1427" fmla="*/ 1609720 w 2025989"/>
              <a:gd name="connsiteY1427" fmla="*/ 421907 h 1390428"/>
              <a:gd name="connsiteX1428" fmla="*/ 1612216 w 2025989"/>
              <a:gd name="connsiteY1428" fmla="*/ 416629 h 1390428"/>
              <a:gd name="connsiteX1429" fmla="*/ 1618801 w 2025989"/>
              <a:gd name="connsiteY1429" fmla="*/ 402750 h 1390428"/>
              <a:gd name="connsiteX1430" fmla="*/ 1623657 w 2025989"/>
              <a:gd name="connsiteY1430" fmla="*/ 392510 h 1390428"/>
              <a:gd name="connsiteX1431" fmla="*/ 1627180 w 2025989"/>
              <a:gd name="connsiteY1431" fmla="*/ 385073 h 1390428"/>
              <a:gd name="connsiteX1432" fmla="*/ 1631724 w 2025989"/>
              <a:gd name="connsiteY1432" fmla="*/ 375624 h 1390428"/>
              <a:gd name="connsiteX1433" fmla="*/ 1634197 w 2025989"/>
              <a:gd name="connsiteY1433" fmla="*/ 370599 h 1390428"/>
              <a:gd name="connsiteX1434" fmla="*/ 1638441 w 2025989"/>
              <a:gd name="connsiteY1434" fmla="*/ 362025 h 1390428"/>
              <a:gd name="connsiteX1435" fmla="*/ 1642978 w 2025989"/>
              <a:gd name="connsiteY1435" fmla="*/ 352825 h 1390428"/>
              <a:gd name="connsiteX1436" fmla="*/ 1646896 w 2025989"/>
              <a:gd name="connsiteY1436" fmla="*/ 344879 h 1390428"/>
              <a:gd name="connsiteX1437" fmla="*/ 1650912 w 2025989"/>
              <a:gd name="connsiteY1437" fmla="*/ 336761 h 1390428"/>
              <a:gd name="connsiteX1438" fmla="*/ 1655842 w 2025989"/>
              <a:gd name="connsiteY1438" fmla="*/ 326766 h 1390428"/>
              <a:gd name="connsiteX1439" fmla="*/ 1657008 w 2025989"/>
              <a:gd name="connsiteY1439" fmla="*/ 324412 h 1390428"/>
              <a:gd name="connsiteX1440" fmla="*/ 1659838 w 2025989"/>
              <a:gd name="connsiteY1440" fmla="*/ 318919 h 1390428"/>
              <a:gd name="connsiteX1441" fmla="*/ 1665073 w 2025989"/>
              <a:gd name="connsiteY1441" fmla="*/ 308736 h 1390428"/>
              <a:gd name="connsiteX1442" fmla="*/ 1671033 w 2025989"/>
              <a:gd name="connsiteY1442" fmla="*/ 297149 h 1390428"/>
              <a:gd name="connsiteX1443" fmla="*/ 1779064 w 2025989"/>
              <a:gd name="connsiteY1443" fmla="*/ 101231 h 1390428"/>
              <a:gd name="connsiteX1444" fmla="*/ 1842711 w 2025989"/>
              <a:gd name="connsiteY1444" fmla="*/ 0 h 1390428"/>
              <a:gd name="connsiteX1445" fmla="*/ 1851546 w 2025989"/>
              <a:gd name="connsiteY1445" fmla="*/ 0 h 1390428"/>
              <a:gd name="connsiteX1446" fmla="*/ 1762146 w 2025989"/>
              <a:gd name="connsiteY1446" fmla="*/ 145122 h 1390428"/>
              <a:gd name="connsiteX1447" fmla="*/ 1681489 w 2025989"/>
              <a:gd name="connsiteY1447" fmla="*/ 293641 h 1390428"/>
              <a:gd name="connsiteX1448" fmla="*/ 1672278 w 2025989"/>
              <a:gd name="connsiteY1448" fmla="*/ 311469 h 1390428"/>
              <a:gd name="connsiteX1449" fmla="*/ 1672134 w 2025989"/>
              <a:gd name="connsiteY1449" fmla="*/ 311764 h 1390428"/>
              <a:gd name="connsiteX1450" fmla="*/ 1667310 w 2025989"/>
              <a:gd name="connsiteY1450" fmla="*/ 321439 h 1390428"/>
              <a:gd name="connsiteX1451" fmla="*/ 1663248 w 2025989"/>
              <a:gd name="connsiteY1451" fmla="*/ 329568 h 1390428"/>
              <a:gd name="connsiteX1452" fmla="*/ 1658488 w 2025989"/>
              <a:gd name="connsiteY1452" fmla="*/ 339126 h 1390428"/>
              <a:gd name="connsiteX1453" fmla="*/ 1654565 w 2025989"/>
              <a:gd name="connsiteY1453" fmla="*/ 346998 h 1390428"/>
              <a:gd name="connsiteX1454" fmla="*/ 1650702 w 2025989"/>
              <a:gd name="connsiteY1454" fmla="*/ 354749 h 1390428"/>
              <a:gd name="connsiteX1455" fmla="*/ 1646146 w 2025989"/>
              <a:gd name="connsiteY1455" fmla="*/ 363884 h 1390428"/>
              <a:gd name="connsiteX1456" fmla="*/ 1641820 w 2025989"/>
              <a:gd name="connsiteY1456" fmla="*/ 372736 h 1390428"/>
              <a:gd name="connsiteX1457" fmla="*/ 1639295 w 2025989"/>
              <a:gd name="connsiteY1457" fmla="*/ 378027 h 1390428"/>
              <a:gd name="connsiteX1458" fmla="*/ 1634811 w 2025989"/>
              <a:gd name="connsiteY1458" fmla="*/ 387410 h 1390428"/>
              <a:gd name="connsiteX1459" fmla="*/ 1631605 w 2025989"/>
              <a:gd name="connsiteY1459" fmla="*/ 394135 h 1390428"/>
              <a:gd name="connsiteX1460" fmla="*/ 1627583 w 2025989"/>
              <a:gd name="connsiteY1460" fmla="*/ 402564 h 1390428"/>
              <a:gd name="connsiteX1461" fmla="*/ 1622489 w 2025989"/>
              <a:gd name="connsiteY1461" fmla="*/ 413228 h 1390428"/>
              <a:gd name="connsiteX1462" fmla="*/ 1619784 w 2025989"/>
              <a:gd name="connsiteY1462" fmla="*/ 418916 h 1390428"/>
              <a:gd name="connsiteX1463" fmla="*/ 1615934 w 2025989"/>
              <a:gd name="connsiteY1463" fmla="*/ 426976 h 1390428"/>
              <a:gd name="connsiteX1464" fmla="*/ 1570347 w 2025989"/>
              <a:gd name="connsiteY1464" fmla="*/ 528701 h 1390428"/>
              <a:gd name="connsiteX1465" fmla="*/ 1562784 w 2025989"/>
              <a:gd name="connsiteY1465" fmla="*/ 542601 h 1390428"/>
              <a:gd name="connsiteX1466" fmla="*/ 1512012 w 2025989"/>
              <a:gd name="connsiteY1466" fmla="*/ 655189 h 1390428"/>
              <a:gd name="connsiteX1467" fmla="*/ 1456548 w 2025989"/>
              <a:gd name="connsiteY1467" fmla="*/ 769647 h 1390428"/>
              <a:gd name="connsiteX1468" fmla="*/ 1348593 w 2025989"/>
              <a:gd name="connsiteY1468" fmla="*/ 962499 h 1390428"/>
              <a:gd name="connsiteX1469" fmla="*/ 1135673 w 2025989"/>
              <a:gd name="connsiteY1469" fmla="*/ 1272679 h 1390428"/>
              <a:gd name="connsiteX1470" fmla="*/ 1513646 w 2025989"/>
              <a:gd name="connsiteY1470" fmla="*/ 671510 h 1390428"/>
              <a:gd name="connsiteX1471" fmla="*/ 1586419 w 2025989"/>
              <a:gd name="connsiteY1471" fmla="*/ 526079 h 1390428"/>
              <a:gd name="connsiteX1472" fmla="*/ 1592485 w 2025989"/>
              <a:gd name="connsiteY1472" fmla="*/ 513848 h 1390428"/>
              <a:gd name="connsiteX1473" fmla="*/ 1593005 w 2025989"/>
              <a:gd name="connsiteY1473" fmla="*/ 512823 h 1390428"/>
              <a:gd name="connsiteX1474" fmla="*/ 1635918 w 2025989"/>
              <a:gd name="connsiteY1474" fmla="*/ 426515 h 1390428"/>
              <a:gd name="connsiteX1475" fmla="*/ 1637988 w 2025989"/>
              <a:gd name="connsiteY1475" fmla="*/ 422359 h 1390428"/>
              <a:gd name="connsiteX1476" fmla="*/ 1643193 w 2025989"/>
              <a:gd name="connsiteY1476" fmla="*/ 411956 h 1390428"/>
              <a:gd name="connsiteX1477" fmla="*/ 1646333 w 2025989"/>
              <a:gd name="connsiteY1477" fmla="*/ 405675 h 1390428"/>
              <a:gd name="connsiteX1478" fmla="*/ 1652649 w 2025989"/>
              <a:gd name="connsiteY1478" fmla="*/ 393066 h 1390428"/>
              <a:gd name="connsiteX1479" fmla="*/ 1657438 w 2025989"/>
              <a:gd name="connsiteY1479" fmla="*/ 383552 h 1390428"/>
              <a:gd name="connsiteX1480" fmla="*/ 1660427 w 2025989"/>
              <a:gd name="connsiteY1480" fmla="*/ 377642 h 1390428"/>
              <a:gd name="connsiteX1481" fmla="*/ 1665205 w 2025989"/>
              <a:gd name="connsiteY1481" fmla="*/ 368203 h 1390428"/>
              <a:gd name="connsiteX1482" fmla="*/ 1669554 w 2025989"/>
              <a:gd name="connsiteY1482" fmla="*/ 359594 h 1390428"/>
              <a:gd name="connsiteX1483" fmla="*/ 1673379 w 2025989"/>
              <a:gd name="connsiteY1483" fmla="*/ 352005 h 1390428"/>
              <a:gd name="connsiteX1484" fmla="*/ 1677152 w 2025989"/>
              <a:gd name="connsiteY1484" fmla="*/ 344566 h 1390428"/>
              <a:gd name="connsiteX1485" fmla="*/ 1681763 w 2025989"/>
              <a:gd name="connsiteY1485" fmla="*/ 335562 h 1390428"/>
              <a:gd name="connsiteX1486" fmla="*/ 1685757 w 2025989"/>
              <a:gd name="connsiteY1486" fmla="*/ 327762 h 1390428"/>
              <a:gd name="connsiteX1487" fmla="*/ 1690513 w 2025989"/>
              <a:gd name="connsiteY1487" fmla="*/ 318464 h 1390428"/>
              <a:gd name="connsiteX1488" fmla="*/ 1695473 w 2025989"/>
              <a:gd name="connsiteY1488" fmla="*/ 308795 h 1390428"/>
              <a:gd name="connsiteX1489" fmla="*/ 1702175 w 2025989"/>
              <a:gd name="connsiteY1489" fmla="*/ 295758 h 1390428"/>
              <a:gd name="connsiteX1490" fmla="*/ 1708027 w 2025989"/>
              <a:gd name="connsiteY1490" fmla="*/ 284535 h 1390428"/>
              <a:gd name="connsiteX1491" fmla="*/ 1794162 w 2025989"/>
              <a:gd name="connsiteY1491" fmla="*/ 125567 h 1390428"/>
              <a:gd name="connsiteX1492" fmla="*/ 1869822 w 2025989"/>
              <a:gd name="connsiteY1492" fmla="*/ 0 h 1390428"/>
              <a:gd name="connsiteX1493" fmla="*/ 1889381 w 2025989"/>
              <a:gd name="connsiteY1493" fmla="*/ 0 h 1390428"/>
              <a:gd name="connsiteX1494" fmla="*/ 1885925 w 2025989"/>
              <a:gd name="connsiteY1494" fmla="*/ 7800 h 1390428"/>
              <a:gd name="connsiteX1495" fmla="*/ 1886742 w 2025989"/>
              <a:gd name="connsiteY1495" fmla="*/ 49213 h 1390428"/>
              <a:gd name="connsiteX1496" fmla="*/ 1892280 w 2025989"/>
              <a:gd name="connsiteY1496" fmla="*/ 99353 h 1390428"/>
              <a:gd name="connsiteX1497" fmla="*/ 1884909 w 2025989"/>
              <a:gd name="connsiteY1497" fmla="*/ 101011 h 1390428"/>
              <a:gd name="connsiteX1498" fmla="*/ 1884693 w 2025989"/>
              <a:gd name="connsiteY1498" fmla="*/ 100062 h 1390428"/>
              <a:gd name="connsiteX1499" fmla="*/ 1884692 w 2025989"/>
              <a:gd name="connsiteY1499" fmla="*/ 100058 h 1390428"/>
              <a:gd name="connsiteX1500" fmla="*/ 1874718 w 2025989"/>
              <a:gd name="connsiteY1500" fmla="*/ 25192 h 1390428"/>
              <a:gd name="connsiteX1501" fmla="*/ 1874411 w 2025989"/>
              <a:gd name="connsiteY1501" fmla="*/ 25548 h 1390428"/>
              <a:gd name="connsiteX1502" fmla="*/ 1872005 w 2025989"/>
              <a:gd name="connsiteY1502" fmla="*/ 96332 h 1390428"/>
              <a:gd name="connsiteX1503" fmla="*/ 1883274 w 2025989"/>
              <a:gd name="connsiteY1503" fmla="*/ 151968 h 1390428"/>
              <a:gd name="connsiteX1504" fmla="*/ 1877501 w 2025989"/>
              <a:gd name="connsiteY1504" fmla="*/ 153449 h 1390428"/>
              <a:gd name="connsiteX1505" fmla="*/ 1876298 w 2025989"/>
              <a:gd name="connsiteY1505" fmla="*/ 147558 h 1390428"/>
              <a:gd name="connsiteX1506" fmla="*/ 1875162 w 2025989"/>
              <a:gd name="connsiteY1506" fmla="*/ 146293 h 1390428"/>
              <a:gd name="connsiteX1507" fmla="*/ 1863942 w 2025989"/>
              <a:gd name="connsiteY1507" fmla="*/ 86870 h 1390428"/>
              <a:gd name="connsiteX1508" fmla="*/ 1857864 w 2025989"/>
              <a:gd name="connsiteY1508" fmla="*/ 57115 h 1390428"/>
              <a:gd name="connsiteX1509" fmla="*/ 1857835 w 2025989"/>
              <a:gd name="connsiteY1509" fmla="*/ 57126 h 1390428"/>
              <a:gd name="connsiteX1510" fmla="*/ 1856312 w 2025989"/>
              <a:gd name="connsiteY1510" fmla="*/ 80591 h 1390428"/>
              <a:gd name="connsiteX1511" fmla="*/ 1855180 w 2025989"/>
              <a:gd name="connsiteY1511" fmla="*/ 100091 h 1390428"/>
              <a:gd name="connsiteX1512" fmla="*/ 1863613 w 2025989"/>
              <a:gd name="connsiteY1512" fmla="*/ 198084 h 1390428"/>
              <a:gd name="connsiteX1513" fmla="*/ 1856531 w 2025989"/>
              <a:gd name="connsiteY1513" fmla="*/ 199046 h 1390428"/>
              <a:gd name="connsiteX1514" fmla="*/ 1843341 w 2025989"/>
              <a:gd name="connsiteY1514" fmla="*/ 82920 h 1390428"/>
              <a:gd name="connsiteX1515" fmla="*/ 1842841 w 2025989"/>
              <a:gd name="connsiteY1515" fmla="*/ 81518 h 1390428"/>
              <a:gd name="connsiteX1516" fmla="*/ 1839265 w 2025989"/>
              <a:gd name="connsiteY1516" fmla="*/ 113420 h 1390428"/>
              <a:gd name="connsiteX1517" fmla="*/ 1839030 w 2025989"/>
              <a:gd name="connsiteY1517" fmla="*/ 173826 h 1390428"/>
              <a:gd name="connsiteX1518" fmla="*/ 1846132 w 2025989"/>
              <a:gd name="connsiteY1518" fmla="*/ 226612 h 1390428"/>
              <a:gd name="connsiteX1519" fmla="*/ 1846239 w 2025989"/>
              <a:gd name="connsiteY1519" fmla="*/ 227307 h 1390428"/>
              <a:gd name="connsiteX1520" fmla="*/ 1839704 w 2025989"/>
              <a:gd name="connsiteY1520" fmla="*/ 230112 h 1390428"/>
              <a:gd name="connsiteX1521" fmla="*/ 1839369 w 2025989"/>
              <a:gd name="connsiteY1521" fmla="*/ 229316 h 1390428"/>
              <a:gd name="connsiteX1522" fmla="*/ 1824893 w 2025989"/>
              <a:gd name="connsiteY1522" fmla="*/ 106804 h 1390428"/>
              <a:gd name="connsiteX1523" fmla="*/ 1822924 w 2025989"/>
              <a:gd name="connsiteY1523" fmla="*/ 112800 h 1390428"/>
              <a:gd name="connsiteX1524" fmla="*/ 1829065 w 2025989"/>
              <a:gd name="connsiteY1524" fmla="*/ 235453 h 1390428"/>
              <a:gd name="connsiteX1525" fmla="*/ 1829581 w 2025989"/>
              <a:gd name="connsiteY1525" fmla="*/ 245757 h 1390428"/>
              <a:gd name="connsiteX1526" fmla="*/ 1830213 w 2025989"/>
              <a:gd name="connsiteY1526" fmla="*/ 258568 h 1390428"/>
              <a:gd name="connsiteX1527" fmla="*/ 1830541 w 2025989"/>
              <a:gd name="connsiteY1527" fmla="*/ 265067 h 1390428"/>
              <a:gd name="connsiteX1528" fmla="*/ 1831066 w 2025989"/>
              <a:gd name="connsiteY1528" fmla="*/ 275404 h 1390428"/>
              <a:gd name="connsiteX1529" fmla="*/ 1824089 w 2025989"/>
              <a:gd name="connsiteY1529" fmla="*/ 276047 h 1390428"/>
              <a:gd name="connsiteX1530" fmla="*/ 1821403 w 2025989"/>
              <a:gd name="connsiteY1530" fmla="*/ 260333 h 1390428"/>
              <a:gd name="connsiteX1531" fmla="*/ 1820351 w 2025989"/>
              <a:gd name="connsiteY1531" fmla="*/ 254171 h 1390428"/>
              <a:gd name="connsiteX1532" fmla="*/ 1819680 w 2025989"/>
              <a:gd name="connsiteY1532" fmla="*/ 250358 h 1390428"/>
              <a:gd name="connsiteX1533" fmla="*/ 1818074 w 2025989"/>
              <a:gd name="connsiteY1533" fmla="*/ 240889 h 1390428"/>
              <a:gd name="connsiteX1534" fmla="*/ 1807387 w 2025989"/>
              <a:gd name="connsiteY1534" fmla="*/ 152328 h 1390428"/>
              <a:gd name="connsiteX1535" fmla="*/ 1803288 w 2025989"/>
              <a:gd name="connsiteY1535" fmla="*/ 161557 h 1390428"/>
              <a:gd name="connsiteX1536" fmla="*/ 1802498 w 2025989"/>
              <a:gd name="connsiteY1536" fmla="*/ 215972 h 1390428"/>
              <a:gd name="connsiteX1537" fmla="*/ 1803587 w 2025989"/>
              <a:gd name="connsiteY1537" fmla="*/ 247509 h 1390428"/>
              <a:gd name="connsiteX1538" fmla="*/ 1804041 w 2025989"/>
              <a:gd name="connsiteY1538" fmla="*/ 257330 h 1390428"/>
              <a:gd name="connsiteX1539" fmla="*/ 1805189 w 2025989"/>
              <a:gd name="connsiteY1539" fmla="*/ 276099 h 1390428"/>
              <a:gd name="connsiteX1540" fmla="*/ 1805924 w 2025989"/>
              <a:gd name="connsiteY1540" fmla="*/ 285979 h 1390428"/>
              <a:gd name="connsiteX1541" fmla="*/ 1806472 w 2025989"/>
              <a:gd name="connsiteY1541" fmla="*/ 293110 h 1390428"/>
              <a:gd name="connsiteX1542" fmla="*/ 1806702 w 2025989"/>
              <a:gd name="connsiteY1542" fmla="*/ 296220 h 1390428"/>
              <a:gd name="connsiteX1543" fmla="*/ 1799522 w 2025989"/>
              <a:gd name="connsiteY1543" fmla="*/ 296963 h 1390428"/>
              <a:gd name="connsiteX1544" fmla="*/ 1798754 w 2025989"/>
              <a:gd name="connsiteY1544" fmla="*/ 290481 h 1390428"/>
              <a:gd name="connsiteX1545" fmla="*/ 1797833 w 2025989"/>
              <a:gd name="connsiteY1545" fmla="*/ 282653 h 1390428"/>
              <a:gd name="connsiteX1546" fmla="*/ 1796882 w 2025989"/>
              <a:gd name="connsiteY1546" fmla="*/ 274168 h 1390428"/>
              <a:gd name="connsiteX1547" fmla="*/ 1795484 w 2025989"/>
              <a:gd name="connsiteY1547" fmla="*/ 261005 h 1390428"/>
              <a:gd name="connsiteX1548" fmla="*/ 1794551 w 2025989"/>
              <a:gd name="connsiteY1548" fmla="*/ 251514 h 1390428"/>
              <a:gd name="connsiteX1549" fmla="*/ 1791043 w 2025989"/>
              <a:gd name="connsiteY1549" fmla="*/ 165661 h 1390428"/>
              <a:gd name="connsiteX1550" fmla="*/ 1790531 w 2025989"/>
              <a:gd name="connsiteY1550" fmla="*/ 166553 h 1390428"/>
              <a:gd name="connsiteX1551" fmla="*/ 1789607 w 2025989"/>
              <a:gd name="connsiteY1551" fmla="*/ 167443 h 1390428"/>
              <a:gd name="connsiteX1552" fmla="*/ 1786193 w 2025989"/>
              <a:gd name="connsiteY1552" fmla="*/ 179870 h 1390428"/>
              <a:gd name="connsiteX1553" fmla="*/ 1786293 w 2025989"/>
              <a:gd name="connsiteY1553" fmla="*/ 255031 h 1390428"/>
              <a:gd name="connsiteX1554" fmla="*/ 1786024 w 2025989"/>
              <a:gd name="connsiteY1554" fmla="*/ 264918 h 1390428"/>
              <a:gd name="connsiteX1555" fmla="*/ 1785310 w 2025989"/>
              <a:gd name="connsiteY1555" fmla="*/ 286100 h 1390428"/>
              <a:gd name="connsiteX1556" fmla="*/ 1784983 w 2025989"/>
              <a:gd name="connsiteY1556" fmla="*/ 295738 h 1390428"/>
              <a:gd name="connsiteX1557" fmla="*/ 1784746 w 2025989"/>
              <a:gd name="connsiteY1557" fmla="*/ 302727 h 1390428"/>
              <a:gd name="connsiteX1558" fmla="*/ 1784442 w 2025989"/>
              <a:gd name="connsiteY1558" fmla="*/ 312273 h 1390428"/>
              <a:gd name="connsiteX1559" fmla="*/ 1784254 w 2025989"/>
              <a:gd name="connsiteY1559" fmla="*/ 318875 h 1390428"/>
              <a:gd name="connsiteX1560" fmla="*/ 1783981 w 2025989"/>
              <a:gd name="connsiteY1560" fmla="*/ 328746 h 1390428"/>
              <a:gd name="connsiteX1561" fmla="*/ 1783848 w 2025989"/>
              <a:gd name="connsiteY1561" fmla="*/ 338088 h 1390428"/>
              <a:gd name="connsiteX1562" fmla="*/ 1783727 w 2025989"/>
              <a:gd name="connsiteY1562" fmla="*/ 346139 h 1390428"/>
              <a:gd name="connsiteX1563" fmla="*/ 1783662 w 2025989"/>
              <a:gd name="connsiteY1563" fmla="*/ 350085 h 1390428"/>
              <a:gd name="connsiteX1564" fmla="*/ 1782415 w 2025989"/>
              <a:gd name="connsiteY1564" fmla="*/ 352846 h 1390428"/>
              <a:gd name="connsiteX1565" fmla="*/ 1777666 w 2025989"/>
              <a:gd name="connsiteY1565" fmla="*/ 352653 h 1390428"/>
              <a:gd name="connsiteX1566" fmla="*/ 1776592 w 2025989"/>
              <a:gd name="connsiteY1566" fmla="*/ 350477 h 1390428"/>
              <a:gd name="connsiteX1567" fmla="*/ 1775790 w 2025989"/>
              <a:gd name="connsiteY1567" fmla="*/ 343993 h 1390428"/>
              <a:gd name="connsiteX1568" fmla="*/ 1774748 w 2025989"/>
              <a:gd name="connsiteY1568" fmla="*/ 335422 h 1390428"/>
              <a:gd name="connsiteX1569" fmla="*/ 1773638 w 2025989"/>
              <a:gd name="connsiteY1569" fmla="*/ 325460 h 1390428"/>
              <a:gd name="connsiteX1570" fmla="*/ 1772534 w 2025989"/>
              <a:gd name="connsiteY1570" fmla="*/ 314953 h 1390428"/>
              <a:gd name="connsiteX1571" fmla="*/ 1771846 w 2025989"/>
              <a:gd name="connsiteY1571" fmla="*/ 307071 h 1390428"/>
              <a:gd name="connsiteX1572" fmla="*/ 1771141 w 2025989"/>
              <a:gd name="connsiteY1572" fmla="*/ 298583 h 1390428"/>
              <a:gd name="connsiteX1573" fmla="*/ 1770568 w 2025989"/>
              <a:gd name="connsiteY1573" fmla="*/ 290086 h 1390428"/>
              <a:gd name="connsiteX1574" fmla="*/ 1770085 w 2025989"/>
              <a:gd name="connsiteY1574" fmla="*/ 281950 h 1390428"/>
              <a:gd name="connsiteX1575" fmla="*/ 1769638 w 2025989"/>
              <a:gd name="connsiteY1575" fmla="*/ 271488 h 1390428"/>
              <a:gd name="connsiteX1576" fmla="*/ 1769356 w 2025989"/>
              <a:gd name="connsiteY1576" fmla="*/ 261805 h 1390428"/>
              <a:gd name="connsiteX1577" fmla="*/ 1771863 w 2025989"/>
              <a:gd name="connsiteY1577" fmla="*/ 202603 h 1390428"/>
              <a:gd name="connsiteX1578" fmla="*/ 1771829 w 2025989"/>
              <a:gd name="connsiteY1578" fmla="*/ 202595 h 1390428"/>
              <a:gd name="connsiteX1579" fmla="*/ 1769048 w 2025989"/>
              <a:gd name="connsiteY1579" fmla="*/ 208474 h 1390428"/>
              <a:gd name="connsiteX1580" fmla="*/ 1766594 w 2025989"/>
              <a:gd name="connsiteY1580" fmla="*/ 224023 h 1390428"/>
              <a:gd name="connsiteX1581" fmla="*/ 1766036 w 2025989"/>
              <a:gd name="connsiteY1581" fmla="*/ 225147 h 1390428"/>
              <a:gd name="connsiteX1582" fmla="*/ 1763923 w 2025989"/>
              <a:gd name="connsiteY1582" fmla="*/ 263981 h 1390428"/>
              <a:gd name="connsiteX1583" fmla="*/ 1763615 w 2025989"/>
              <a:gd name="connsiteY1583" fmla="*/ 273794 h 1390428"/>
              <a:gd name="connsiteX1584" fmla="*/ 1763420 w 2025989"/>
              <a:gd name="connsiteY1584" fmla="*/ 280535 h 1390428"/>
              <a:gd name="connsiteX1585" fmla="*/ 1763233 w 2025989"/>
              <a:gd name="connsiteY1585" fmla="*/ 286689 h 1390428"/>
              <a:gd name="connsiteX1586" fmla="*/ 1762963 w 2025989"/>
              <a:gd name="connsiteY1586" fmla="*/ 296794 h 1390428"/>
              <a:gd name="connsiteX1587" fmla="*/ 1762966 w 2025989"/>
              <a:gd name="connsiteY1587" fmla="*/ 302594 h 1390428"/>
              <a:gd name="connsiteX1588" fmla="*/ 1762961 w 2025989"/>
              <a:gd name="connsiteY1588" fmla="*/ 311477 h 1390428"/>
              <a:gd name="connsiteX1589" fmla="*/ 1762970 w 2025989"/>
              <a:gd name="connsiteY1589" fmla="*/ 321797 h 1390428"/>
              <a:gd name="connsiteX1590" fmla="*/ 1763003 w 2025989"/>
              <a:gd name="connsiteY1590" fmla="*/ 331590 h 1390428"/>
              <a:gd name="connsiteX1591" fmla="*/ 1763308 w 2025989"/>
              <a:gd name="connsiteY1591" fmla="*/ 340123 h 1390428"/>
              <a:gd name="connsiteX1592" fmla="*/ 1763611 w 2025989"/>
              <a:gd name="connsiteY1592" fmla="*/ 348938 h 1390428"/>
              <a:gd name="connsiteX1593" fmla="*/ 1763867 w 2025989"/>
              <a:gd name="connsiteY1593" fmla="*/ 356031 h 1390428"/>
              <a:gd name="connsiteX1594" fmla="*/ 1763963 w 2025989"/>
              <a:gd name="connsiteY1594" fmla="*/ 358971 h 1390428"/>
              <a:gd name="connsiteX1595" fmla="*/ 1764197 w 2025989"/>
              <a:gd name="connsiteY1595" fmla="*/ 365766 h 1390428"/>
              <a:gd name="connsiteX1596" fmla="*/ 1764198 w 2025989"/>
              <a:gd name="connsiteY1596" fmla="*/ 365768 h 1390428"/>
              <a:gd name="connsiteX1597" fmla="*/ 1757887 w 2025989"/>
              <a:gd name="connsiteY1597" fmla="*/ 368050 h 1390428"/>
              <a:gd name="connsiteX1598" fmla="*/ 1757297 w 2025989"/>
              <a:gd name="connsiteY1598" fmla="*/ 366558 h 1390428"/>
              <a:gd name="connsiteX1599" fmla="*/ 1756528 w 2025989"/>
              <a:gd name="connsiteY1599" fmla="*/ 361415 h 1390428"/>
              <a:gd name="connsiteX1600" fmla="*/ 1755514 w 2025989"/>
              <a:gd name="connsiteY1600" fmla="*/ 354606 h 1390428"/>
              <a:gd name="connsiteX1601" fmla="*/ 1754437 w 2025989"/>
              <a:gd name="connsiteY1601" fmla="*/ 346694 h 1390428"/>
              <a:gd name="connsiteX1602" fmla="*/ 1753195 w 2025989"/>
              <a:gd name="connsiteY1602" fmla="*/ 336839 h 1390428"/>
              <a:gd name="connsiteX1603" fmla="*/ 1752275 w 2025989"/>
              <a:gd name="connsiteY1603" fmla="*/ 327955 h 1390428"/>
              <a:gd name="connsiteX1604" fmla="*/ 1751293 w 2025989"/>
              <a:gd name="connsiteY1604" fmla="*/ 317412 h 1390428"/>
              <a:gd name="connsiteX1605" fmla="*/ 1750516 w 2025989"/>
              <a:gd name="connsiteY1605" fmla="*/ 306789 h 1390428"/>
              <a:gd name="connsiteX1606" fmla="*/ 1750014 w 2025989"/>
              <a:gd name="connsiteY1606" fmla="*/ 296530 h 1390428"/>
              <a:gd name="connsiteX1607" fmla="*/ 1749736 w 2025989"/>
              <a:gd name="connsiteY1607" fmla="*/ 290250 h 1390428"/>
              <a:gd name="connsiteX1608" fmla="*/ 1749553 w 2025989"/>
              <a:gd name="connsiteY1608" fmla="*/ 279124 h 1390428"/>
              <a:gd name="connsiteX1609" fmla="*/ 1749565 w 2025989"/>
              <a:gd name="connsiteY1609" fmla="*/ 269484 h 1390428"/>
              <a:gd name="connsiteX1610" fmla="*/ 1750674 w 2025989"/>
              <a:gd name="connsiteY1610" fmla="*/ 242455 h 1390428"/>
              <a:gd name="connsiteX1611" fmla="*/ 1749452 w 2025989"/>
              <a:gd name="connsiteY1611" fmla="*/ 245239 h 1390428"/>
              <a:gd name="connsiteX1612" fmla="*/ 1746195 w 2025989"/>
              <a:gd name="connsiteY1612" fmla="*/ 255411 h 1390428"/>
              <a:gd name="connsiteX1613" fmla="*/ 1746086 w 2025989"/>
              <a:gd name="connsiteY1613" fmla="*/ 255542 h 1390428"/>
              <a:gd name="connsiteX1614" fmla="*/ 1746068 w 2025989"/>
              <a:gd name="connsiteY1614" fmla="*/ 255649 h 1390428"/>
              <a:gd name="connsiteX1615" fmla="*/ 1743772 w 2025989"/>
              <a:gd name="connsiteY1615" fmla="*/ 265491 h 1390428"/>
              <a:gd name="connsiteX1616" fmla="*/ 1743405 w 2025989"/>
              <a:gd name="connsiteY1616" fmla="*/ 271771 h 1390428"/>
              <a:gd name="connsiteX1617" fmla="*/ 1742861 w 2025989"/>
              <a:gd name="connsiteY1617" fmla="*/ 281565 h 1390428"/>
              <a:gd name="connsiteX1618" fmla="*/ 1742337 w 2025989"/>
              <a:gd name="connsiteY1618" fmla="*/ 288642 h 1390428"/>
              <a:gd name="connsiteX1619" fmla="*/ 1741899 w 2025989"/>
              <a:gd name="connsiteY1619" fmla="*/ 294517 h 1390428"/>
              <a:gd name="connsiteX1620" fmla="*/ 1741269 w 2025989"/>
              <a:gd name="connsiteY1620" fmla="*/ 303350 h 1390428"/>
              <a:gd name="connsiteX1621" fmla="*/ 1740586 w 2025989"/>
              <a:gd name="connsiteY1621" fmla="*/ 312905 h 1390428"/>
              <a:gd name="connsiteX1622" fmla="*/ 1740062 w 2025989"/>
              <a:gd name="connsiteY1622" fmla="*/ 323707 h 1390428"/>
              <a:gd name="connsiteX1623" fmla="*/ 1739772 w 2025989"/>
              <a:gd name="connsiteY1623" fmla="*/ 329800 h 1390428"/>
              <a:gd name="connsiteX1624" fmla="*/ 1739723 w 2025989"/>
              <a:gd name="connsiteY1624" fmla="*/ 332693 h 1390428"/>
              <a:gd name="connsiteX1625" fmla="*/ 1739536 w 2025989"/>
              <a:gd name="connsiteY1625" fmla="*/ 343082 h 1390428"/>
              <a:gd name="connsiteX1626" fmla="*/ 1739394 w 2025989"/>
              <a:gd name="connsiteY1626" fmla="*/ 351114 h 1390428"/>
              <a:gd name="connsiteX1627" fmla="*/ 1739397 w 2025989"/>
              <a:gd name="connsiteY1627" fmla="*/ 360192 h 1390428"/>
              <a:gd name="connsiteX1628" fmla="*/ 1739426 w 2025989"/>
              <a:gd name="connsiteY1628" fmla="*/ 366793 h 1390428"/>
              <a:gd name="connsiteX1629" fmla="*/ 1739430 w 2025989"/>
              <a:gd name="connsiteY1629" fmla="*/ 367031 h 1390428"/>
              <a:gd name="connsiteX1630" fmla="*/ 1739448 w 2025989"/>
              <a:gd name="connsiteY1630" fmla="*/ 374716 h 1390428"/>
              <a:gd name="connsiteX1631" fmla="*/ 1739606 w 2025989"/>
              <a:gd name="connsiteY1631" fmla="*/ 382204 h 1390428"/>
              <a:gd name="connsiteX1632" fmla="*/ 1739788 w 2025989"/>
              <a:gd name="connsiteY1632" fmla="*/ 390321 h 1390428"/>
              <a:gd name="connsiteX1633" fmla="*/ 1739999 w 2025989"/>
              <a:gd name="connsiteY1633" fmla="*/ 398881 h 1390428"/>
              <a:gd name="connsiteX1634" fmla="*/ 1740460 w 2025989"/>
              <a:gd name="connsiteY1634" fmla="*/ 410945 h 1390428"/>
              <a:gd name="connsiteX1635" fmla="*/ 1740671 w 2025989"/>
              <a:gd name="connsiteY1635" fmla="*/ 416495 h 1390428"/>
              <a:gd name="connsiteX1636" fmla="*/ 1740831 w 2025989"/>
              <a:gd name="connsiteY1636" fmla="*/ 420594 h 1390428"/>
              <a:gd name="connsiteX1637" fmla="*/ 1736319 w 2025989"/>
              <a:gd name="connsiteY1637" fmla="*/ 423868 h 1390428"/>
              <a:gd name="connsiteX1638" fmla="*/ 1733577 w 2025989"/>
              <a:gd name="connsiteY1638" fmla="*/ 421199 h 1390428"/>
              <a:gd name="connsiteX1639" fmla="*/ 1733572 w 2025989"/>
              <a:gd name="connsiteY1639" fmla="*/ 421187 h 1390428"/>
              <a:gd name="connsiteX1640" fmla="*/ 1732017 w 2025989"/>
              <a:gd name="connsiteY1640" fmla="*/ 411388 h 1390428"/>
              <a:gd name="connsiteX1641" fmla="*/ 1731058 w 2025989"/>
              <a:gd name="connsiteY1641" fmla="*/ 405374 h 1390428"/>
              <a:gd name="connsiteX1642" fmla="*/ 1729831 w 2025989"/>
              <a:gd name="connsiteY1642" fmla="*/ 397122 h 1390428"/>
              <a:gd name="connsiteX1643" fmla="*/ 1729345 w 2025989"/>
              <a:gd name="connsiteY1643" fmla="*/ 392931 h 1390428"/>
              <a:gd name="connsiteX1644" fmla="*/ 1728522 w 2025989"/>
              <a:gd name="connsiteY1644" fmla="*/ 385763 h 1390428"/>
              <a:gd name="connsiteX1645" fmla="*/ 1727732 w 2025989"/>
              <a:gd name="connsiteY1645" fmla="*/ 378935 h 1390428"/>
              <a:gd name="connsiteX1646" fmla="*/ 1727103 w 2025989"/>
              <a:gd name="connsiteY1646" fmla="*/ 371030 h 1390428"/>
              <a:gd name="connsiteX1647" fmla="*/ 1726647 w 2025989"/>
              <a:gd name="connsiteY1647" fmla="*/ 364592 h 1390428"/>
              <a:gd name="connsiteX1648" fmla="*/ 1726107 w 2025989"/>
              <a:gd name="connsiteY1648" fmla="*/ 356715 h 1390428"/>
              <a:gd name="connsiteX1649" fmla="*/ 1725819 w 2025989"/>
              <a:gd name="connsiteY1649" fmla="*/ 347737 h 1390428"/>
              <a:gd name="connsiteX1650" fmla="*/ 1725656 w 2025989"/>
              <a:gd name="connsiteY1650" fmla="*/ 339678 h 1390428"/>
              <a:gd name="connsiteX1651" fmla="*/ 1725493 w 2025989"/>
              <a:gd name="connsiteY1651" fmla="*/ 331950 h 1390428"/>
              <a:gd name="connsiteX1652" fmla="*/ 1725522 w 2025989"/>
              <a:gd name="connsiteY1652" fmla="*/ 328709 h 1390428"/>
              <a:gd name="connsiteX1653" fmla="*/ 1725587 w 2025989"/>
              <a:gd name="connsiteY1653" fmla="*/ 318639 h 1390428"/>
              <a:gd name="connsiteX1654" fmla="*/ 1725838 w 2025989"/>
              <a:gd name="connsiteY1654" fmla="*/ 306019 h 1390428"/>
              <a:gd name="connsiteX1655" fmla="*/ 1726173 w 2025989"/>
              <a:gd name="connsiteY1655" fmla="*/ 298191 h 1390428"/>
              <a:gd name="connsiteX1656" fmla="*/ 1726365 w 2025989"/>
              <a:gd name="connsiteY1656" fmla="*/ 294275 h 1390428"/>
              <a:gd name="connsiteX1657" fmla="*/ 1725293 w 2025989"/>
              <a:gd name="connsiteY1657" fmla="*/ 295451 h 1390428"/>
              <a:gd name="connsiteX1658" fmla="*/ 1724671 w 2025989"/>
              <a:gd name="connsiteY1658" fmla="*/ 297751 h 1390428"/>
              <a:gd name="connsiteX1659" fmla="*/ 1723666 w 2025989"/>
              <a:gd name="connsiteY1659" fmla="*/ 301543 h 1390428"/>
              <a:gd name="connsiteX1660" fmla="*/ 1723027 w 2025989"/>
              <a:gd name="connsiteY1660" fmla="*/ 304567 h 1390428"/>
              <a:gd name="connsiteX1661" fmla="*/ 1720681 w 2025989"/>
              <a:gd name="connsiteY1661" fmla="*/ 316969 h 1390428"/>
              <a:gd name="connsiteX1662" fmla="*/ 1720638 w 2025989"/>
              <a:gd name="connsiteY1662" fmla="*/ 317217 h 1390428"/>
              <a:gd name="connsiteX1663" fmla="*/ 1719618 w 2025989"/>
              <a:gd name="connsiteY1663" fmla="*/ 327076 h 1390428"/>
              <a:gd name="connsiteX1664" fmla="*/ 1718551 w 2025989"/>
              <a:gd name="connsiteY1664" fmla="*/ 337781 h 1390428"/>
              <a:gd name="connsiteX1665" fmla="*/ 1717796 w 2025989"/>
              <a:gd name="connsiteY1665" fmla="*/ 345587 h 1390428"/>
              <a:gd name="connsiteX1666" fmla="*/ 1717048 w 2025989"/>
              <a:gd name="connsiteY1666" fmla="*/ 354470 h 1390428"/>
              <a:gd name="connsiteX1667" fmla="*/ 1716389 w 2025989"/>
              <a:gd name="connsiteY1667" fmla="*/ 362545 h 1390428"/>
              <a:gd name="connsiteX1668" fmla="*/ 1715835 w 2025989"/>
              <a:gd name="connsiteY1668" fmla="*/ 371582 h 1390428"/>
              <a:gd name="connsiteX1669" fmla="*/ 1715312 w 2025989"/>
              <a:gd name="connsiteY1669" fmla="*/ 383225 h 1390428"/>
              <a:gd name="connsiteX1670" fmla="*/ 1715125 w 2025989"/>
              <a:gd name="connsiteY1670" fmla="*/ 389941 h 1390428"/>
              <a:gd name="connsiteX1671" fmla="*/ 1715061 w 2025989"/>
              <a:gd name="connsiteY1671" fmla="*/ 397678 h 1390428"/>
              <a:gd name="connsiteX1672" fmla="*/ 1715096 w 2025989"/>
              <a:gd name="connsiteY1672" fmla="*/ 401747 h 1390428"/>
              <a:gd name="connsiteX1673" fmla="*/ 1715336 w 2025989"/>
              <a:gd name="connsiteY1673" fmla="*/ 412124 h 1390428"/>
              <a:gd name="connsiteX1674" fmla="*/ 1715519 w 2025989"/>
              <a:gd name="connsiteY1674" fmla="*/ 415466 h 1390428"/>
              <a:gd name="connsiteX1675" fmla="*/ 1716461 w 2025989"/>
              <a:gd name="connsiteY1675" fmla="*/ 428764 h 1390428"/>
              <a:gd name="connsiteX1676" fmla="*/ 1717286 w 2025989"/>
              <a:gd name="connsiteY1676" fmla="*/ 436496 h 1390428"/>
              <a:gd name="connsiteX1677" fmla="*/ 1717652 w 2025989"/>
              <a:gd name="connsiteY1677" fmla="*/ 440064 h 1390428"/>
              <a:gd name="connsiteX1678" fmla="*/ 1712721 w 2025989"/>
              <a:gd name="connsiteY1678" fmla="*/ 444426 h 1390428"/>
              <a:gd name="connsiteX1679" fmla="*/ 1709580 w 2025989"/>
              <a:gd name="connsiteY1679" fmla="*/ 441140 h 1390428"/>
              <a:gd name="connsiteX1680" fmla="*/ 1709301 w 2025989"/>
              <a:gd name="connsiteY1680" fmla="*/ 439475 h 1390428"/>
              <a:gd name="connsiteX1681" fmla="*/ 1707281 w 2025989"/>
              <a:gd name="connsiteY1681" fmla="*/ 427615 h 1390428"/>
              <a:gd name="connsiteX1682" fmla="*/ 1706861 w 2025989"/>
              <a:gd name="connsiteY1682" fmla="*/ 424695 h 1390428"/>
              <a:gd name="connsiteX1683" fmla="*/ 1705422 w 2025989"/>
              <a:gd name="connsiteY1683" fmla="*/ 414676 h 1390428"/>
              <a:gd name="connsiteX1684" fmla="*/ 1704934 w 2025989"/>
              <a:gd name="connsiteY1684" fmla="*/ 410754 h 1390428"/>
              <a:gd name="connsiteX1685" fmla="*/ 1703940 w 2025989"/>
              <a:gd name="connsiteY1685" fmla="*/ 402177 h 1390428"/>
              <a:gd name="connsiteX1686" fmla="*/ 1703847 w 2025989"/>
              <a:gd name="connsiteY1686" fmla="*/ 401364 h 1390428"/>
              <a:gd name="connsiteX1687" fmla="*/ 1703132 w 2025989"/>
              <a:gd name="connsiteY1687" fmla="*/ 393667 h 1390428"/>
              <a:gd name="connsiteX1688" fmla="*/ 1702620 w 2025989"/>
              <a:gd name="connsiteY1688" fmla="*/ 387496 h 1390428"/>
              <a:gd name="connsiteX1689" fmla="*/ 1702123 w 2025989"/>
              <a:gd name="connsiteY1689" fmla="*/ 379089 h 1390428"/>
              <a:gd name="connsiteX1690" fmla="*/ 1701948 w 2025989"/>
              <a:gd name="connsiteY1690" fmla="*/ 375165 h 1390428"/>
              <a:gd name="connsiteX1691" fmla="*/ 1701710 w 2025989"/>
              <a:gd name="connsiteY1691" fmla="*/ 367904 h 1390428"/>
              <a:gd name="connsiteX1692" fmla="*/ 1701650 w 2025989"/>
              <a:gd name="connsiteY1692" fmla="*/ 359247 h 1390428"/>
              <a:gd name="connsiteX1693" fmla="*/ 1701850 w 2025989"/>
              <a:gd name="connsiteY1693" fmla="*/ 350803 h 1390428"/>
              <a:gd name="connsiteX1694" fmla="*/ 1702236 w 2025989"/>
              <a:gd name="connsiteY1694" fmla="*/ 341365 h 1390428"/>
              <a:gd name="connsiteX1695" fmla="*/ 1703002 w 2025989"/>
              <a:gd name="connsiteY1695" fmla="*/ 333369 h 1390428"/>
              <a:gd name="connsiteX1696" fmla="*/ 1703601 w 2025989"/>
              <a:gd name="connsiteY1696" fmla="*/ 327101 h 1390428"/>
              <a:gd name="connsiteX1697" fmla="*/ 1701361 w 2025989"/>
              <a:gd name="connsiteY1697" fmla="*/ 332853 h 1390428"/>
              <a:gd name="connsiteX1698" fmla="*/ 1699091 w 2025989"/>
              <a:gd name="connsiteY1698" fmla="*/ 338674 h 1390428"/>
              <a:gd name="connsiteX1699" fmla="*/ 1697932 w 2025989"/>
              <a:gd name="connsiteY1699" fmla="*/ 340049 h 1390428"/>
              <a:gd name="connsiteX1700" fmla="*/ 1697934 w 2025989"/>
              <a:gd name="connsiteY1700" fmla="*/ 340171 h 1390428"/>
              <a:gd name="connsiteX1701" fmla="*/ 1697369 w 2025989"/>
              <a:gd name="connsiteY1701" fmla="*/ 349734 h 1390428"/>
              <a:gd name="connsiteX1702" fmla="*/ 1696871 w 2025989"/>
              <a:gd name="connsiteY1702" fmla="*/ 358063 h 1390428"/>
              <a:gd name="connsiteX1703" fmla="*/ 1696322 w 2025989"/>
              <a:gd name="connsiteY1703" fmla="*/ 366511 h 1390428"/>
              <a:gd name="connsiteX1704" fmla="*/ 1695953 w 2025989"/>
              <a:gd name="connsiteY1704" fmla="*/ 374169 h 1390428"/>
              <a:gd name="connsiteX1705" fmla="*/ 1695667 w 2025989"/>
              <a:gd name="connsiteY1705" fmla="*/ 381155 h 1390428"/>
              <a:gd name="connsiteX1706" fmla="*/ 1695659 w 2025989"/>
              <a:gd name="connsiteY1706" fmla="*/ 389757 h 1390428"/>
              <a:gd name="connsiteX1707" fmla="*/ 1695706 w 2025989"/>
              <a:gd name="connsiteY1707" fmla="*/ 395978 h 1390428"/>
              <a:gd name="connsiteX1708" fmla="*/ 1695715 w 2025989"/>
              <a:gd name="connsiteY1708" fmla="*/ 397118 h 1390428"/>
              <a:gd name="connsiteX1709" fmla="*/ 1696143 w 2025989"/>
              <a:gd name="connsiteY1709" fmla="*/ 403898 h 1390428"/>
              <a:gd name="connsiteX1710" fmla="*/ 1696835 w 2025989"/>
              <a:gd name="connsiteY1710" fmla="*/ 411795 h 1390428"/>
              <a:gd name="connsiteX1711" fmla="*/ 1697978 w 2025989"/>
              <a:gd name="connsiteY1711" fmla="*/ 421488 h 1390428"/>
              <a:gd name="connsiteX1712" fmla="*/ 1698411 w 2025989"/>
              <a:gd name="connsiteY1712" fmla="*/ 424610 h 1390428"/>
              <a:gd name="connsiteX1713" fmla="*/ 1700054 w 2025989"/>
              <a:gd name="connsiteY1713" fmla="*/ 434986 h 1390428"/>
              <a:gd name="connsiteX1714" fmla="*/ 1700656 w 2025989"/>
              <a:gd name="connsiteY1714" fmla="*/ 438401 h 1390428"/>
              <a:gd name="connsiteX1715" fmla="*/ 1702625 w 2025989"/>
              <a:gd name="connsiteY1715" fmla="*/ 448986 h 1390428"/>
              <a:gd name="connsiteX1716" fmla="*/ 1704576 w 2025989"/>
              <a:gd name="connsiteY1716" fmla="*/ 458779 h 1390428"/>
              <a:gd name="connsiteX1717" fmla="*/ 1706047 w 2025989"/>
              <a:gd name="connsiteY1717" fmla="*/ 466015 h 1390428"/>
              <a:gd name="connsiteX1718" fmla="*/ 1698891 w 2025989"/>
              <a:gd name="connsiteY1718" fmla="*/ 468840 h 1390428"/>
              <a:gd name="connsiteX1719" fmla="*/ 1698332 w 2025989"/>
              <a:gd name="connsiteY1719" fmla="*/ 467795 h 1390428"/>
              <a:gd name="connsiteX1720" fmla="*/ 1696512 w 2025989"/>
              <a:gd name="connsiteY1720" fmla="*/ 461328 h 1390428"/>
              <a:gd name="connsiteX1721" fmla="*/ 1695692 w 2025989"/>
              <a:gd name="connsiteY1721" fmla="*/ 458402 h 1390428"/>
              <a:gd name="connsiteX1722" fmla="*/ 1693682 w 2025989"/>
              <a:gd name="connsiteY1722" fmla="*/ 451243 h 1390428"/>
              <a:gd name="connsiteX1723" fmla="*/ 1692544 w 2025989"/>
              <a:gd name="connsiteY1723" fmla="*/ 446631 h 1390428"/>
              <a:gd name="connsiteX1724" fmla="*/ 1690281 w 2025989"/>
              <a:gd name="connsiteY1724" fmla="*/ 436287 h 1390428"/>
              <a:gd name="connsiteX1725" fmla="*/ 1689375 w 2025989"/>
              <a:gd name="connsiteY1725" fmla="*/ 431013 h 1390428"/>
              <a:gd name="connsiteX1726" fmla="*/ 1688348 w 2025989"/>
              <a:gd name="connsiteY1726" fmla="*/ 424993 h 1390428"/>
              <a:gd name="connsiteX1727" fmla="*/ 1687579 w 2025989"/>
              <a:gd name="connsiteY1727" fmla="*/ 419120 h 1390428"/>
              <a:gd name="connsiteX1728" fmla="*/ 1686550 w 2025989"/>
              <a:gd name="connsiteY1728" fmla="*/ 410710 h 1390428"/>
              <a:gd name="connsiteX1729" fmla="*/ 1686274 w 2025989"/>
              <a:gd name="connsiteY1729" fmla="*/ 407102 h 1390428"/>
              <a:gd name="connsiteX1730" fmla="*/ 1685634 w 2025989"/>
              <a:gd name="connsiteY1730" fmla="*/ 399110 h 1390428"/>
              <a:gd name="connsiteX1731" fmla="*/ 1685339 w 2025989"/>
              <a:gd name="connsiteY1731" fmla="*/ 393109 h 1390428"/>
              <a:gd name="connsiteX1732" fmla="*/ 1685010 w 2025989"/>
              <a:gd name="connsiteY1732" fmla="*/ 382993 h 1390428"/>
              <a:gd name="connsiteX1733" fmla="*/ 1685019 w 2025989"/>
              <a:gd name="connsiteY1733" fmla="*/ 372177 h 1390428"/>
              <a:gd name="connsiteX1734" fmla="*/ 1685331 w 2025989"/>
              <a:gd name="connsiteY1734" fmla="*/ 363656 h 1390428"/>
              <a:gd name="connsiteX1735" fmla="*/ 1685516 w 2025989"/>
              <a:gd name="connsiteY1735" fmla="*/ 358660 h 1390428"/>
              <a:gd name="connsiteX1736" fmla="*/ 1684565 w 2025989"/>
              <a:gd name="connsiteY1736" fmla="*/ 363465 h 1390428"/>
              <a:gd name="connsiteX1737" fmla="*/ 1682972 w 2025989"/>
              <a:gd name="connsiteY1737" fmla="*/ 371789 h 1390428"/>
              <a:gd name="connsiteX1738" fmla="*/ 1681128 w 2025989"/>
              <a:gd name="connsiteY1738" fmla="*/ 382216 h 1390428"/>
              <a:gd name="connsiteX1739" fmla="*/ 1679147 w 2025989"/>
              <a:gd name="connsiteY1739" fmla="*/ 395120 h 1390428"/>
              <a:gd name="connsiteX1740" fmla="*/ 1678283 w 2025989"/>
              <a:gd name="connsiteY1740" fmla="*/ 401339 h 1390428"/>
              <a:gd name="connsiteX1741" fmla="*/ 1676703 w 2025989"/>
              <a:gd name="connsiteY1741" fmla="*/ 416320 h 1390428"/>
              <a:gd name="connsiteX1742" fmla="*/ 1675983 w 2025989"/>
              <a:gd name="connsiteY1742" fmla="*/ 426305 h 1390428"/>
              <a:gd name="connsiteX1743" fmla="*/ 1675465 w 2025989"/>
              <a:gd name="connsiteY1743" fmla="*/ 440468 h 1390428"/>
              <a:gd name="connsiteX1744" fmla="*/ 1675840 w 2025989"/>
              <a:gd name="connsiteY1744" fmla="*/ 459037 h 1390428"/>
              <a:gd name="connsiteX1745" fmla="*/ 1676803 w 2025989"/>
              <a:gd name="connsiteY1745" fmla="*/ 471459 h 1390428"/>
              <a:gd name="connsiteX1746" fmla="*/ 1680868 w 2025989"/>
              <a:gd name="connsiteY1746" fmla="*/ 497605 h 1390428"/>
              <a:gd name="connsiteX1747" fmla="*/ 1683049 w 2025989"/>
              <a:gd name="connsiteY1747" fmla="*/ 507066 h 1390428"/>
              <a:gd name="connsiteX1748" fmla="*/ 1689243 w 2025989"/>
              <a:gd name="connsiteY1748" fmla="*/ 527698 h 1390428"/>
              <a:gd name="connsiteX1749" fmla="*/ 1683095 w 2025989"/>
              <a:gd name="connsiteY1749" fmla="*/ 529693 h 1390428"/>
              <a:gd name="connsiteX1750" fmla="*/ 1675782 w 2025989"/>
              <a:gd name="connsiteY1750" fmla="*/ 508736 h 1390428"/>
              <a:gd name="connsiteX1751" fmla="*/ 1673044 w 2025989"/>
              <a:gd name="connsiteY1751" fmla="*/ 499181 h 1390428"/>
              <a:gd name="connsiteX1752" fmla="*/ 1670274 w 2025989"/>
              <a:gd name="connsiteY1752" fmla="*/ 487908 h 1390428"/>
              <a:gd name="connsiteX1753" fmla="*/ 1669464 w 2025989"/>
              <a:gd name="connsiteY1753" fmla="*/ 484401 h 1390428"/>
              <a:gd name="connsiteX1754" fmla="*/ 1668882 w 2025989"/>
              <a:gd name="connsiteY1754" fmla="*/ 481442 h 1390428"/>
              <a:gd name="connsiteX1755" fmla="*/ 1667414 w 2025989"/>
              <a:gd name="connsiteY1755" fmla="*/ 473608 h 1390428"/>
              <a:gd name="connsiteX1756" fmla="*/ 1665261 w 2025989"/>
              <a:gd name="connsiteY1756" fmla="*/ 458791 h 1390428"/>
              <a:gd name="connsiteX1757" fmla="*/ 1663976 w 2025989"/>
              <a:gd name="connsiteY1757" fmla="*/ 445453 h 1390428"/>
              <a:gd name="connsiteX1758" fmla="*/ 1663709 w 2025989"/>
              <a:gd name="connsiteY1758" fmla="*/ 440327 h 1390428"/>
              <a:gd name="connsiteX1759" fmla="*/ 1663405 w 2025989"/>
              <a:gd name="connsiteY1759" fmla="*/ 429235 h 1390428"/>
              <a:gd name="connsiteX1760" fmla="*/ 1663586 w 2025989"/>
              <a:gd name="connsiteY1760" fmla="*/ 417990 h 1390428"/>
              <a:gd name="connsiteX1761" fmla="*/ 1664461 w 2025989"/>
              <a:gd name="connsiteY1761" fmla="*/ 405524 h 1390428"/>
              <a:gd name="connsiteX1762" fmla="*/ 1665148 w 2025989"/>
              <a:gd name="connsiteY1762" fmla="*/ 399665 h 1390428"/>
              <a:gd name="connsiteX1763" fmla="*/ 1666550 w 2025989"/>
              <a:gd name="connsiteY1763" fmla="*/ 390370 h 1390428"/>
              <a:gd name="connsiteX1764" fmla="*/ 1667369 w 2025989"/>
              <a:gd name="connsiteY1764" fmla="*/ 386004 h 1390428"/>
              <a:gd name="connsiteX1765" fmla="*/ 1668740 w 2025989"/>
              <a:gd name="connsiteY1765" fmla="*/ 379664 h 1390428"/>
              <a:gd name="connsiteX1766" fmla="*/ 1668989 w 2025989"/>
              <a:gd name="connsiteY1766" fmla="*/ 378548 h 1390428"/>
              <a:gd name="connsiteX1767" fmla="*/ 1668456 w 2025989"/>
              <a:gd name="connsiteY1767" fmla="*/ 379596 h 1390428"/>
              <a:gd name="connsiteX1768" fmla="*/ 1665473 w 2025989"/>
              <a:gd name="connsiteY1768" fmla="*/ 385568 h 1390428"/>
              <a:gd name="connsiteX1769" fmla="*/ 1662420 w 2025989"/>
              <a:gd name="connsiteY1769" fmla="*/ 391645 h 1390428"/>
              <a:gd name="connsiteX1770" fmla="*/ 1658408 w 2025989"/>
              <a:gd name="connsiteY1770" fmla="*/ 399662 h 1390428"/>
              <a:gd name="connsiteX1771" fmla="*/ 1658006 w 2025989"/>
              <a:gd name="connsiteY1771" fmla="*/ 401985 h 1390428"/>
              <a:gd name="connsiteX1772" fmla="*/ 1656987 w 2025989"/>
              <a:gd name="connsiteY1772" fmla="*/ 407786 h 1390428"/>
              <a:gd name="connsiteX1773" fmla="*/ 1655216 w 2025989"/>
              <a:gd name="connsiteY1773" fmla="*/ 416958 h 1390428"/>
              <a:gd name="connsiteX1774" fmla="*/ 1653058 w 2025989"/>
              <a:gd name="connsiteY1774" fmla="*/ 428101 h 1390428"/>
              <a:gd name="connsiteX1775" fmla="*/ 1649860 w 2025989"/>
              <a:gd name="connsiteY1775" fmla="*/ 449376 h 1390428"/>
              <a:gd name="connsiteX1776" fmla="*/ 1649306 w 2025989"/>
              <a:gd name="connsiteY1776" fmla="*/ 456575 h 1390428"/>
              <a:gd name="connsiteX1777" fmla="*/ 1649308 w 2025989"/>
              <a:gd name="connsiteY1777" fmla="*/ 456922 h 1390428"/>
              <a:gd name="connsiteX1778" fmla="*/ 1649033 w 2025989"/>
              <a:gd name="connsiteY1778" fmla="*/ 467899 h 1390428"/>
              <a:gd name="connsiteX1779" fmla="*/ 1649063 w 2025989"/>
              <a:gd name="connsiteY1779" fmla="*/ 472003 h 1390428"/>
              <a:gd name="connsiteX1780" fmla="*/ 1649662 w 2025989"/>
              <a:gd name="connsiteY1780" fmla="*/ 487209 h 1390428"/>
              <a:gd name="connsiteX1781" fmla="*/ 1650267 w 2025989"/>
              <a:gd name="connsiteY1781" fmla="*/ 494310 h 1390428"/>
              <a:gd name="connsiteX1782" fmla="*/ 1651296 w 2025989"/>
              <a:gd name="connsiteY1782" fmla="*/ 503391 h 1390428"/>
              <a:gd name="connsiteX1783" fmla="*/ 1651313 w 2025989"/>
              <a:gd name="connsiteY1783" fmla="*/ 503502 h 1390428"/>
              <a:gd name="connsiteX1784" fmla="*/ 1652778 w 2025989"/>
              <a:gd name="connsiteY1784" fmla="*/ 513498 h 1390428"/>
              <a:gd name="connsiteX1785" fmla="*/ 1656854 w 2025989"/>
              <a:gd name="connsiteY1785" fmla="*/ 534125 h 1390428"/>
              <a:gd name="connsiteX1786" fmla="*/ 1656775 w 2025989"/>
              <a:gd name="connsiteY1786" fmla="*/ 534136 h 1390428"/>
              <a:gd name="connsiteX1787" fmla="*/ 1649469 w 2025989"/>
              <a:gd name="connsiteY1787" fmla="*/ 535284 h 1390428"/>
              <a:gd name="connsiteX1788" fmla="*/ 1645339 w 2025989"/>
              <a:gd name="connsiteY1788" fmla="*/ 515036 h 1390428"/>
              <a:gd name="connsiteX1789" fmla="*/ 1643699 w 2025989"/>
              <a:gd name="connsiteY1789" fmla="*/ 504677 h 1390428"/>
              <a:gd name="connsiteX1790" fmla="*/ 1642961 w 2025989"/>
              <a:gd name="connsiteY1790" fmla="*/ 499467 h 1390428"/>
              <a:gd name="connsiteX1791" fmla="*/ 1641621 w 2025989"/>
              <a:gd name="connsiteY1791" fmla="*/ 486771 h 1390428"/>
              <a:gd name="connsiteX1792" fmla="*/ 1640655 w 2025989"/>
              <a:gd name="connsiteY1792" fmla="*/ 467943 h 1390428"/>
              <a:gd name="connsiteX1793" fmla="*/ 1640888 w 2025989"/>
              <a:gd name="connsiteY1793" fmla="*/ 452260 h 1390428"/>
              <a:gd name="connsiteX1794" fmla="*/ 1641771 w 2025989"/>
              <a:gd name="connsiteY1794" fmla="*/ 440052 h 1390428"/>
              <a:gd name="connsiteX1795" fmla="*/ 1642858 w 2025989"/>
              <a:gd name="connsiteY1795" fmla="*/ 430801 h 1390428"/>
              <a:gd name="connsiteX1796" fmla="*/ 1638774 w 2025989"/>
              <a:gd name="connsiteY1796" fmla="*/ 439021 h 1390428"/>
              <a:gd name="connsiteX1797" fmla="*/ 1632370 w 2025989"/>
              <a:gd name="connsiteY1797" fmla="*/ 451897 h 1390428"/>
              <a:gd name="connsiteX1798" fmla="*/ 1631412 w 2025989"/>
              <a:gd name="connsiteY1798" fmla="*/ 471258 h 1390428"/>
              <a:gd name="connsiteX1799" fmla="*/ 1630276 w 2025989"/>
              <a:gd name="connsiteY1799" fmla="*/ 487791 h 1390428"/>
              <a:gd name="connsiteX1800" fmla="*/ 1629710 w 2025989"/>
              <a:gd name="connsiteY1800" fmla="*/ 496682 h 1390428"/>
              <a:gd name="connsiteX1801" fmla="*/ 1628644 w 2025989"/>
              <a:gd name="connsiteY1801" fmla="*/ 518456 h 1390428"/>
              <a:gd name="connsiteX1802" fmla="*/ 1628329 w 2025989"/>
              <a:gd name="connsiteY1802" fmla="*/ 529580 h 1390428"/>
              <a:gd name="connsiteX1803" fmla="*/ 1634541 w 2025989"/>
              <a:gd name="connsiteY1803" fmla="*/ 616527 h 1390428"/>
              <a:gd name="connsiteX1804" fmla="*/ 1627949 w 2025989"/>
              <a:gd name="connsiteY1804" fmla="*/ 617138 h 1390428"/>
              <a:gd name="connsiteX1805" fmla="*/ 1619237 w 2025989"/>
              <a:gd name="connsiteY1805" fmla="*/ 538790 h 1390428"/>
              <a:gd name="connsiteX1806" fmla="*/ 1618000 w 2025989"/>
              <a:gd name="connsiteY1806" fmla="*/ 520445 h 1390428"/>
              <a:gd name="connsiteX1807" fmla="*/ 1617189 w 2025989"/>
              <a:gd name="connsiteY1807" fmla="*/ 499130 h 1390428"/>
              <a:gd name="connsiteX1808" fmla="*/ 1617148 w 2025989"/>
              <a:gd name="connsiteY1808" fmla="*/ 493822 h 1390428"/>
              <a:gd name="connsiteX1809" fmla="*/ 1617277 w 2025989"/>
              <a:gd name="connsiteY1809" fmla="*/ 485577 h 1390428"/>
              <a:gd name="connsiteX1810" fmla="*/ 1617335 w 2025989"/>
              <a:gd name="connsiteY1810" fmla="*/ 482208 h 1390428"/>
              <a:gd name="connsiteX1811" fmla="*/ 1603731 w 2025989"/>
              <a:gd name="connsiteY1811" fmla="*/ 509664 h 1390428"/>
              <a:gd name="connsiteX1812" fmla="*/ 1603539 w 2025989"/>
              <a:gd name="connsiteY1812" fmla="*/ 511355 h 1390428"/>
              <a:gd name="connsiteX1813" fmla="*/ 1602241 w 2025989"/>
              <a:gd name="connsiteY1813" fmla="*/ 523338 h 1390428"/>
              <a:gd name="connsiteX1814" fmla="*/ 1596353 w 2025989"/>
              <a:gd name="connsiteY1814" fmla="*/ 588128 h 1390428"/>
              <a:gd name="connsiteX1815" fmla="*/ 1604427 w 2025989"/>
              <a:gd name="connsiteY1815" fmla="*/ 687479 h 1390428"/>
              <a:gd name="connsiteX1816" fmla="*/ 1597524 w 2025989"/>
              <a:gd name="connsiteY1816" fmla="*/ 688266 h 1390428"/>
              <a:gd name="connsiteX1817" fmla="*/ 1588452 w 2025989"/>
              <a:gd name="connsiteY1817" fmla="*/ 588894 h 1390428"/>
              <a:gd name="connsiteX1818" fmla="*/ 1590189 w 2025989"/>
              <a:gd name="connsiteY1818" fmla="*/ 536995 h 1390428"/>
              <a:gd name="connsiteX1819" fmla="*/ 1587645 w 2025989"/>
              <a:gd name="connsiteY1819" fmla="*/ 542110 h 1390428"/>
              <a:gd name="connsiteX1820" fmla="*/ 1568023 w 2025989"/>
              <a:gd name="connsiteY1820" fmla="*/ 624604 h 1390428"/>
              <a:gd name="connsiteX1821" fmla="*/ 1565070 w 2025989"/>
              <a:gd name="connsiteY1821" fmla="*/ 704848 h 1390428"/>
              <a:gd name="connsiteX1822" fmla="*/ 1560987 w 2025989"/>
              <a:gd name="connsiteY1822" fmla="*/ 705481 h 1390428"/>
              <a:gd name="connsiteX1823" fmla="*/ 1561695 w 2025989"/>
              <a:gd name="connsiteY1823" fmla="*/ 620343 h 1390428"/>
              <a:gd name="connsiteX1824" fmla="*/ 1571865 w 2025989"/>
              <a:gd name="connsiteY1824" fmla="*/ 573855 h 1390428"/>
              <a:gd name="connsiteX1825" fmla="*/ 1565635 w 2025989"/>
              <a:gd name="connsiteY1825" fmla="*/ 586334 h 1390428"/>
              <a:gd name="connsiteX1826" fmla="*/ 1544045 w 2025989"/>
              <a:gd name="connsiteY1826" fmla="*/ 675883 h 1390428"/>
              <a:gd name="connsiteX1827" fmla="*/ 1534947 w 2025989"/>
              <a:gd name="connsiteY1827" fmla="*/ 769621 h 1390428"/>
              <a:gd name="connsiteX1828" fmla="*/ 1528191 w 2025989"/>
              <a:gd name="connsiteY1828" fmla="*/ 769006 h 1390428"/>
              <a:gd name="connsiteX1829" fmla="*/ 1547191 w 2025989"/>
              <a:gd name="connsiteY1829" fmla="*/ 623266 h 1390428"/>
              <a:gd name="connsiteX1830" fmla="*/ 1538351 w 2025989"/>
              <a:gd name="connsiteY1830" fmla="*/ 640794 h 1390428"/>
              <a:gd name="connsiteX1831" fmla="*/ 1521500 w 2025989"/>
              <a:gd name="connsiteY1831" fmla="*/ 705892 h 1390428"/>
              <a:gd name="connsiteX1832" fmla="*/ 1512834 w 2025989"/>
              <a:gd name="connsiteY1832" fmla="*/ 786157 h 1390428"/>
              <a:gd name="connsiteX1833" fmla="*/ 1505627 w 2025989"/>
              <a:gd name="connsiteY1833" fmla="*/ 786199 h 1390428"/>
              <a:gd name="connsiteX1834" fmla="*/ 1516078 w 2025989"/>
              <a:gd name="connsiteY1834" fmla="*/ 690465 h 1390428"/>
              <a:gd name="connsiteX1835" fmla="*/ 1491812 w 2025989"/>
              <a:gd name="connsiteY1835" fmla="*/ 761467 h 1390428"/>
              <a:gd name="connsiteX1836" fmla="*/ 1482228 w 2025989"/>
              <a:gd name="connsiteY1836" fmla="*/ 837871 h 1390428"/>
              <a:gd name="connsiteX1837" fmla="*/ 1477226 w 2025989"/>
              <a:gd name="connsiteY1837" fmla="*/ 837690 h 1390428"/>
              <a:gd name="connsiteX1838" fmla="*/ 1484256 w 2025989"/>
              <a:gd name="connsiteY1838" fmla="*/ 759961 h 1390428"/>
              <a:gd name="connsiteX1839" fmla="*/ 1492437 w 2025989"/>
              <a:gd name="connsiteY1839" fmla="*/ 730763 h 1390428"/>
              <a:gd name="connsiteX1840" fmla="*/ 1487667 w 2025989"/>
              <a:gd name="connsiteY1840" fmla="*/ 739904 h 1390428"/>
              <a:gd name="connsiteX1841" fmla="*/ 1460934 w 2025989"/>
              <a:gd name="connsiteY1841" fmla="*/ 826567 h 1390428"/>
              <a:gd name="connsiteX1842" fmla="*/ 1452808 w 2025989"/>
              <a:gd name="connsiteY1842" fmla="*/ 912897 h 1390428"/>
              <a:gd name="connsiteX1843" fmla="*/ 1447390 w 2025989"/>
              <a:gd name="connsiteY1843" fmla="*/ 913163 h 1390428"/>
              <a:gd name="connsiteX1844" fmla="*/ 1455921 w 2025989"/>
              <a:gd name="connsiteY1844" fmla="*/ 808158 h 1390428"/>
              <a:gd name="connsiteX1845" fmla="*/ 1433289 w 2025989"/>
              <a:gd name="connsiteY1845" fmla="*/ 881865 h 1390428"/>
              <a:gd name="connsiteX1846" fmla="*/ 1426801 w 2025989"/>
              <a:gd name="connsiteY1846" fmla="*/ 960226 h 1390428"/>
              <a:gd name="connsiteX1847" fmla="*/ 1421103 w 2025989"/>
              <a:gd name="connsiteY1847" fmla="*/ 961178 h 1390428"/>
              <a:gd name="connsiteX1848" fmla="*/ 1427407 w 2025989"/>
              <a:gd name="connsiteY1848" fmla="*/ 865342 h 1390428"/>
              <a:gd name="connsiteX1849" fmla="*/ 1398743 w 2025989"/>
              <a:gd name="connsiteY1849" fmla="*/ 1010795 h 1390428"/>
              <a:gd name="connsiteX1850" fmla="*/ 1392198 w 2025989"/>
              <a:gd name="connsiteY1850" fmla="*/ 1010841 h 1390428"/>
              <a:gd name="connsiteX1851" fmla="*/ 1414331 w 2025989"/>
              <a:gd name="connsiteY1851" fmla="*/ 880583 h 1390428"/>
              <a:gd name="connsiteX1852" fmla="*/ 1385351 w 2025989"/>
              <a:gd name="connsiteY1852" fmla="*/ 945855 h 1390428"/>
              <a:gd name="connsiteX1853" fmla="*/ 1372137 w 2025989"/>
              <a:gd name="connsiteY1853" fmla="*/ 1030535 h 1390428"/>
              <a:gd name="connsiteX1854" fmla="*/ 1365787 w 2025989"/>
              <a:gd name="connsiteY1854" fmla="*/ 1030038 h 1390428"/>
              <a:gd name="connsiteX1855" fmla="*/ 1372481 w 2025989"/>
              <a:gd name="connsiteY1855" fmla="*/ 956715 h 1390428"/>
              <a:gd name="connsiteX1856" fmla="*/ 1344059 w 2025989"/>
              <a:gd name="connsiteY1856" fmla="*/ 1085940 h 1390428"/>
              <a:gd name="connsiteX1857" fmla="*/ 1336036 w 2025989"/>
              <a:gd name="connsiteY1857" fmla="*/ 1085319 h 1390428"/>
              <a:gd name="connsiteX1858" fmla="*/ 1353805 w 2025989"/>
              <a:gd name="connsiteY1858" fmla="*/ 980166 h 1390428"/>
              <a:gd name="connsiteX1859" fmla="*/ 1351516 w 2025989"/>
              <a:gd name="connsiteY1859" fmla="*/ 983908 h 1390428"/>
              <a:gd name="connsiteX1860" fmla="*/ 1323391 w 2025989"/>
              <a:gd name="connsiteY1860" fmla="*/ 1048211 h 1390428"/>
              <a:gd name="connsiteX1861" fmla="*/ 1310885 w 2025989"/>
              <a:gd name="connsiteY1861" fmla="*/ 1125651 h 1390428"/>
              <a:gd name="connsiteX1862" fmla="*/ 1304280 w 2025989"/>
              <a:gd name="connsiteY1862" fmla="*/ 1125540 h 1390428"/>
              <a:gd name="connsiteX1863" fmla="*/ 1317873 w 2025989"/>
              <a:gd name="connsiteY1863" fmla="*/ 1037880 h 1390428"/>
              <a:gd name="connsiteX1864" fmla="*/ 1302556 w 2025989"/>
              <a:gd name="connsiteY1864" fmla="*/ 1061395 h 1390428"/>
              <a:gd name="connsiteX1865" fmla="*/ 1285533 w 2025989"/>
              <a:gd name="connsiteY1865" fmla="*/ 1105274 h 1390428"/>
              <a:gd name="connsiteX1866" fmla="*/ 1266314 w 2025989"/>
              <a:gd name="connsiteY1866" fmla="*/ 1176236 h 1390428"/>
              <a:gd name="connsiteX1867" fmla="*/ 1261338 w 2025989"/>
              <a:gd name="connsiteY1867" fmla="*/ 1175412 h 1390428"/>
              <a:gd name="connsiteX1868" fmla="*/ 1283033 w 2025989"/>
              <a:gd name="connsiteY1868" fmla="*/ 1090808 h 1390428"/>
              <a:gd name="connsiteX1869" fmla="*/ 1267495 w 2025989"/>
              <a:gd name="connsiteY1869" fmla="*/ 1113460 h 1390428"/>
              <a:gd name="connsiteX1870" fmla="*/ 1249106 w 2025989"/>
              <a:gd name="connsiteY1870" fmla="*/ 1154945 h 1390428"/>
              <a:gd name="connsiteX1871" fmla="*/ 1229623 w 2025989"/>
              <a:gd name="connsiteY1871" fmla="*/ 1214251 h 1390428"/>
              <a:gd name="connsiteX1872" fmla="*/ 1226066 w 2025989"/>
              <a:gd name="connsiteY1872" fmla="*/ 1213247 h 1390428"/>
              <a:gd name="connsiteX1873" fmla="*/ 1246731 w 2025989"/>
              <a:gd name="connsiteY1873" fmla="*/ 1143012 h 1390428"/>
              <a:gd name="connsiteX1874" fmla="*/ 1223551 w 2025989"/>
              <a:gd name="connsiteY1874" fmla="*/ 1174829 h 1390428"/>
              <a:gd name="connsiteX1875" fmla="*/ 1200203 w 2025989"/>
              <a:gd name="connsiteY1875" fmla="*/ 1235204 h 1390428"/>
              <a:gd name="connsiteX1876" fmla="*/ 1196590 w 2025989"/>
              <a:gd name="connsiteY1876" fmla="*/ 1233989 h 1390428"/>
              <a:gd name="connsiteX1877" fmla="*/ 1210742 w 2025989"/>
              <a:gd name="connsiteY1877" fmla="*/ 1191994 h 1390428"/>
              <a:gd name="connsiteX1878" fmla="*/ 1189053 w 2025989"/>
              <a:gd name="connsiteY1878" fmla="*/ 1220014 h 1390428"/>
              <a:gd name="connsiteX1879" fmla="*/ 1184084 w 2025989"/>
              <a:gd name="connsiteY1879" fmla="*/ 1237680 h 1390428"/>
              <a:gd name="connsiteX1880" fmla="*/ 1176287 w 2025989"/>
              <a:gd name="connsiteY1880" fmla="*/ 1258162 h 1390428"/>
              <a:gd name="connsiteX1881" fmla="*/ 1173151 w 2025989"/>
              <a:gd name="connsiteY1881" fmla="*/ 1257319 h 1390428"/>
              <a:gd name="connsiteX1882" fmla="*/ 1178172 w 2025989"/>
              <a:gd name="connsiteY1882" fmla="*/ 1239000 h 1390428"/>
              <a:gd name="connsiteX1883" fmla="*/ 1181213 w 2025989"/>
              <a:gd name="connsiteY1883" fmla="*/ 1230139 h 1390428"/>
              <a:gd name="connsiteX1884" fmla="*/ 1164407 w 2025989"/>
              <a:gd name="connsiteY1884" fmla="*/ 1250940 h 1390428"/>
              <a:gd name="connsiteX1885" fmla="*/ 1162495 w 2025989"/>
              <a:gd name="connsiteY1885" fmla="*/ 1267440 h 1390428"/>
              <a:gd name="connsiteX1886" fmla="*/ 1158411 w 2025989"/>
              <a:gd name="connsiteY1886" fmla="*/ 1282755 h 1390428"/>
              <a:gd name="connsiteX1887" fmla="*/ 1156301 w 2025989"/>
              <a:gd name="connsiteY1887" fmla="*/ 1282432 h 1390428"/>
              <a:gd name="connsiteX1888" fmla="*/ 1157519 w 2025989"/>
              <a:gd name="connsiteY1888" fmla="*/ 1268089 h 1390428"/>
              <a:gd name="connsiteX1889" fmla="*/ 1160147 w 2025989"/>
              <a:gd name="connsiteY1889" fmla="*/ 1256208 h 1390428"/>
              <a:gd name="connsiteX1890" fmla="*/ 1148513 w 2025989"/>
              <a:gd name="connsiteY1890" fmla="*/ 1269962 h 1390428"/>
              <a:gd name="connsiteX1891" fmla="*/ 1144414 w 2025989"/>
              <a:gd name="connsiteY1891" fmla="*/ 1284362 h 1390428"/>
              <a:gd name="connsiteX1892" fmla="*/ 1139152 w 2025989"/>
              <a:gd name="connsiteY1892" fmla="*/ 1297591 h 1390428"/>
              <a:gd name="connsiteX1893" fmla="*/ 1136454 w 2025989"/>
              <a:gd name="connsiteY1893" fmla="*/ 1296517 h 1390428"/>
              <a:gd name="connsiteX1894" fmla="*/ 1140388 w 2025989"/>
              <a:gd name="connsiteY1894" fmla="*/ 1282539 h 1390428"/>
              <a:gd name="connsiteX1895" fmla="*/ 1142181 w 2025989"/>
              <a:gd name="connsiteY1895" fmla="*/ 1277452 h 1390428"/>
              <a:gd name="connsiteX1896" fmla="*/ 1087146 w 2025989"/>
              <a:gd name="connsiteY1896" fmla="*/ 1339869 h 1390428"/>
              <a:gd name="connsiteX1897" fmla="*/ 1309062 w 2025989"/>
              <a:gd name="connsiteY1897" fmla="*/ 1148970 h 1390428"/>
              <a:gd name="connsiteX1898" fmla="*/ 1538358 w 2025989"/>
              <a:gd name="connsiteY1898" fmla="*/ 871919 h 1390428"/>
              <a:gd name="connsiteX1899" fmla="*/ 1726553 w 2025989"/>
              <a:gd name="connsiteY1899" fmla="*/ 572286 h 1390428"/>
              <a:gd name="connsiteX1900" fmla="*/ 1726555 w 2025989"/>
              <a:gd name="connsiteY1900" fmla="*/ 572293 h 1390428"/>
              <a:gd name="connsiteX1901" fmla="*/ 1775374 w 2025989"/>
              <a:gd name="connsiteY1901" fmla="*/ 484293 h 1390428"/>
              <a:gd name="connsiteX1902" fmla="*/ 1781095 w 2025989"/>
              <a:gd name="connsiteY1902" fmla="*/ 473735 h 1390428"/>
              <a:gd name="connsiteX1903" fmla="*/ 1830044 w 2025989"/>
              <a:gd name="connsiteY1903" fmla="*/ 379665 h 1390428"/>
              <a:gd name="connsiteX1904" fmla="*/ 1846049 w 2025989"/>
              <a:gd name="connsiteY1904" fmla="*/ 346444 h 1390428"/>
              <a:gd name="connsiteX1905" fmla="*/ 1851358 w 2025989"/>
              <a:gd name="connsiteY1905" fmla="*/ 335331 h 1390428"/>
              <a:gd name="connsiteX1906" fmla="*/ 1855750 w 2025989"/>
              <a:gd name="connsiteY1906" fmla="*/ 325594 h 1390428"/>
              <a:gd name="connsiteX1907" fmla="*/ 1859366 w 2025989"/>
              <a:gd name="connsiteY1907" fmla="*/ 317519 h 1390428"/>
              <a:gd name="connsiteX1908" fmla="*/ 1862465 w 2025989"/>
              <a:gd name="connsiteY1908" fmla="*/ 310597 h 1390428"/>
              <a:gd name="connsiteX1909" fmla="*/ 1866164 w 2025989"/>
              <a:gd name="connsiteY1909" fmla="*/ 302304 h 1390428"/>
              <a:gd name="connsiteX1910" fmla="*/ 1869818 w 2025989"/>
              <a:gd name="connsiteY1910" fmla="*/ 294135 h 1390428"/>
              <a:gd name="connsiteX1911" fmla="*/ 1873435 w 2025989"/>
              <a:gd name="connsiteY1911" fmla="*/ 285509 h 1390428"/>
              <a:gd name="connsiteX1912" fmla="*/ 1876969 w 2025989"/>
              <a:gd name="connsiteY1912" fmla="*/ 276932 h 1390428"/>
              <a:gd name="connsiteX1913" fmla="*/ 1881580 w 2025989"/>
              <a:gd name="connsiteY1913" fmla="*/ 265764 h 1390428"/>
              <a:gd name="connsiteX1914" fmla="*/ 1884716 w 2025989"/>
              <a:gd name="connsiteY1914" fmla="*/ 258133 h 1390428"/>
              <a:gd name="connsiteX1915" fmla="*/ 1887551 w 2025989"/>
              <a:gd name="connsiteY1915" fmla="*/ 251267 h 1390428"/>
              <a:gd name="connsiteX1916" fmla="*/ 1889967 w 2025989"/>
              <a:gd name="connsiteY1916" fmla="*/ 244941 h 1390428"/>
              <a:gd name="connsiteX1917" fmla="*/ 1891841 w 2025989"/>
              <a:gd name="connsiteY1917" fmla="*/ 240014 h 1390428"/>
              <a:gd name="connsiteX1918" fmla="*/ 1904571 w 2025989"/>
              <a:gd name="connsiteY1918" fmla="*/ 204050 h 1390428"/>
              <a:gd name="connsiteX1919" fmla="*/ 1909569 w 2025989"/>
              <a:gd name="connsiteY1919" fmla="*/ 188445 h 1390428"/>
              <a:gd name="connsiteX1920" fmla="*/ 1918080 w 2025989"/>
              <a:gd name="connsiteY1920" fmla="*/ 158305 h 1390428"/>
              <a:gd name="connsiteX1921" fmla="*/ 1937337 w 2025989"/>
              <a:gd name="connsiteY1921" fmla="*/ 39577 h 1390428"/>
              <a:gd name="connsiteX1922" fmla="*/ 1937101 w 2025989"/>
              <a:gd name="connsiteY1922" fmla="*/ 0 h 1390428"/>
              <a:gd name="connsiteX1923" fmla="*/ 1946761 w 2025989"/>
              <a:gd name="connsiteY1923" fmla="*/ 0 h 1390428"/>
              <a:gd name="connsiteX1924" fmla="*/ 1947710 w 2025989"/>
              <a:gd name="connsiteY1924" fmla="*/ 27414 h 1390428"/>
              <a:gd name="connsiteX1925" fmla="*/ 1931731 w 2025989"/>
              <a:gd name="connsiteY1925" fmla="*/ 144137 h 1390428"/>
              <a:gd name="connsiteX1926" fmla="*/ 1922349 w 2025989"/>
              <a:gd name="connsiteY1926" fmla="*/ 179746 h 1390428"/>
              <a:gd name="connsiteX1927" fmla="*/ 2025989 w 2025989"/>
              <a:gd name="connsiteY1927" fmla="*/ 99855 h 1390428"/>
              <a:gd name="connsiteX1928" fmla="*/ 2025989 w 2025989"/>
              <a:gd name="connsiteY1928" fmla="*/ 112600 h 1390428"/>
              <a:gd name="connsiteX1929" fmla="*/ 2014895 w 2025989"/>
              <a:gd name="connsiteY1929" fmla="*/ 121942 h 1390428"/>
              <a:gd name="connsiteX1930" fmla="*/ 2022540 w 2025989"/>
              <a:gd name="connsiteY1930" fmla="*/ 126770 h 1390428"/>
              <a:gd name="connsiteX1931" fmla="*/ 2020082 w 2025989"/>
              <a:gd name="connsiteY1931" fmla="*/ 130508 h 1390428"/>
              <a:gd name="connsiteX1932" fmla="*/ 2010388 w 2025989"/>
              <a:gd name="connsiteY1932" fmla="*/ 125624 h 1390428"/>
              <a:gd name="connsiteX1933" fmla="*/ 1995478 w 2025989"/>
              <a:gd name="connsiteY1933" fmla="*/ 137778 h 1390428"/>
              <a:gd name="connsiteX1934" fmla="*/ 2006787 w 2025989"/>
              <a:gd name="connsiteY1934" fmla="*/ 143984 h 1390428"/>
              <a:gd name="connsiteX1935" fmla="*/ 2024489 w 2025989"/>
              <a:gd name="connsiteY1935" fmla="*/ 153806 h 1390428"/>
              <a:gd name="connsiteX1936" fmla="*/ 2024211 w 2025989"/>
              <a:gd name="connsiteY1936" fmla="*/ 154703 h 1390428"/>
              <a:gd name="connsiteX1937" fmla="*/ 2009180 w 2025989"/>
              <a:gd name="connsiteY1937" fmla="*/ 150428 h 1390428"/>
              <a:gd name="connsiteX1938" fmla="*/ 1991884 w 2025989"/>
              <a:gd name="connsiteY1938" fmla="*/ 140642 h 1390428"/>
              <a:gd name="connsiteX1939" fmla="*/ 1930363 w 2025989"/>
              <a:gd name="connsiteY1939" fmla="*/ 186762 h 1390428"/>
              <a:gd name="connsiteX1940" fmla="*/ 1933249 w 2025989"/>
              <a:gd name="connsiteY1940" fmla="*/ 189638 h 1390428"/>
              <a:gd name="connsiteX1941" fmla="*/ 1932558 w 2025989"/>
              <a:gd name="connsiteY1941" fmla="*/ 190983 h 1390428"/>
              <a:gd name="connsiteX1942" fmla="*/ 1926828 w 2025989"/>
              <a:gd name="connsiteY1942" fmla="*/ 189207 h 1390428"/>
              <a:gd name="connsiteX1943" fmla="*/ 1917617 w 2025989"/>
              <a:gd name="connsiteY1943" fmla="*/ 195407 h 1390428"/>
              <a:gd name="connsiteX1944" fmla="*/ 1907878 w 2025989"/>
              <a:gd name="connsiteY1944" fmla="*/ 224699 h 1390428"/>
              <a:gd name="connsiteX1945" fmla="*/ 1967045 w 2025989"/>
              <a:gd name="connsiteY1945" fmla="*/ 243919 h 1390428"/>
              <a:gd name="connsiteX1946" fmla="*/ 2025989 w 2025989"/>
              <a:gd name="connsiteY1946" fmla="*/ 253406 h 1390428"/>
              <a:gd name="connsiteX1947" fmla="*/ 2025989 w 2025989"/>
              <a:gd name="connsiteY1947" fmla="*/ 265615 h 1390428"/>
              <a:gd name="connsiteX1948" fmla="*/ 2025272 w 2025989"/>
              <a:gd name="connsiteY1948" fmla="*/ 265924 h 1390428"/>
              <a:gd name="connsiteX1949" fmla="*/ 2016445 w 2025989"/>
              <a:gd name="connsiteY1949" fmla="*/ 269686 h 1390428"/>
              <a:gd name="connsiteX1950" fmla="*/ 1983433 w 2025989"/>
              <a:gd name="connsiteY1950" fmla="*/ 283526 h 1390428"/>
              <a:gd name="connsiteX1951" fmla="*/ 1965747 w 2025989"/>
              <a:gd name="connsiteY1951" fmla="*/ 290783 h 1390428"/>
              <a:gd name="connsiteX1952" fmla="*/ 1920039 w 2025989"/>
              <a:gd name="connsiteY1952" fmla="*/ 308932 h 1390428"/>
              <a:gd name="connsiteX1953" fmla="*/ 1918303 w 2025989"/>
              <a:gd name="connsiteY1953" fmla="*/ 309816 h 1390428"/>
              <a:gd name="connsiteX1954" fmla="*/ 1917834 w 2025989"/>
              <a:gd name="connsiteY1954" fmla="*/ 309791 h 1390428"/>
              <a:gd name="connsiteX1955" fmla="*/ 1906518 w 2025989"/>
              <a:gd name="connsiteY1955" fmla="*/ 314192 h 1390428"/>
              <a:gd name="connsiteX1956" fmla="*/ 1893585 w 2025989"/>
              <a:gd name="connsiteY1956" fmla="*/ 319154 h 1390428"/>
              <a:gd name="connsiteX1957" fmla="*/ 1867753 w 2025989"/>
              <a:gd name="connsiteY1957" fmla="*/ 329128 h 1390428"/>
              <a:gd name="connsiteX1958" fmla="*/ 1864099 w 2025989"/>
              <a:gd name="connsiteY1958" fmla="*/ 330510 h 1390428"/>
              <a:gd name="connsiteX1959" fmla="*/ 1858772 w 2025989"/>
              <a:gd name="connsiteY1959" fmla="*/ 341774 h 1390428"/>
              <a:gd name="connsiteX1960" fmla="*/ 1886252 w 2025989"/>
              <a:gd name="connsiteY1960" fmla="*/ 331674 h 1390428"/>
              <a:gd name="connsiteX1961" fmla="*/ 2023932 w 2025989"/>
              <a:gd name="connsiteY1961" fmla="*/ 276155 h 1390428"/>
              <a:gd name="connsiteX1962" fmla="*/ 2025989 w 2025989"/>
              <a:gd name="connsiteY1962" fmla="*/ 275252 h 1390428"/>
              <a:gd name="connsiteX1963" fmla="*/ 2025989 w 2025989"/>
              <a:gd name="connsiteY1963" fmla="*/ 282365 h 1390428"/>
              <a:gd name="connsiteX1964" fmla="*/ 2014773 w 2025989"/>
              <a:gd name="connsiteY1964" fmla="*/ 287037 h 1390428"/>
              <a:gd name="connsiteX1965" fmla="*/ 2014604 w 2025989"/>
              <a:gd name="connsiteY1965" fmla="*/ 288137 h 1390428"/>
              <a:gd name="connsiteX1966" fmla="*/ 1929221 w 2025989"/>
              <a:gd name="connsiteY1966" fmla="*/ 404271 h 1390428"/>
              <a:gd name="connsiteX1967" fmla="*/ 1922878 w 2025989"/>
              <a:gd name="connsiteY1967" fmla="*/ 400542 h 1390428"/>
              <a:gd name="connsiteX1968" fmla="*/ 1993944 w 2025989"/>
              <a:gd name="connsiteY1968" fmla="*/ 295724 h 1390428"/>
              <a:gd name="connsiteX1969" fmla="*/ 1987612 w 2025989"/>
              <a:gd name="connsiteY1969" fmla="*/ 298268 h 1390428"/>
              <a:gd name="connsiteX1970" fmla="*/ 1987583 w 2025989"/>
              <a:gd name="connsiteY1970" fmla="*/ 298447 h 1390428"/>
              <a:gd name="connsiteX1971" fmla="*/ 1944248 w 2025989"/>
              <a:gd name="connsiteY1971" fmla="*/ 367139 h 1390428"/>
              <a:gd name="connsiteX1972" fmla="*/ 1939856 w 2025989"/>
              <a:gd name="connsiteY1972" fmla="*/ 364983 h 1390428"/>
              <a:gd name="connsiteX1973" fmla="*/ 1982520 w 2025989"/>
              <a:gd name="connsiteY1973" fmla="*/ 300315 h 1390428"/>
              <a:gd name="connsiteX1974" fmla="*/ 1974847 w 2025989"/>
              <a:gd name="connsiteY1974" fmla="*/ 303401 h 1390428"/>
              <a:gd name="connsiteX1975" fmla="*/ 1893157 w 2025989"/>
              <a:gd name="connsiteY1975" fmla="*/ 424740 h 1390428"/>
              <a:gd name="connsiteX1976" fmla="*/ 1890278 w 2025989"/>
              <a:gd name="connsiteY1976" fmla="*/ 423338 h 1390428"/>
              <a:gd name="connsiteX1977" fmla="*/ 1960620 w 2025989"/>
              <a:gd name="connsiteY1977" fmla="*/ 309120 h 1390428"/>
              <a:gd name="connsiteX1978" fmla="*/ 1952350 w 2025989"/>
              <a:gd name="connsiteY1978" fmla="*/ 312366 h 1390428"/>
              <a:gd name="connsiteX1979" fmla="*/ 1930748 w 2025989"/>
              <a:gd name="connsiteY1979" fmla="*/ 344772 h 1390428"/>
              <a:gd name="connsiteX1980" fmla="*/ 1908578 w 2025989"/>
              <a:gd name="connsiteY1980" fmla="*/ 375037 h 1390428"/>
              <a:gd name="connsiteX1981" fmla="*/ 1909484 w 2025989"/>
              <a:gd name="connsiteY1981" fmla="*/ 376579 h 1390428"/>
              <a:gd name="connsiteX1982" fmla="*/ 1908084 w 2025989"/>
              <a:gd name="connsiteY1982" fmla="*/ 378040 h 1390428"/>
              <a:gd name="connsiteX1983" fmla="*/ 1905858 w 2025989"/>
              <a:gd name="connsiteY1983" fmla="*/ 376055 h 1390428"/>
              <a:gd name="connsiteX1984" fmla="*/ 1948708 w 2025989"/>
              <a:gd name="connsiteY1984" fmla="*/ 313794 h 1390428"/>
              <a:gd name="connsiteX1985" fmla="*/ 1939299 w 2025989"/>
              <a:gd name="connsiteY1985" fmla="*/ 317484 h 1390428"/>
              <a:gd name="connsiteX1986" fmla="*/ 1938742 w 2025989"/>
              <a:gd name="connsiteY1986" fmla="*/ 319231 h 1390428"/>
              <a:gd name="connsiteX1987" fmla="*/ 1853296 w 2025989"/>
              <a:gd name="connsiteY1987" fmla="*/ 443499 h 1390428"/>
              <a:gd name="connsiteX1988" fmla="*/ 1847923 w 2025989"/>
              <a:gd name="connsiteY1988" fmla="*/ 440205 h 1390428"/>
              <a:gd name="connsiteX1989" fmla="*/ 1928156 w 2025989"/>
              <a:gd name="connsiteY1989" fmla="*/ 321855 h 1390428"/>
              <a:gd name="connsiteX1990" fmla="*/ 1913085 w 2025989"/>
              <a:gd name="connsiteY1990" fmla="*/ 327626 h 1390428"/>
              <a:gd name="connsiteX1991" fmla="*/ 1912783 w 2025989"/>
              <a:gd name="connsiteY1991" fmla="*/ 328281 h 1390428"/>
              <a:gd name="connsiteX1992" fmla="*/ 1866327 w 2025989"/>
              <a:gd name="connsiteY1992" fmla="*/ 389082 h 1390428"/>
              <a:gd name="connsiteX1993" fmla="*/ 1823634 w 2025989"/>
              <a:gd name="connsiteY1993" fmla="*/ 452427 h 1390428"/>
              <a:gd name="connsiteX1994" fmla="*/ 1818854 w 2025989"/>
              <a:gd name="connsiteY1994" fmla="*/ 449738 h 1390428"/>
              <a:gd name="connsiteX1995" fmla="*/ 1901009 w 2025989"/>
              <a:gd name="connsiteY1995" fmla="*/ 332248 h 1390428"/>
              <a:gd name="connsiteX1996" fmla="*/ 1880646 w 2025989"/>
              <a:gd name="connsiteY1996" fmla="*/ 339890 h 1390428"/>
              <a:gd name="connsiteX1997" fmla="*/ 1806296 w 2025989"/>
              <a:gd name="connsiteY1997" fmla="*/ 444777 h 1390428"/>
              <a:gd name="connsiteX1998" fmla="*/ 1801264 w 2025989"/>
              <a:gd name="connsiteY1998" fmla="*/ 454146 h 1390428"/>
              <a:gd name="connsiteX1999" fmla="*/ 1801437 w 2025989"/>
              <a:gd name="connsiteY1999" fmla="*/ 455173 h 1390428"/>
              <a:gd name="connsiteX2000" fmla="*/ 1798118 w 2025989"/>
              <a:gd name="connsiteY2000" fmla="*/ 463469 h 1390428"/>
              <a:gd name="connsiteX2001" fmla="*/ 1795187 w 2025989"/>
              <a:gd name="connsiteY2001" fmla="*/ 469789 h 1390428"/>
              <a:gd name="connsiteX2002" fmla="*/ 1814067 w 2025989"/>
              <a:gd name="connsiteY2002" fmla="*/ 464217 h 1390428"/>
              <a:gd name="connsiteX2003" fmla="*/ 1814115 w 2025989"/>
              <a:gd name="connsiteY2003" fmla="*/ 463928 h 1390428"/>
              <a:gd name="connsiteX2004" fmla="*/ 1820203 w 2025989"/>
              <a:gd name="connsiteY2004" fmla="*/ 456115 h 1390428"/>
              <a:gd name="connsiteX2005" fmla="*/ 1823408 w 2025989"/>
              <a:gd name="connsiteY2005" fmla="*/ 459117 h 1390428"/>
              <a:gd name="connsiteX2006" fmla="*/ 1822301 w 2025989"/>
              <a:gd name="connsiteY2006" fmla="*/ 461787 h 1390428"/>
              <a:gd name="connsiteX2007" fmla="*/ 1841850 w 2025989"/>
              <a:gd name="connsiteY2007" fmla="*/ 455797 h 1390428"/>
              <a:gd name="connsiteX2008" fmla="*/ 1849025 w 2025989"/>
              <a:gd name="connsiteY2008" fmla="*/ 447528 h 1390428"/>
              <a:gd name="connsiteX2009" fmla="*/ 1852199 w 2025989"/>
              <a:gd name="connsiteY2009" fmla="*/ 450653 h 1390428"/>
              <a:gd name="connsiteX2010" fmla="*/ 1851622 w 2025989"/>
              <a:gd name="connsiteY2010" fmla="*/ 451820 h 1390428"/>
              <a:gd name="connsiteX2011" fmla="*/ 1851902 w 2025989"/>
              <a:gd name="connsiteY2011" fmla="*/ 452715 h 1390428"/>
              <a:gd name="connsiteX2012" fmla="*/ 1875553 w 2025989"/>
              <a:gd name="connsiteY2012" fmla="*/ 445184 h 1390428"/>
              <a:gd name="connsiteX2013" fmla="*/ 1881415 w 2025989"/>
              <a:gd name="connsiteY2013" fmla="*/ 434598 h 1390428"/>
              <a:gd name="connsiteX2014" fmla="*/ 1889288 w 2025989"/>
              <a:gd name="connsiteY2014" fmla="*/ 427790 h 1390428"/>
              <a:gd name="connsiteX2015" fmla="*/ 1891228 w 2025989"/>
              <a:gd name="connsiteY2015" fmla="*/ 429258 h 1390428"/>
              <a:gd name="connsiteX2016" fmla="*/ 1887481 w 2025989"/>
              <a:gd name="connsiteY2016" fmla="*/ 437786 h 1390428"/>
              <a:gd name="connsiteX2017" fmla="*/ 1885410 w 2025989"/>
              <a:gd name="connsiteY2017" fmla="*/ 442046 h 1390428"/>
              <a:gd name="connsiteX2018" fmla="*/ 1903594 w 2025989"/>
              <a:gd name="connsiteY2018" fmla="*/ 436027 h 1390428"/>
              <a:gd name="connsiteX2019" fmla="*/ 1914448 w 2025989"/>
              <a:gd name="connsiteY2019" fmla="*/ 422730 h 1390428"/>
              <a:gd name="connsiteX2020" fmla="*/ 1917918 w 2025989"/>
              <a:gd name="connsiteY2020" fmla="*/ 426737 h 1390428"/>
              <a:gd name="connsiteX2021" fmla="*/ 1913227 w 2025989"/>
              <a:gd name="connsiteY2021" fmla="*/ 432633 h 1390428"/>
              <a:gd name="connsiteX2022" fmla="*/ 1912994 w 2025989"/>
              <a:gd name="connsiteY2022" fmla="*/ 432910 h 1390428"/>
              <a:gd name="connsiteX2023" fmla="*/ 1952949 w 2025989"/>
              <a:gd name="connsiteY2023" fmla="*/ 419029 h 1390428"/>
              <a:gd name="connsiteX2024" fmla="*/ 1952124 w 2025989"/>
              <a:gd name="connsiteY2024" fmla="*/ 418307 h 1390428"/>
              <a:gd name="connsiteX2025" fmla="*/ 1959931 w 2025989"/>
              <a:gd name="connsiteY2025" fmla="*/ 405656 h 1390428"/>
              <a:gd name="connsiteX2026" fmla="*/ 1963102 w 2025989"/>
              <a:gd name="connsiteY2026" fmla="*/ 410047 h 1390428"/>
              <a:gd name="connsiteX2027" fmla="*/ 1958459 w 2025989"/>
              <a:gd name="connsiteY2027" fmla="*/ 416943 h 1390428"/>
              <a:gd name="connsiteX2028" fmla="*/ 1958280 w 2025989"/>
              <a:gd name="connsiteY2028" fmla="*/ 417175 h 1390428"/>
              <a:gd name="connsiteX2029" fmla="*/ 1986629 w 2025989"/>
              <a:gd name="connsiteY2029" fmla="*/ 406943 h 1390428"/>
              <a:gd name="connsiteX2030" fmla="*/ 1986609 w 2025989"/>
              <a:gd name="connsiteY2030" fmla="*/ 406876 h 1390428"/>
              <a:gd name="connsiteX2031" fmla="*/ 1993310 w 2025989"/>
              <a:gd name="connsiteY2031" fmla="*/ 395228 h 1390428"/>
              <a:gd name="connsiteX2032" fmla="*/ 2002144 w 2025989"/>
              <a:gd name="connsiteY2032" fmla="*/ 385032 h 1390428"/>
              <a:gd name="connsiteX2033" fmla="*/ 2005877 w 2025989"/>
              <a:gd name="connsiteY2033" fmla="*/ 387590 h 1390428"/>
              <a:gd name="connsiteX2034" fmla="*/ 1997998 w 2025989"/>
              <a:gd name="connsiteY2034" fmla="*/ 401225 h 1390428"/>
              <a:gd name="connsiteX2035" fmla="*/ 1996702 w 2025989"/>
              <a:gd name="connsiteY2035" fmla="*/ 403309 h 1390428"/>
              <a:gd name="connsiteX2036" fmla="*/ 2025989 w 2025989"/>
              <a:gd name="connsiteY2036" fmla="*/ 391837 h 1390428"/>
              <a:gd name="connsiteX2037" fmla="*/ 2025989 w 2025989"/>
              <a:gd name="connsiteY2037" fmla="*/ 402508 h 1390428"/>
              <a:gd name="connsiteX2038" fmla="*/ 1916519 w 2025989"/>
              <a:gd name="connsiteY2038" fmla="*/ 441644 h 1390428"/>
              <a:gd name="connsiteX2039" fmla="*/ 1786620 w 2025989"/>
              <a:gd name="connsiteY2039" fmla="*/ 481218 h 1390428"/>
              <a:gd name="connsiteX2040" fmla="*/ 1770004 w 2025989"/>
              <a:gd name="connsiteY2040" fmla="*/ 511824 h 1390428"/>
              <a:gd name="connsiteX2041" fmla="*/ 1349309 w 2025989"/>
              <a:gd name="connsiteY2041" fmla="*/ 1118830 h 1390428"/>
              <a:gd name="connsiteX2042" fmla="*/ 1158629 w 2025989"/>
              <a:gd name="connsiteY2042" fmla="*/ 1295438 h 1390428"/>
              <a:gd name="connsiteX2043" fmla="*/ 1093478 w 2025989"/>
              <a:gd name="connsiteY2043" fmla="*/ 1345167 h 1390428"/>
              <a:gd name="connsiteX2044" fmla="*/ 1059501 w 2025989"/>
              <a:gd name="connsiteY2044" fmla="*/ 1369204 h 1390428"/>
              <a:gd name="connsiteX2045" fmla="*/ 1023767 w 2025989"/>
              <a:gd name="connsiteY2045" fmla="*/ 1390360 h 1390428"/>
              <a:gd name="connsiteX2046" fmla="*/ 1018999 w 2025989"/>
              <a:gd name="connsiteY2046" fmla="*/ 1388821 h 1390428"/>
              <a:gd name="connsiteX2047" fmla="*/ 1019599 w 2025989"/>
              <a:gd name="connsiteY2047" fmla="*/ 1384495 h 1390428"/>
              <a:gd name="connsiteX2048" fmla="*/ 1019972 w 2025989"/>
              <a:gd name="connsiteY2048" fmla="*/ 1383917 h 1390428"/>
              <a:gd name="connsiteX2049" fmla="*/ 1032818 w 2025989"/>
              <a:gd name="connsiteY2049" fmla="*/ 1370384 h 1390428"/>
              <a:gd name="connsiteX2050" fmla="*/ 1042357 w 2025989"/>
              <a:gd name="connsiteY2050" fmla="*/ 1357407 h 1390428"/>
              <a:gd name="connsiteX2051" fmla="*/ 1066415 w 2025989"/>
              <a:gd name="connsiteY2051" fmla="*/ 1329972 h 1390428"/>
              <a:gd name="connsiteX2052" fmla="*/ 1096404 w 2025989"/>
              <a:gd name="connsiteY2052" fmla="*/ 1292341 h 1390428"/>
              <a:gd name="connsiteX2053" fmla="*/ 1149252 w 2025989"/>
              <a:gd name="connsiteY2053" fmla="*/ 1213534 h 1390428"/>
              <a:gd name="connsiteX2054" fmla="*/ 1231684 w 2025989"/>
              <a:gd name="connsiteY2054" fmla="*/ 1044363 h 1390428"/>
              <a:gd name="connsiteX2055" fmla="*/ 1293025 w 2025989"/>
              <a:gd name="connsiteY2055" fmla="*/ 864707 h 1390428"/>
              <a:gd name="connsiteX2056" fmla="*/ 1345215 w 2025989"/>
              <a:gd name="connsiteY2056" fmla="*/ 680488 h 1390428"/>
              <a:gd name="connsiteX2057" fmla="*/ 1382473 w 2025989"/>
              <a:gd name="connsiteY2057" fmla="*/ 552888 h 1390428"/>
              <a:gd name="connsiteX2058" fmla="*/ 1317042 w 2025989"/>
              <a:gd name="connsiteY2058" fmla="*/ 563376 h 1390428"/>
              <a:gd name="connsiteX2059" fmla="*/ 1118846 w 2025989"/>
              <a:gd name="connsiteY2059" fmla="*/ 638643 h 1390428"/>
              <a:gd name="connsiteX2060" fmla="*/ 1099402 w 2025989"/>
              <a:gd name="connsiteY2060" fmla="*/ 652175 h 1390428"/>
              <a:gd name="connsiteX2061" fmla="*/ 1073920 w 2025989"/>
              <a:gd name="connsiteY2061" fmla="*/ 658289 h 1390428"/>
              <a:gd name="connsiteX2062" fmla="*/ 1070805 w 2025989"/>
              <a:gd name="connsiteY2062" fmla="*/ 654946 h 1390428"/>
              <a:gd name="connsiteX2063" fmla="*/ 1071239 w 2025989"/>
              <a:gd name="connsiteY2063" fmla="*/ 651833 h 1390428"/>
              <a:gd name="connsiteX2064" fmla="*/ 1076761 w 2025989"/>
              <a:gd name="connsiteY2064" fmla="*/ 643190 h 1390428"/>
              <a:gd name="connsiteX2065" fmla="*/ 1097106 w 2025989"/>
              <a:gd name="connsiteY2065" fmla="*/ 623862 h 1390428"/>
              <a:gd name="connsiteX2066" fmla="*/ 1134722 w 2025989"/>
              <a:gd name="connsiteY2066" fmla="*/ 586435 h 1390428"/>
              <a:gd name="connsiteX2067" fmla="*/ 1218890 w 2025989"/>
              <a:gd name="connsiteY2067" fmla="*/ 513736 h 1390428"/>
              <a:gd name="connsiteX2068" fmla="*/ 1404811 w 2025989"/>
              <a:gd name="connsiteY2068" fmla="*/ 396402 h 1390428"/>
              <a:gd name="connsiteX2069" fmla="*/ 1445019 w 2025989"/>
              <a:gd name="connsiteY2069" fmla="*/ 377720 h 1390428"/>
              <a:gd name="connsiteX2070" fmla="*/ 1469864 w 2025989"/>
              <a:gd name="connsiteY2070" fmla="*/ 322038 h 1390428"/>
              <a:gd name="connsiteX2071" fmla="*/ 1566184 w 2025989"/>
              <a:gd name="connsiteY2071" fmla="*/ 159643 h 1390428"/>
              <a:gd name="connsiteX2072" fmla="*/ 1618770 w 2025989"/>
              <a:gd name="connsiteY2072" fmla="*/ 95341 h 1390428"/>
              <a:gd name="connsiteX2073" fmla="*/ 1673796 w 2025989"/>
              <a:gd name="connsiteY2073" fmla="*/ 40543 h 1390428"/>
              <a:gd name="connsiteX2074" fmla="*/ 1630144 w 2025989"/>
              <a:gd name="connsiteY2074" fmla="*/ 0 h 1390428"/>
              <a:gd name="connsiteX2075" fmla="*/ 1636579 w 2025989"/>
              <a:gd name="connsiteY2075" fmla="*/ 0 h 1390428"/>
              <a:gd name="connsiteX2076" fmla="*/ 1626681 w 2025989"/>
              <a:gd name="connsiteY2076" fmla="*/ 25686 h 1390428"/>
              <a:gd name="connsiteX2077" fmla="*/ 1624154 w 2025989"/>
              <a:gd name="connsiteY2077" fmla="*/ 25020 h 1390428"/>
              <a:gd name="connsiteX2078" fmla="*/ 1615729 w 2025989"/>
              <a:gd name="connsiteY2078" fmla="*/ 0 h 1390428"/>
              <a:gd name="connsiteX2079" fmla="*/ 1620069 w 2025989"/>
              <a:gd name="connsiteY2079" fmla="*/ 0 h 1390428"/>
              <a:gd name="connsiteX2080" fmla="*/ 1616385 w 2025989"/>
              <a:gd name="connsiteY2080" fmla="*/ 8093 h 1390428"/>
              <a:gd name="connsiteX2081" fmla="*/ 1614319 w 2025989"/>
              <a:gd name="connsiteY2081" fmla="*/ 7644 h 1390428"/>
              <a:gd name="connsiteX2082" fmla="*/ 1591631 w 2025989"/>
              <a:gd name="connsiteY2082" fmla="*/ 0 h 1390428"/>
              <a:gd name="connsiteX2083" fmla="*/ 1599243 w 2025989"/>
              <a:gd name="connsiteY2083" fmla="*/ 0 h 1390428"/>
              <a:gd name="connsiteX2084" fmla="*/ 1598020 w 2025989"/>
              <a:gd name="connsiteY2084" fmla="*/ 2826 h 1390428"/>
              <a:gd name="connsiteX2085" fmla="*/ 1590597 w 2025989"/>
              <a:gd name="connsiteY2085" fmla="*/ 18943 h 1390428"/>
              <a:gd name="connsiteX2086" fmla="*/ 1587203 w 2025989"/>
              <a:gd name="connsiteY2086" fmla="*/ 17805 h 1390428"/>
              <a:gd name="connsiteX2087" fmla="*/ 1564758 w 2025989"/>
              <a:gd name="connsiteY2087" fmla="*/ 0 h 1390428"/>
              <a:gd name="connsiteX2088" fmla="*/ 1574216 w 2025989"/>
              <a:gd name="connsiteY2088" fmla="*/ 0 h 1390428"/>
              <a:gd name="connsiteX2089" fmla="*/ 1567756 w 2025989"/>
              <a:gd name="connsiteY2089" fmla="*/ 10452 h 1390428"/>
              <a:gd name="connsiteX2090" fmla="*/ 1561027 w 2025989"/>
              <a:gd name="connsiteY2090" fmla="*/ 21006 h 1390428"/>
              <a:gd name="connsiteX2091" fmla="*/ 1558263 w 2025989"/>
              <a:gd name="connsiteY2091" fmla="*/ 20152 h 1390428"/>
              <a:gd name="connsiteX2092" fmla="*/ 1561888 w 2025989"/>
              <a:gd name="connsiteY2092" fmla="*/ 4487 h 1390428"/>
              <a:gd name="connsiteX2093" fmla="*/ 956178 w 2025989"/>
              <a:gd name="connsiteY2093" fmla="*/ 0 h 1390428"/>
              <a:gd name="connsiteX2094" fmla="*/ 988202 w 2025989"/>
              <a:gd name="connsiteY2094" fmla="*/ 0 h 1390428"/>
              <a:gd name="connsiteX2095" fmla="*/ 904323 w 2025989"/>
              <a:gd name="connsiteY2095" fmla="*/ 24533 h 1390428"/>
              <a:gd name="connsiteX2096" fmla="*/ 741442 w 2025989"/>
              <a:gd name="connsiteY2096" fmla="*/ 60446 h 1390428"/>
              <a:gd name="connsiteX2097" fmla="*/ 401056 w 2025989"/>
              <a:gd name="connsiteY2097" fmla="*/ 123934 h 1390428"/>
              <a:gd name="connsiteX2098" fmla="*/ 412354 w 2025989"/>
              <a:gd name="connsiteY2098" fmla="*/ 128430 h 1390428"/>
              <a:gd name="connsiteX2099" fmla="*/ 411772 w 2025989"/>
              <a:gd name="connsiteY2099" fmla="*/ 130731 h 1390428"/>
              <a:gd name="connsiteX2100" fmla="*/ 397554 w 2025989"/>
              <a:gd name="connsiteY2100" fmla="*/ 126991 h 1390428"/>
              <a:gd name="connsiteX2101" fmla="*/ 398383 w 2025989"/>
              <a:gd name="connsiteY2101" fmla="*/ 124637 h 1390428"/>
              <a:gd name="connsiteX2102" fmla="*/ 395131 w 2025989"/>
              <a:gd name="connsiteY2102" fmla="*/ 125494 h 1390428"/>
              <a:gd name="connsiteX2103" fmla="*/ 382644 w 2025989"/>
              <a:gd name="connsiteY2103" fmla="*/ 129278 h 1390428"/>
              <a:gd name="connsiteX2104" fmla="*/ 386165 w 2025989"/>
              <a:gd name="connsiteY2104" fmla="*/ 130575 h 1390428"/>
              <a:gd name="connsiteX2105" fmla="*/ 397316 w 2025989"/>
              <a:gd name="connsiteY2105" fmla="*/ 136890 h 1390428"/>
              <a:gd name="connsiteX2106" fmla="*/ 395935 w 2025989"/>
              <a:gd name="connsiteY2106" fmla="*/ 139781 h 1390428"/>
              <a:gd name="connsiteX2107" fmla="*/ 383386 w 2025989"/>
              <a:gd name="connsiteY2107" fmla="*/ 136628 h 1390428"/>
              <a:gd name="connsiteX2108" fmla="*/ 373692 w 2025989"/>
              <a:gd name="connsiteY2108" fmla="*/ 131988 h 1390428"/>
              <a:gd name="connsiteX2109" fmla="*/ 341514 w 2025989"/>
              <a:gd name="connsiteY2109" fmla="*/ 142198 h 1390428"/>
              <a:gd name="connsiteX2110" fmla="*/ 349690 w 2025989"/>
              <a:gd name="connsiteY2110" fmla="*/ 144647 h 1390428"/>
              <a:gd name="connsiteX2111" fmla="*/ 348172 w 2025989"/>
              <a:gd name="connsiteY2111" fmla="*/ 151543 h 1390428"/>
              <a:gd name="connsiteX2112" fmla="*/ 336099 w 2025989"/>
              <a:gd name="connsiteY2112" fmla="*/ 145182 h 1390428"/>
              <a:gd name="connsiteX2113" fmla="*/ 335839 w 2025989"/>
              <a:gd name="connsiteY2113" fmla="*/ 143999 h 1390428"/>
              <a:gd name="connsiteX2114" fmla="*/ 293327 w 2025989"/>
              <a:gd name="connsiteY2114" fmla="*/ 158682 h 1390428"/>
              <a:gd name="connsiteX2115" fmla="*/ 297572 w 2025989"/>
              <a:gd name="connsiteY2115" fmla="*/ 160511 h 1390428"/>
              <a:gd name="connsiteX2116" fmla="*/ 296382 w 2025989"/>
              <a:gd name="connsiteY2116" fmla="*/ 165232 h 1390428"/>
              <a:gd name="connsiteX2117" fmla="*/ 282530 w 2025989"/>
              <a:gd name="connsiteY2117" fmla="*/ 162591 h 1390428"/>
              <a:gd name="connsiteX2118" fmla="*/ 282537 w 2025989"/>
              <a:gd name="connsiteY2118" fmla="*/ 162597 h 1390428"/>
              <a:gd name="connsiteX2119" fmla="*/ 240816 w 2025989"/>
              <a:gd name="connsiteY2119" fmla="*/ 178386 h 1390428"/>
              <a:gd name="connsiteX2120" fmla="*/ 258745 w 2025989"/>
              <a:gd name="connsiteY2120" fmla="*/ 184465 h 1390428"/>
              <a:gd name="connsiteX2121" fmla="*/ 290184 w 2025989"/>
              <a:gd name="connsiteY2121" fmla="*/ 196431 h 1390428"/>
              <a:gd name="connsiteX2122" fmla="*/ 307086 w 2025989"/>
              <a:gd name="connsiteY2122" fmla="*/ 193424 h 1390428"/>
              <a:gd name="connsiteX2123" fmla="*/ 292665 w 2025989"/>
              <a:gd name="connsiteY2123" fmla="*/ 184285 h 1390428"/>
              <a:gd name="connsiteX2124" fmla="*/ 294757 w 2025989"/>
              <a:gd name="connsiteY2124" fmla="*/ 180956 h 1390428"/>
              <a:gd name="connsiteX2125" fmla="*/ 305819 w 2025989"/>
              <a:gd name="connsiteY2125" fmla="*/ 185496 h 1390428"/>
              <a:gd name="connsiteX2126" fmla="*/ 318966 w 2025989"/>
              <a:gd name="connsiteY2126" fmla="*/ 191473 h 1390428"/>
              <a:gd name="connsiteX2127" fmla="*/ 338988 w 2025989"/>
              <a:gd name="connsiteY2127" fmla="*/ 188182 h 1390428"/>
              <a:gd name="connsiteX2128" fmla="*/ 317622 w 2025989"/>
              <a:gd name="connsiteY2128" fmla="*/ 176885 h 1390428"/>
              <a:gd name="connsiteX2129" fmla="*/ 319381 w 2025989"/>
              <a:gd name="connsiteY2129" fmla="*/ 173563 h 1390428"/>
              <a:gd name="connsiteX2130" fmla="*/ 348042 w 2025989"/>
              <a:gd name="connsiteY2130" fmla="*/ 184675 h 1390428"/>
              <a:gd name="connsiteX2131" fmla="*/ 349291 w 2025989"/>
              <a:gd name="connsiteY2131" fmla="*/ 186605 h 1390428"/>
              <a:gd name="connsiteX2132" fmla="*/ 369301 w 2025989"/>
              <a:gd name="connsiteY2132" fmla="*/ 183547 h 1390428"/>
              <a:gd name="connsiteX2133" fmla="*/ 344694 w 2025989"/>
              <a:gd name="connsiteY2133" fmla="*/ 170245 h 1390428"/>
              <a:gd name="connsiteX2134" fmla="*/ 346194 w 2025989"/>
              <a:gd name="connsiteY2134" fmla="*/ 167140 h 1390428"/>
              <a:gd name="connsiteX2135" fmla="*/ 380053 w 2025989"/>
              <a:gd name="connsiteY2135" fmla="*/ 182015 h 1390428"/>
              <a:gd name="connsiteX2136" fmla="*/ 398665 w 2025989"/>
              <a:gd name="connsiteY2136" fmla="*/ 179360 h 1390428"/>
              <a:gd name="connsiteX2137" fmla="*/ 371911 w 2025989"/>
              <a:gd name="connsiteY2137" fmla="*/ 164947 h 1390428"/>
              <a:gd name="connsiteX2138" fmla="*/ 373208 w 2025989"/>
              <a:gd name="connsiteY2138" fmla="*/ 161879 h 1390428"/>
              <a:gd name="connsiteX2139" fmla="*/ 406966 w 2025989"/>
              <a:gd name="connsiteY2139" fmla="*/ 177338 h 1390428"/>
              <a:gd name="connsiteX2140" fmla="*/ 407518 w 2025989"/>
              <a:gd name="connsiteY2140" fmla="*/ 178186 h 1390428"/>
              <a:gd name="connsiteX2141" fmla="*/ 430212 w 2025989"/>
              <a:gd name="connsiteY2141" fmla="*/ 175173 h 1390428"/>
              <a:gd name="connsiteX2142" fmla="*/ 405592 w 2025989"/>
              <a:gd name="connsiteY2142" fmla="*/ 165069 h 1390428"/>
              <a:gd name="connsiteX2143" fmla="*/ 381832 w 2025989"/>
              <a:gd name="connsiteY2143" fmla="*/ 153462 h 1390428"/>
              <a:gd name="connsiteX2144" fmla="*/ 383170 w 2025989"/>
              <a:gd name="connsiteY2144" fmla="*/ 150201 h 1390428"/>
              <a:gd name="connsiteX2145" fmla="*/ 412905 w 2025989"/>
              <a:gd name="connsiteY2145" fmla="*/ 161123 h 1390428"/>
              <a:gd name="connsiteX2146" fmla="*/ 440609 w 2025989"/>
              <a:gd name="connsiteY2146" fmla="*/ 173865 h 1390428"/>
              <a:gd name="connsiteX2147" fmla="*/ 456880 w 2025989"/>
              <a:gd name="connsiteY2147" fmla="*/ 171829 h 1390428"/>
              <a:gd name="connsiteX2148" fmla="*/ 438146 w 2025989"/>
              <a:gd name="connsiteY2148" fmla="*/ 164547 h 1390428"/>
              <a:gd name="connsiteX2149" fmla="*/ 400756 w 2025989"/>
              <a:gd name="connsiteY2149" fmla="*/ 148601 h 1390428"/>
              <a:gd name="connsiteX2150" fmla="*/ 402126 w 2025989"/>
              <a:gd name="connsiteY2150" fmla="*/ 144791 h 1390428"/>
              <a:gd name="connsiteX2151" fmla="*/ 440617 w 2025989"/>
              <a:gd name="connsiteY2151" fmla="*/ 158818 h 1390428"/>
              <a:gd name="connsiteX2152" fmla="*/ 468308 w 2025989"/>
              <a:gd name="connsiteY2152" fmla="*/ 170492 h 1390428"/>
              <a:gd name="connsiteX2153" fmla="*/ 490070 w 2025989"/>
              <a:gd name="connsiteY2153" fmla="*/ 167943 h 1390428"/>
              <a:gd name="connsiteX2154" fmla="*/ 458562 w 2025989"/>
              <a:gd name="connsiteY2154" fmla="*/ 155712 h 1390428"/>
              <a:gd name="connsiteX2155" fmla="*/ 419847 w 2025989"/>
              <a:gd name="connsiteY2155" fmla="*/ 134437 h 1390428"/>
              <a:gd name="connsiteX2156" fmla="*/ 421328 w 2025989"/>
              <a:gd name="connsiteY2156" fmla="*/ 132142 h 1390428"/>
              <a:gd name="connsiteX2157" fmla="*/ 461298 w 2025989"/>
              <a:gd name="connsiteY2157" fmla="*/ 149400 h 1390428"/>
              <a:gd name="connsiteX2158" fmla="*/ 501232 w 2025989"/>
              <a:gd name="connsiteY2158" fmla="*/ 166230 h 1390428"/>
              <a:gd name="connsiteX2159" fmla="*/ 501645 w 2025989"/>
              <a:gd name="connsiteY2159" fmla="*/ 166691 h 1390428"/>
              <a:gd name="connsiteX2160" fmla="*/ 516640 w 2025989"/>
              <a:gd name="connsiteY2160" fmla="*/ 165066 h 1390428"/>
              <a:gd name="connsiteX2161" fmla="*/ 481397 w 2025989"/>
              <a:gd name="connsiteY2161" fmla="*/ 149549 h 1390428"/>
              <a:gd name="connsiteX2162" fmla="*/ 452376 w 2025989"/>
              <a:gd name="connsiteY2162" fmla="*/ 133358 h 1390428"/>
              <a:gd name="connsiteX2163" fmla="*/ 453921 w 2025989"/>
              <a:gd name="connsiteY2163" fmla="*/ 130570 h 1390428"/>
              <a:gd name="connsiteX2164" fmla="*/ 489853 w 2025989"/>
              <a:gd name="connsiteY2164" fmla="*/ 146314 h 1390428"/>
              <a:gd name="connsiteX2165" fmla="*/ 523989 w 2025989"/>
              <a:gd name="connsiteY2165" fmla="*/ 164106 h 1390428"/>
              <a:gd name="connsiteX2166" fmla="*/ 524105 w 2025989"/>
              <a:gd name="connsiteY2166" fmla="*/ 164291 h 1390428"/>
              <a:gd name="connsiteX2167" fmla="*/ 542757 w 2025989"/>
              <a:gd name="connsiteY2167" fmla="*/ 162357 h 1390428"/>
              <a:gd name="connsiteX2168" fmla="*/ 508102 w 2025989"/>
              <a:gd name="connsiteY2168" fmla="*/ 145143 h 1390428"/>
              <a:gd name="connsiteX2169" fmla="*/ 474069 w 2025989"/>
              <a:gd name="connsiteY2169" fmla="*/ 125218 h 1390428"/>
              <a:gd name="connsiteX2170" fmla="*/ 475639 w 2025989"/>
              <a:gd name="connsiteY2170" fmla="*/ 122913 h 1390428"/>
              <a:gd name="connsiteX2171" fmla="*/ 511467 w 2025989"/>
              <a:gd name="connsiteY2171" fmla="*/ 139507 h 1390428"/>
              <a:gd name="connsiteX2172" fmla="*/ 550766 w 2025989"/>
              <a:gd name="connsiteY2172" fmla="*/ 161559 h 1390428"/>
              <a:gd name="connsiteX2173" fmla="*/ 569556 w 2025989"/>
              <a:gd name="connsiteY2173" fmla="*/ 159680 h 1390428"/>
              <a:gd name="connsiteX2174" fmla="*/ 532456 w 2025989"/>
              <a:gd name="connsiteY2174" fmla="*/ 141679 h 1390428"/>
              <a:gd name="connsiteX2175" fmla="*/ 490258 w 2025989"/>
              <a:gd name="connsiteY2175" fmla="*/ 118510 h 1390428"/>
              <a:gd name="connsiteX2176" fmla="*/ 491708 w 2025989"/>
              <a:gd name="connsiteY2176" fmla="*/ 115739 h 1390428"/>
              <a:gd name="connsiteX2177" fmla="*/ 535646 w 2025989"/>
              <a:gd name="connsiteY2177" fmla="*/ 136015 h 1390428"/>
              <a:gd name="connsiteX2178" fmla="*/ 578741 w 2025989"/>
              <a:gd name="connsiteY2178" fmla="*/ 158792 h 1390428"/>
              <a:gd name="connsiteX2179" fmla="*/ 597019 w 2025989"/>
              <a:gd name="connsiteY2179" fmla="*/ 157027 h 1390428"/>
              <a:gd name="connsiteX2180" fmla="*/ 578451 w 2025989"/>
              <a:gd name="connsiteY2180" fmla="*/ 149329 h 1390428"/>
              <a:gd name="connsiteX2181" fmla="*/ 548369 w 2025989"/>
              <a:gd name="connsiteY2181" fmla="*/ 130071 h 1390428"/>
              <a:gd name="connsiteX2182" fmla="*/ 550087 w 2025989"/>
              <a:gd name="connsiteY2182" fmla="*/ 127612 h 1390428"/>
              <a:gd name="connsiteX2183" fmla="*/ 580869 w 2025989"/>
              <a:gd name="connsiteY2183" fmla="*/ 143602 h 1390428"/>
              <a:gd name="connsiteX2184" fmla="*/ 609141 w 2025989"/>
              <a:gd name="connsiteY2184" fmla="*/ 155884 h 1390428"/>
              <a:gd name="connsiteX2185" fmla="*/ 630719 w 2025989"/>
              <a:gd name="connsiteY2185" fmla="*/ 153858 h 1390428"/>
              <a:gd name="connsiteX2186" fmla="*/ 612989 w 2025989"/>
              <a:gd name="connsiteY2186" fmla="*/ 146883 h 1390428"/>
              <a:gd name="connsiteX2187" fmla="*/ 581311 w 2025989"/>
              <a:gd name="connsiteY2187" fmla="*/ 131793 h 1390428"/>
              <a:gd name="connsiteX2188" fmla="*/ 582508 w 2025989"/>
              <a:gd name="connsiteY2188" fmla="*/ 128941 h 1390428"/>
              <a:gd name="connsiteX2189" fmla="*/ 614774 w 2025989"/>
              <a:gd name="connsiteY2189" fmla="*/ 141169 h 1390428"/>
              <a:gd name="connsiteX2190" fmla="*/ 642139 w 2025989"/>
              <a:gd name="connsiteY2190" fmla="*/ 152798 h 1390428"/>
              <a:gd name="connsiteX2191" fmla="*/ 667691 w 2025989"/>
              <a:gd name="connsiteY2191" fmla="*/ 150430 h 1390428"/>
              <a:gd name="connsiteX2192" fmla="*/ 643488 w 2025989"/>
              <a:gd name="connsiteY2192" fmla="*/ 141035 h 1390428"/>
              <a:gd name="connsiteX2193" fmla="*/ 611628 w 2025989"/>
              <a:gd name="connsiteY2193" fmla="*/ 125112 h 1390428"/>
              <a:gd name="connsiteX2194" fmla="*/ 612965 w 2025989"/>
              <a:gd name="connsiteY2194" fmla="*/ 121848 h 1390428"/>
              <a:gd name="connsiteX2195" fmla="*/ 646417 w 2025989"/>
              <a:gd name="connsiteY2195" fmla="*/ 135923 h 1390428"/>
              <a:gd name="connsiteX2196" fmla="*/ 677788 w 2025989"/>
              <a:gd name="connsiteY2196" fmla="*/ 149492 h 1390428"/>
              <a:gd name="connsiteX2197" fmla="*/ 695160 w 2025989"/>
              <a:gd name="connsiteY2197" fmla="*/ 147886 h 1390428"/>
              <a:gd name="connsiteX2198" fmla="*/ 613055 w 2025989"/>
              <a:gd name="connsiteY2198" fmla="*/ 107148 h 1390428"/>
              <a:gd name="connsiteX2199" fmla="*/ 614720 w 2025989"/>
              <a:gd name="connsiteY2199" fmla="*/ 104531 h 1390428"/>
              <a:gd name="connsiteX2200" fmla="*/ 706412 w 2025989"/>
              <a:gd name="connsiteY2200" fmla="*/ 146825 h 1390428"/>
              <a:gd name="connsiteX2201" fmla="*/ 727603 w 2025989"/>
              <a:gd name="connsiteY2201" fmla="*/ 144837 h 1390428"/>
              <a:gd name="connsiteX2202" fmla="*/ 692193 w 2025989"/>
              <a:gd name="connsiteY2202" fmla="*/ 125315 h 1390428"/>
              <a:gd name="connsiteX2203" fmla="*/ 693797 w 2025989"/>
              <a:gd name="connsiteY2203" fmla="*/ 122194 h 1390428"/>
              <a:gd name="connsiteX2204" fmla="*/ 738017 w 2025989"/>
              <a:gd name="connsiteY2204" fmla="*/ 143845 h 1390428"/>
              <a:gd name="connsiteX2205" fmla="*/ 744377 w 2025989"/>
              <a:gd name="connsiteY2205" fmla="*/ 143242 h 1390428"/>
              <a:gd name="connsiteX2206" fmla="*/ 762264 w 2025989"/>
              <a:gd name="connsiteY2206" fmla="*/ 141304 h 1390428"/>
              <a:gd name="connsiteX2207" fmla="*/ 724900 w 2025989"/>
              <a:gd name="connsiteY2207" fmla="*/ 122232 h 1390428"/>
              <a:gd name="connsiteX2208" fmla="*/ 726319 w 2025989"/>
              <a:gd name="connsiteY2208" fmla="*/ 119385 h 1390428"/>
              <a:gd name="connsiteX2209" fmla="*/ 769935 w 2025989"/>
              <a:gd name="connsiteY2209" fmla="*/ 140475 h 1390428"/>
              <a:gd name="connsiteX2210" fmla="*/ 795906 w 2025989"/>
              <a:gd name="connsiteY2210" fmla="*/ 137665 h 1390428"/>
              <a:gd name="connsiteX2211" fmla="*/ 756395 w 2025989"/>
              <a:gd name="connsiteY2211" fmla="*/ 118235 h 1390428"/>
              <a:gd name="connsiteX2212" fmla="*/ 757775 w 2025989"/>
              <a:gd name="connsiteY2212" fmla="*/ 115664 h 1390428"/>
              <a:gd name="connsiteX2213" fmla="*/ 783695 w 2025989"/>
              <a:gd name="connsiteY2213" fmla="*/ 126871 h 1390428"/>
              <a:gd name="connsiteX2214" fmla="*/ 806802 w 2025989"/>
              <a:gd name="connsiteY2214" fmla="*/ 136351 h 1390428"/>
              <a:gd name="connsiteX2215" fmla="*/ 834317 w 2025989"/>
              <a:gd name="connsiteY2215" fmla="*/ 133030 h 1390428"/>
              <a:gd name="connsiteX2216" fmla="*/ 786216 w 2025989"/>
              <a:gd name="connsiteY2216" fmla="*/ 111528 h 1390428"/>
              <a:gd name="connsiteX2217" fmla="*/ 787265 w 2025989"/>
              <a:gd name="connsiteY2217" fmla="*/ 109514 h 1390428"/>
              <a:gd name="connsiteX2218" fmla="*/ 819342 w 2025989"/>
              <a:gd name="connsiteY2218" fmla="*/ 122418 h 1390428"/>
              <a:gd name="connsiteX2219" fmla="*/ 843812 w 2025989"/>
              <a:gd name="connsiteY2219" fmla="*/ 131822 h 1390428"/>
              <a:gd name="connsiteX2220" fmla="*/ 874245 w 2025989"/>
              <a:gd name="connsiteY2220" fmla="*/ 127955 h 1390428"/>
              <a:gd name="connsiteX2221" fmla="*/ 802457 w 2025989"/>
              <a:gd name="connsiteY2221" fmla="*/ 97379 h 1390428"/>
              <a:gd name="connsiteX2222" fmla="*/ 803429 w 2025989"/>
              <a:gd name="connsiteY2222" fmla="*/ 95397 h 1390428"/>
              <a:gd name="connsiteX2223" fmla="*/ 884081 w 2025989"/>
              <a:gd name="connsiteY2223" fmla="*/ 126655 h 1390428"/>
              <a:gd name="connsiteX2224" fmla="*/ 907453 w 2025989"/>
              <a:gd name="connsiteY2224" fmla="*/ 123567 h 1390428"/>
              <a:gd name="connsiteX2225" fmla="*/ 905368 w 2025989"/>
              <a:gd name="connsiteY2225" fmla="*/ 122723 h 1390428"/>
              <a:gd name="connsiteX2226" fmla="*/ 904364 w 2025989"/>
              <a:gd name="connsiteY2226" fmla="*/ 120393 h 1390428"/>
              <a:gd name="connsiteX2227" fmla="*/ 846251 w 2025989"/>
              <a:gd name="connsiteY2227" fmla="*/ 96287 h 1390428"/>
              <a:gd name="connsiteX2228" fmla="*/ 847282 w 2025989"/>
              <a:gd name="connsiteY2228" fmla="*/ 93812 h 1390428"/>
              <a:gd name="connsiteX2229" fmla="*/ 924170 w 2025989"/>
              <a:gd name="connsiteY2229" fmla="*/ 121119 h 1390428"/>
              <a:gd name="connsiteX2230" fmla="*/ 947394 w 2025989"/>
              <a:gd name="connsiteY2230" fmla="*/ 117714 h 1390428"/>
              <a:gd name="connsiteX2231" fmla="*/ 932272 w 2025989"/>
              <a:gd name="connsiteY2231" fmla="*/ 110212 h 1390428"/>
              <a:gd name="connsiteX2232" fmla="*/ 882594 w 2025989"/>
              <a:gd name="connsiteY2232" fmla="*/ 85807 h 1390428"/>
              <a:gd name="connsiteX2233" fmla="*/ 883995 w 2025989"/>
              <a:gd name="connsiteY2233" fmla="*/ 82720 h 1390428"/>
              <a:gd name="connsiteX2234" fmla="*/ 961310 w 2025989"/>
              <a:gd name="connsiteY2234" fmla="*/ 115556 h 1390428"/>
              <a:gd name="connsiteX2235" fmla="*/ 984854 w 2025989"/>
              <a:gd name="connsiteY2235" fmla="*/ 111906 h 1390428"/>
              <a:gd name="connsiteX2236" fmla="*/ 964090 w 2025989"/>
              <a:gd name="connsiteY2236" fmla="*/ 103607 h 1390428"/>
              <a:gd name="connsiteX2237" fmla="*/ 928769 w 2025989"/>
              <a:gd name="connsiteY2237" fmla="*/ 88674 h 1390428"/>
              <a:gd name="connsiteX2238" fmla="*/ 929780 w 2025989"/>
              <a:gd name="connsiteY2238" fmla="*/ 85131 h 1390428"/>
              <a:gd name="connsiteX2239" fmla="*/ 966919 w 2025989"/>
              <a:gd name="connsiteY2239" fmla="*/ 97897 h 1390428"/>
              <a:gd name="connsiteX2240" fmla="*/ 995144 w 2025989"/>
              <a:gd name="connsiteY2240" fmla="*/ 110205 h 1390428"/>
              <a:gd name="connsiteX2241" fmla="*/ 1027860 w 2025989"/>
              <a:gd name="connsiteY2241" fmla="*/ 104797 h 1390428"/>
              <a:gd name="connsiteX2242" fmla="*/ 997393 w 2025989"/>
              <a:gd name="connsiteY2242" fmla="*/ 93626 h 1390428"/>
              <a:gd name="connsiteX2243" fmla="*/ 958195 w 2025989"/>
              <a:gd name="connsiteY2243" fmla="*/ 75087 h 1390428"/>
              <a:gd name="connsiteX2244" fmla="*/ 959194 w 2025989"/>
              <a:gd name="connsiteY2244" fmla="*/ 72430 h 1390428"/>
              <a:gd name="connsiteX2245" fmla="*/ 999924 w 2025989"/>
              <a:gd name="connsiteY2245" fmla="*/ 88473 h 1390428"/>
              <a:gd name="connsiteX2246" fmla="*/ 1037496 w 2025989"/>
              <a:gd name="connsiteY2246" fmla="*/ 103133 h 1390428"/>
              <a:gd name="connsiteX2247" fmla="*/ 1058744 w 2025989"/>
              <a:gd name="connsiteY2247" fmla="*/ 99457 h 1390428"/>
              <a:gd name="connsiteX2248" fmla="*/ 1042501 w 2025989"/>
              <a:gd name="connsiteY2248" fmla="*/ 91884 h 1390428"/>
              <a:gd name="connsiteX2249" fmla="*/ 998389 w 2025989"/>
              <a:gd name="connsiteY2249" fmla="*/ 68913 h 1390428"/>
              <a:gd name="connsiteX2250" fmla="*/ 999786 w 2025989"/>
              <a:gd name="connsiteY2250" fmla="*/ 65826 h 1390428"/>
              <a:gd name="connsiteX2251" fmla="*/ 1075367 w 2025989"/>
              <a:gd name="connsiteY2251" fmla="*/ 96295 h 1390428"/>
              <a:gd name="connsiteX2252" fmla="*/ 1097995 w 2025989"/>
              <a:gd name="connsiteY2252" fmla="*/ 91992 h 1390428"/>
              <a:gd name="connsiteX2253" fmla="*/ 1020614 w 2025989"/>
              <a:gd name="connsiteY2253" fmla="*/ 55024 h 1390428"/>
              <a:gd name="connsiteX2254" fmla="*/ 1023423 w 2025989"/>
              <a:gd name="connsiteY2254" fmla="*/ 49657 h 1390428"/>
              <a:gd name="connsiteX2255" fmla="*/ 1108209 w 2025989"/>
              <a:gd name="connsiteY2255" fmla="*/ 88405 h 1390428"/>
              <a:gd name="connsiteX2256" fmla="*/ 1109533 w 2025989"/>
              <a:gd name="connsiteY2256" fmla="*/ 89640 h 1390428"/>
              <a:gd name="connsiteX2257" fmla="*/ 1143953 w 2025989"/>
              <a:gd name="connsiteY2257" fmla="*/ 82614 h 1390428"/>
              <a:gd name="connsiteX2258" fmla="*/ 1032157 w 2025989"/>
              <a:gd name="connsiteY2258" fmla="*/ 32516 h 1390428"/>
              <a:gd name="connsiteX2259" fmla="*/ 1033358 w 2025989"/>
              <a:gd name="connsiteY2259" fmla="*/ 29478 h 1390428"/>
              <a:gd name="connsiteX2260" fmla="*/ 1155791 w 2025989"/>
              <a:gd name="connsiteY2260" fmla="*/ 80052 h 1390428"/>
              <a:gd name="connsiteX2261" fmla="*/ 1183096 w 2025989"/>
              <a:gd name="connsiteY2261" fmla="*/ 74146 h 1390428"/>
              <a:gd name="connsiteX2262" fmla="*/ 1103819 w 2025989"/>
              <a:gd name="connsiteY2262" fmla="*/ 41434 h 1390428"/>
              <a:gd name="connsiteX2263" fmla="*/ 1105018 w 2025989"/>
              <a:gd name="connsiteY2263" fmla="*/ 38391 h 1390428"/>
              <a:gd name="connsiteX2264" fmla="*/ 1150422 w 2025989"/>
              <a:gd name="connsiteY2264" fmla="*/ 55754 h 1390428"/>
              <a:gd name="connsiteX2265" fmla="*/ 1194102 w 2025989"/>
              <a:gd name="connsiteY2265" fmla="*/ 71654 h 1390428"/>
              <a:gd name="connsiteX2266" fmla="*/ 1214626 w 2025989"/>
              <a:gd name="connsiteY2266" fmla="*/ 67006 h 1390428"/>
              <a:gd name="connsiteX2267" fmla="*/ 1199586 w 2025989"/>
              <a:gd name="connsiteY2267" fmla="*/ 61696 h 1390428"/>
              <a:gd name="connsiteX2268" fmla="*/ 1174335 w 2025989"/>
              <a:gd name="connsiteY2268" fmla="*/ 50057 h 1390428"/>
              <a:gd name="connsiteX2269" fmla="*/ 1175594 w 2025989"/>
              <a:gd name="connsiteY2269" fmla="*/ 46269 h 1390428"/>
              <a:gd name="connsiteX2270" fmla="*/ 1202651 w 2025989"/>
              <a:gd name="connsiteY2270" fmla="*/ 55415 h 1390428"/>
              <a:gd name="connsiteX2271" fmla="*/ 1224832 w 2025989"/>
              <a:gd name="connsiteY2271" fmla="*/ 64575 h 1390428"/>
              <a:gd name="connsiteX2272" fmla="*/ 1250092 w 2025989"/>
              <a:gd name="connsiteY2272" fmla="*/ 58557 h 1390428"/>
              <a:gd name="connsiteX2273" fmla="*/ 1190120 w 2025989"/>
              <a:gd name="connsiteY2273" fmla="*/ 33612 h 1390428"/>
              <a:gd name="connsiteX2274" fmla="*/ 1190990 w 2025989"/>
              <a:gd name="connsiteY2274" fmla="*/ 31201 h 1390428"/>
              <a:gd name="connsiteX2275" fmla="*/ 1260854 w 2025989"/>
              <a:gd name="connsiteY2275" fmla="*/ 55831 h 1390428"/>
              <a:gd name="connsiteX2276" fmla="*/ 1291848 w 2025989"/>
              <a:gd name="connsiteY2276" fmla="*/ 47991 h 1390428"/>
              <a:gd name="connsiteX2277" fmla="*/ 1189454 w 2025989"/>
              <a:gd name="connsiteY2277" fmla="*/ 18665 h 1390428"/>
              <a:gd name="connsiteX2278" fmla="*/ 1190471 w 2025989"/>
              <a:gd name="connsiteY2278" fmla="*/ 15125 h 1390428"/>
              <a:gd name="connsiteX2279" fmla="*/ 1260126 w 2025989"/>
              <a:gd name="connsiteY2279" fmla="*/ 33215 h 1390428"/>
              <a:gd name="connsiteX2280" fmla="*/ 1304183 w 2025989"/>
              <a:gd name="connsiteY2280" fmla="*/ 44676 h 1390428"/>
              <a:gd name="connsiteX2281" fmla="*/ 1335421 w 2025989"/>
              <a:gd name="connsiteY2281" fmla="*/ 36274 h 1390428"/>
              <a:gd name="connsiteX2282" fmla="*/ 1279002 w 2025989"/>
              <a:gd name="connsiteY2282" fmla="*/ 25539 h 1390428"/>
              <a:gd name="connsiteX2283" fmla="*/ 1199078 w 2025989"/>
              <a:gd name="connsiteY2283" fmla="*/ 647 h 1390428"/>
              <a:gd name="connsiteX2284" fmla="*/ 1199275 w 2025989"/>
              <a:gd name="connsiteY2284" fmla="*/ 0 h 1390428"/>
              <a:gd name="connsiteX2285" fmla="*/ 1213620 w 2025989"/>
              <a:gd name="connsiteY2285" fmla="*/ 0 h 1390428"/>
              <a:gd name="connsiteX2286" fmla="*/ 1238966 w 2025989"/>
              <a:gd name="connsiteY2286" fmla="*/ 5903 h 1390428"/>
              <a:gd name="connsiteX2287" fmla="*/ 1277372 w 2025989"/>
              <a:gd name="connsiteY2287" fmla="*/ 17104 h 1390428"/>
              <a:gd name="connsiteX2288" fmla="*/ 1348878 w 2025989"/>
              <a:gd name="connsiteY2288" fmla="*/ 32383 h 1390428"/>
              <a:gd name="connsiteX2289" fmla="*/ 1368410 w 2025989"/>
              <a:gd name="connsiteY2289" fmla="*/ 26727 h 1390428"/>
              <a:gd name="connsiteX2290" fmla="*/ 1317579 w 2025989"/>
              <a:gd name="connsiteY2290" fmla="*/ 15165 h 1390428"/>
              <a:gd name="connsiteX2291" fmla="*/ 1271059 w 2025989"/>
              <a:gd name="connsiteY2291" fmla="*/ 0 h 1390428"/>
              <a:gd name="connsiteX2292" fmla="*/ 1290860 w 2025989"/>
              <a:gd name="connsiteY2292" fmla="*/ 0 h 1390428"/>
              <a:gd name="connsiteX2293" fmla="*/ 1327012 w 2025989"/>
              <a:gd name="connsiteY2293" fmla="*/ 10085 h 1390428"/>
              <a:gd name="connsiteX2294" fmla="*/ 1383331 w 2025989"/>
              <a:gd name="connsiteY2294" fmla="*/ 22204 h 1390428"/>
              <a:gd name="connsiteX2295" fmla="*/ 1400762 w 2025989"/>
              <a:gd name="connsiteY2295" fmla="*/ 16924 h 1390428"/>
              <a:gd name="connsiteX2296" fmla="*/ 1355884 w 2025989"/>
              <a:gd name="connsiteY2296" fmla="*/ 6125 h 1390428"/>
              <a:gd name="connsiteX2297" fmla="*/ 1335372 w 2025989"/>
              <a:gd name="connsiteY2297" fmla="*/ 0 h 1390428"/>
              <a:gd name="connsiteX2298" fmla="*/ 1360904 w 2025989"/>
              <a:gd name="connsiteY2298" fmla="*/ 0 h 1390428"/>
              <a:gd name="connsiteX2299" fmla="*/ 1411505 w 2025989"/>
              <a:gd name="connsiteY2299" fmla="*/ 13556 h 1390428"/>
              <a:gd name="connsiteX2300" fmla="*/ 1426116 w 2025989"/>
              <a:gd name="connsiteY2300" fmla="*/ 8967 h 1390428"/>
              <a:gd name="connsiteX2301" fmla="*/ 1393204 w 2025989"/>
              <a:gd name="connsiteY2301" fmla="*/ 0 h 1390428"/>
              <a:gd name="connsiteX2302" fmla="*/ 1414774 w 2025989"/>
              <a:gd name="connsiteY2302" fmla="*/ 0 h 1390428"/>
              <a:gd name="connsiteX2303" fmla="*/ 1434373 w 2025989"/>
              <a:gd name="connsiteY2303" fmla="*/ 6285 h 1390428"/>
              <a:gd name="connsiteX2304" fmla="*/ 1452286 w 2025989"/>
              <a:gd name="connsiteY2304" fmla="*/ 458 h 1390428"/>
              <a:gd name="connsiteX2305" fmla="*/ 1450748 w 2025989"/>
              <a:gd name="connsiteY2305" fmla="*/ 0 h 1390428"/>
              <a:gd name="connsiteX2306" fmla="*/ 1472732 w 2025989"/>
              <a:gd name="connsiteY2306" fmla="*/ 0 h 1390428"/>
              <a:gd name="connsiteX2307" fmla="*/ 1395005 w 2025989"/>
              <a:gd name="connsiteY2307" fmla="*/ 27451 h 1390428"/>
              <a:gd name="connsiteX2308" fmla="*/ 1393469 w 2025989"/>
              <a:gd name="connsiteY2308" fmla="*/ 28616 h 1390428"/>
              <a:gd name="connsiteX2309" fmla="*/ 1391417 w 2025989"/>
              <a:gd name="connsiteY2309" fmla="*/ 28576 h 1390428"/>
              <a:gd name="connsiteX2310" fmla="*/ 880762 w 2025989"/>
              <a:gd name="connsiteY2310" fmla="*/ 136285 h 1390428"/>
              <a:gd name="connsiteX2311" fmla="*/ 279357 w 2025989"/>
              <a:gd name="connsiteY2311" fmla="*/ 206308 h 1390428"/>
              <a:gd name="connsiteX2312" fmla="*/ 1455678 w 2025989"/>
              <a:gd name="connsiteY2312" fmla="*/ 29741 h 1390428"/>
              <a:gd name="connsiteX2313" fmla="*/ 1534884 w 2025989"/>
              <a:gd name="connsiteY2313" fmla="*/ 1223 h 1390428"/>
              <a:gd name="connsiteX2314" fmla="*/ 1537835 w 2025989"/>
              <a:gd name="connsiteY2314" fmla="*/ 0 h 1390428"/>
              <a:gd name="connsiteX2315" fmla="*/ 1561807 w 2025989"/>
              <a:gd name="connsiteY2315" fmla="*/ 0 h 1390428"/>
              <a:gd name="connsiteX2316" fmla="*/ 1551597 w 2025989"/>
              <a:gd name="connsiteY2316" fmla="*/ 3938 h 1390428"/>
              <a:gd name="connsiteX2317" fmla="*/ 1551600 w 2025989"/>
              <a:gd name="connsiteY2317" fmla="*/ 3947 h 1390428"/>
              <a:gd name="connsiteX2318" fmla="*/ 1551601 w 2025989"/>
              <a:gd name="connsiteY2318" fmla="*/ 3949 h 1390428"/>
              <a:gd name="connsiteX2319" fmla="*/ 1546909 w 2025989"/>
              <a:gd name="connsiteY2319" fmla="*/ 15183 h 1390428"/>
              <a:gd name="connsiteX2320" fmla="*/ 1544578 w 2025989"/>
              <a:gd name="connsiteY2320" fmla="*/ 18630 h 1390428"/>
              <a:gd name="connsiteX2321" fmla="*/ 1533184 w 2025989"/>
              <a:gd name="connsiteY2321" fmla="*/ 28161 h 1390428"/>
              <a:gd name="connsiteX2322" fmla="*/ 1531511 w 2025989"/>
              <a:gd name="connsiteY2322" fmla="*/ 26419 h 1390428"/>
              <a:gd name="connsiteX2323" fmla="*/ 1538548 w 2025989"/>
              <a:gd name="connsiteY2323" fmla="*/ 14345 h 1390428"/>
              <a:gd name="connsiteX2324" fmla="*/ 1544038 w 2025989"/>
              <a:gd name="connsiteY2324" fmla="*/ 6852 h 1390428"/>
              <a:gd name="connsiteX2325" fmla="*/ 1531040 w 2025989"/>
              <a:gd name="connsiteY2325" fmla="*/ 11871 h 1390428"/>
              <a:gd name="connsiteX2326" fmla="*/ 1521702 w 2025989"/>
              <a:gd name="connsiteY2326" fmla="*/ 15250 h 1390428"/>
              <a:gd name="connsiteX2327" fmla="*/ 1521681 w 2025989"/>
              <a:gd name="connsiteY2327" fmla="*/ 15458 h 1390428"/>
              <a:gd name="connsiteX2328" fmla="*/ 1516025 w 2025989"/>
              <a:gd name="connsiteY2328" fmla="*/ 29180 h 1390428"/>
              <a:gd name="connsiteX2329" fmla="*/ 1509654 w 2025989"/>
              <a:gd name="connsiteY2329" fmla="*/ 36876 h 1390428"/>
              <a:gd name="connsiteX2330" fmla="*/ 1507410 w 2025989"/>
              <a:gd name="connsiteY2330" fmla="*/ 36051 h 1390428"/>
              <a:gd name="connsiteX2331" fmla="*/ 1510133 w 2025989"/>
              <a:gd name="connsiteY2331" fmla="*/ 24191 h 1390428"/>
              <a:gd name="connsiteX2332" fmla="*/ 1513213 w 2025989"/>
              <a:gd name="connsiteY2332" fmla="*/ 18319 h 1390428"/>
              <a:gd name="connsiteX2333" fmla="*/ 941573 w 2025989"/>
              <a:gd name="connsiteY2333" fmla="*/ 144211 h 1390428"/>
              <a:gd name="connsiteX2334" fmla="*/ 942010 w 2025989"/>
              <a:gd name="connsiteY2334" fmla="*/ 144817 h 1390428"/>
              <a:gd name="connsiteX2335" fmla="*/ 937592 w 2025989"/>
              <a:gd name="connsiteY2335" fmla="*/ 153933 h 1390428"/>
              <a:gd name="connsiteX2336" fmla="*/ 927082 w 2025989"/>
              <a:gd name="connsiteY2336" fmla="*/ 163069 h 1390428"/>
              <a:gd name="connsiteX2337" fmla="*/ 925414 w 2025989"/>
              <a:gd name="connsiteY2337" fmla="*/ 161722 h 1390428"/>
              <a:gd name="connsiteX2338" fmla="*/ 931680 w 2025989"/>
              <a:gd name="connsiteY2338" fmla="*/ 151285 h 1390428"/>
              <a:gd name="connsiteX2339" fmla="*/ 936625 w 2025989"/>
              <a:gd name="connsiteY2339" fmla="*/ 144783 h 1390428"/>
              <a:gd name="connsiteX2340" fmla="*/ 824573 w 2025989"/>
              <a:gd name="connsiteY2340" fmla="*/ 156457 h 1390428"/>
              <a:gd name="connsiteX2341" fmla="*/ 39406 w 2025989"/>
              <a:gd name="connsiteY2341" fmla="*/ 267927 h 1390428"/>
              <a:gd name="connsiteX2342" fmla="*/ 99701 w 2025989"/>
              <a:gd name="connsiteY2342" fmla="*/ 259045 h 1390428"/>
              <a:gd name="connsiteX2343" fmla="*/ 106141 w 2025989"/>
              <a:gd name="connsiteY2343" fmla="*/ 254663 h 1390428"/>
              <a:gd name="connsiteX2344" fmla="*/ 108465 w 2025989"/>
              <a:gd name="connsiteY2344" fmla="*/ 256587 h 1390428"/>
              <a:gd name="connsiteX2345" fmla="*/ 107870 w 2025989"/>
              <a:gd name="connsiteY2345" fmla="*/ 257973 h 1390428"/>
              <a:gd name="connsiteX2346" fmla="*/ 120144 w 2025989"/>
              <a:gd name="connsiteY2346" fmla="*/ 256360 h 1390428"/>
              <a:gd name="connsiteX2347" fmla="*/ 122674 w 2025989"/>
              <a:gd name="connsiteY2347" fmla="*/ 252558 h 1390428"/>
              <a:gd name="connsiteX2348" fmla="*/ 132786 w 2025989"/>
              <a:gd name="connsiteY2348" fmla="*/ 246605 h 1390428"/>
              <a:gd name="connsiteX2349" fmla="*/ 135262 w 2025989"/>
              <a:gd name="connsiteY2349" fmla="*/ 250025 h 1390428"/>
              <a:gd name="connsiteX2350" fmla="*/ 130251 w 2025989"/>
              <a:gd name="connsiteY2350" fmla="*/ 255128 h 1390428"/>
              <a:gd name="connsiteX2351" fmla="*/ 152273 w 2025989"/>
              <a:gd name="connsiteY2351" fmla="*/ 252449 h 1390428"/>
              <a:gd name="connsiteX2352" fmla="*/ 152401 w 2025989"/>
              <a:gd name="connsiteY2352" fmla="*/ 248228 h 1390428"/>
              <a:gd name="connsiteX2353" fmla="*/ 156761 w 2025989"/>
              <a:gd name="connsiteY2353" fmla="*/ 245102 h 1390428"/>
              <a:gd name="connsiteX2354" fmla="*/ 164607 w 2025989"/>
              <a:gd name="connsiteY2354" fmla="*/ 239162 h 1390428"/>
              <a:gd name="connsiteX2355" fmla="*/ 167528 w 2025989"/>
              <a:gd name="connsiteY2355" fmla="*/ 241438 h 1390428"/>
              <a:gd name="connsiteX2356" fmla="*/ 159200 w 2025989"/>
              <a:gd name="connsiteY2356" fmla="*/ 251713 h 1390428"/>
              <a:gd name="connsiteX2357" fmla="*/ 176726 w 2025989"/>
              <a:gd name="connsiteY2357" fmla="*/ 249856 h 1390428"/>
              <a:gd name="connsiteX2358" fmla="*/ 180713 w 2025989"/>
              <a:gd name="connsiteY2358" fmla="*/ 243164 h 1390428"/>
              <a:gd name="connsiteX2359" fmla="*/ 191139 w 2025989"/>
              <a:gd name="connsiteY2359" fmla="*/ 237145 h 1390428"/>
              <a:gd name="connsiteX2360" fmla="*/ 193036 w 2025989"/>
              <a:gd name="connsiteY2360" fmla="*/ 240530 h 1390428"/>
              <a:gd name="connsiteX2361" fmla="*/ 184388 w 2025989"/>
              <a:gd name="connsiteY2361" fmla="*/ 249102 h 1390428"/>
              <a:gd name="connsiteX2362" fmla="*/ 198447 w 2025989"/>
              <a:gd name="connsiteY2362" fmla="*/ 247717 h 1390428"/>
              <a:gd name="connsiteX2363" fmla="*/ 199938 w 2025989"/>
              <a:gd name="connsiteY2363" fmla="*/ 244355 h 1390428"/>
              <a:gd name="connsiteX2364" fmla="*/ 216531 w 2025989"/>
              <a:gd name="connsiteY2364" fmla="*/ 233173 h 1390428"/>
              <a:gd name="connsiteX2365" fmla="*/ 218579 w 2025989"/>
              <a:gd name="connsiteY2365" fmla="*/ 236266 h 1390428"/>
              <a:gd name="connsiteX2366" fmla="*/ 207836 w 2025989"/>
              <a:gd name="connsiteY2366" fmla="*/ 246875 h 1390428"/>
              <a:gd name="connsiteX2367" fmla="*/ 223771 w 2025989"/>
              <a:gd name="connsiteY2367" fmla="*/ 245441 h 1390428"/>
              <a:gd name="connsiteX2368" fmla="*/ 224758 w 2025989"/>
              <a:gd name="connsiteY2368" fmla="*/ 242484 h 1390428"/>
              <a:gd name="connsiteX2369" fmla="*/ 240106 w 2025989"/>
              <a:gd name="connsiteY2369" fmla="*/ 229325 h 1390428"/>
              <a:gd name="connsiteX2370" fmla="*/ 243280 w 2025989"/>
              <a:gd name="connsiteY2370" fmla="*/ 232447 h 1390428"/>
              <a:gd name="connsiteX2371" fmla="*/ 232046 w 2025989"/>
              <a:gd name="connsiteY2371" fmla="*/ 244781 h 1390428"/>
              <a:gd name="connsiteX2372" fmla="*/ 255752 w 2025989"/>
              <a:gd name="connsiteY2372" fmla="*/ 242893 h 1390428"/>
              <a:gd name="connsiteX2373" fmla="*/ 255796 w 2025989"/>
              <a:gd name="connsiteY2373" fmla="*/ 238609 h 1390428"/>
              <a:gd name="connsiteX2374" fmla="*/ 269341 w 2025989"/>
              <a:gd name="connsiteY2374" fmla="*/ 226979 h 1390428"/>
              <a:gd name="connsiteX2375" fmla="*/ 272547 w 2025989"/>
              <a:gd name="connsiteY2375" fmla="*/ 229982 h 1390428"/>
              <a:gd name="connsiteX2376" fmla="*/ 261730 w 2025989"/>
              <a:gd name="connsiteY2376" fmla="*/ 242450 h 1390428"/>
              <a:gd name="connsiteX2377" fmla="*/ 275395 w 2025989"/>
              <a:gd name="connsiteY2377" fmla="*/ 241445 h 1390428"/>
              <a:gd name="connsiteX2378" fmla="*/ 275854 w 2025989"/>
              <a:gd name="connsiteY2378" fmla="*/ 240761 h 1390428"/>
              <a:gd name="connsiteX2379" fmla="*/ 291759 w 2025989"/>
              <a:gd name="connsiteY2379" fmla="*/ 227669 h 1390428"/>
              <a:gd name="connsiteX2380" fmla="*/ 294007 w 2025989"/>
              <a:gd name="connsiteY2380" fmla="*/ 230170 h 1390428"/>
              <a:gd name="connsiteX2381" fmla="*/ 285175 w 2025989"/>
              <a:gd name="connsiteY2381" fmla="*/ 240798 h 1390428"/>
              <a:gd name="connsiteX2382" fmla="*/ 298563 w 2025989"/>
              <a:gd name="connsiteY2382" fmla="*/ 239908 h 1390428"/>
              <a:gd name="connsiteX2383" fmla="*/ 298320 w 2025989"/>
              <a:gd name="connsiteY2383" fmla="*/ 239249 h 1390428"/>
              <a:gd name="connsiteX2384" fmla="*/ 302763 w 2025989"/>
              <a:gd name="connsiteY2384" fmla="*/ 232683 h 1390428"/>
              <a:gd name="connsiteX2385" fmla="*/ 314283 w 2025989"/>
              <a:gd name="connsiteY2385" fmla="*/ 224456 h 1390428"/>
              <a:gd name="connsiteX2386" fmla="*/ 315856 w 2025989"/>
              <a:gd name="connsiteY2386" fmla="*/ 226109 h 1390428"/>
              <a:gd name="connsiteX2387" fmla="*/ 308805 w 2025989"/>
              <a:gd name="connsiteY2387" fmla="*/ 235633 h 1390428"/>
              <a:gd name="connsiteX2388" fmla="*/ 305109 w 2025989"/>
              <a:gd name="connsiteY2388" fmla="*/ 239513 h 1390428"/>
              <a:gd name="connsiteX2389" fmla="*/ 319464 w 2025989"/>
              <a:gd name="connsiteY2389" fmla="*/ 238650 h 1390428"/>
              <a:gd name="connsiteX2390" fmla="*/ 320109 w 2025989"/>
              <a:gd name="connsiteY2390" fmla="*/ 235690 h 1390428"/>
              <a:gd name="connsiteX2391" fmla="*/ 335135 w 2025989"/>
              <a:gd name="connsiteY2391" fmla="*/ 223287 h 1390428"/>
              <a:gd name="connsiteX2392" fmla="*/ 337542 w 2025989"/>
              <a:gd name="connsiteY2392" fmla="*/ 225659 h 1390428"/>
              <a:gd name="connsiteX2393" fmla="*/ 326441 w 2025989"/>
              <a:gd name="connsiteY2393" fmla="*/ 238329 h 1390428"/>
              <a:gd name="connsiteX2394" fmla="*/ 342660 w 2025989"/>
              <a:gd name="connsiteY2394" fmla="*/ 237575 h 1390428"/>
              <a:gd name="connsiteX2395" fmla="*/ 343233 w 2025989"/>
              <a:gd name="connsiteY2395" fmla="*/ 235097 h 1390428"/>
              <a:gd name="connsiteX2396" fmla="*/ 365159 w 2025989"/>
              <a:gd name="connsiteY2396" fmla="*/ 215745 h 1390428"/>
              <a:gd name="connsiteX2397" fmla="*/ 367870 w 2025989"/>
              <a:gd name="connsiteY2397" fmla="*/ 218515 h 1390428"/>
              <a:gd name="connsiteX2398" fmla="*/ 350527 w 2025989"/>
              <a:gd name="connsiteY2398" fmla="*/ 237261 h 1390428"/>
              <a:gd name="connsiteX2399" fmla="*/ 362476 w 2025989"/>
              <a:gd name="connsiteY2399" fmla="*/ 236785 h 1390428"/>
              <a:gd name="connsiteX2400" fmla="*/ 362612 w 2025989"/>
              <a:gd name="connsiteY2400" fmla="*/ 234788 h 1390428"/>
              <a:gd name="connsiteX2401" fmla="*/ 375615 w 2025989"/>
              <a:gd name="connsiteY2401" fmla="*/ 222358 h 1390428"/>
              <a:gd name="connsiteX2402" fmla="*/ 394558 w 2025989"/>
              <a:gd name="connsiteY2402" fmla="*/ 207679 h 1390428"/>
              <a:gd name="connsiteX2403" fmla="*/ 397081 w 2025989"/>
              <a:gd name="connsiteY2403" fmla="*/ 210449 h 1390428"/>
              <a:gd name="connsiteX2404" fmla="*/ 381972 w 2025989"/>
              <a:gd name="connsiteY2404" fmla="*/ 224980 h 1390428"/>
              <a:gd name="connsiteX2405" fmla="*/ 367909 w 2025989"/>
              <a:gd name="connsiteY2405" fmla="*/ 236601 h 1390428"/>
              <a:gd name="connsiteX2406" fmla="*/ 383440 w 2025989"/>
              <a:gd name="connsiteY2406" fmla="*/ 236079 h 1390428"/>
              <a:gd name="connsiteX2407" fmla="*/ 383480 w 2025989"/>
              <a:gd name="connsiteY2407" fmla="*/ 234803 h 1390428"/>
              <a:gd name="connsiteX2408" fmla="*/ 397279 w 2025989"/>
              <a:gd name="connsiteY2408" fmla="*/ 221005 h 1390428"/>
              <a:gd name="connsiteX2409" fmla="*/ 409227 w 2025989"/>
              <a:gd name="connsiteY2409" fmla="*/ 210299 h 1390428"/>
              <a:gd name="connsiteX2410" fmla="*/ 411512 w 2025989"/>
              <a:gd name="connsiteY2410" fmla="*/ 212606 h 1390428"/>
              <a:gd name="connsiteX2411" fmla="*/ 398326 w 2025989"/>
              <a:gd name="connsiteY2411" fmla="*/ 228506 h 1390428"/>
              <a:gd name="connsiteX2412" fmla="*/ 389961 w 2025989"/>
              <a:gd name="connsiteY2412" fmla="*/ 235901 h 1390428"/>
              <a:gd name="connsiteX2413" fmla="*/ 403115 w 2025989"/>
              <a:gd name="connsiteY2413" fmla="*/ 235533 h 1390428"/>
              <a:gd name="connsiteX2414" fmla="*/ 416586 w 2025989"/>
              <a:gd name="connsiteY2414" fmla="*/ 221490 h 1390428"/>
              <a:gd name="connsiteX2415" fmla="*/ 433788 w 2025989"/>
              <a:gd name="connsiteY2415" fmla="*/ 207080 h 1390428"/>
              <a:gd name="connsiteX2416" fmla="*/ 436037 w 2025989"/>
              <a:gd name="connsiteY2416" fmla="*/ 209582 h 1390428"/>
              <a:gd name="connsiteX2417" fmla="*/ 419665 w 2025989"/>
              <a:gd name="connsiteY2417" fmla="*/ 227918 h 1390428"/>
              <a:gd name="connsiteX2418" fmla="*/ 411790 w 2025989"/>
              <a:gd name="connsiteY2418" fmla="*/ 235352 h 1390428"/>
              <a:gd name="connsiteX2419" fmla="*/ 427180 w 2025989"/>
              <a:gd name="connsiteY2419" fmla="*/ 235035 h 1390428"/>
              <a:gd name="connsiteX2420" fmla="*/ 427214 w 2025989"/>
              <a:gd name="connsiteY2420" fmla="*/ 234905 h 1390428"/>
              <a:gd name="connsiteX2421" fmla="*/ 447098 w 2025989"/>
              <a:gd name="connsiteY2421" fmla="*/ 218026 h 1390428"/>
              <a:gd name="connsiteX2422" fmla="*/ 468211 w 2025989"/>
              <a:gd name="connsiteY2422" fmla="*/ 203573 h 1390428"/>
              <a:gd name="connsiteX2423" fmla="*/ 470339 w 2025989"/>
              <a:gd name="connsiteY2423" fmla="*/ 206469 h 1390428"/>
              <a:gd name="connsiteX2424" fmla="*/ 449736 w 2025989"/>
              <a:gd name="connsiteY2424" fmla="*/ 224686 h 1390428"/>
              <a:gd name="connsiteX2425" fmla="*/ 436951 w 2025989"/>
              <a:gd name="connsiteY2425" fmla="*/ 234910 h 1390428"/>
              <a:gd name="connsiteX2426" fmla="*/ 455242 w 2025989"/>
              <a:gd name="connsiteY2426" fmla="*/ 234672 h 1390428"/>
              <a:gd name="connsiteX2427" fmla="*/ 455681 w 2025989"/>
              <a:gd name="connsiteY2427" fmla="*/ 233930 h 1390428"/>
              <a:gd name="connsiteX2428" fmla="*/ 459892 w 2025989"/>
              <a:gd name="connsiteY2428" fmla="*/ 233081 h 1390428"/>
              <a:gd name="connsiteX2429" fmla="*/ 460468 w 2025989"/>
              <a:gd name="connsiteY2429" fmla="*/ 233566 h 1390428"/>
              <a:gd name="connsiteX2430" fmla="*/ 460707 w 2025989"/>
              <a:gd name="connsiteY2430" fmla="*/ 233847 h 1390428"/>
              <a:gd name="connsiteX2431" fmla="*/ 465224 w 2025989"/>
              <a:gd name="connsiteY2431" fmla="*/ 228101 h 1390428"/>
              <a:gd name="connsiteX2432" fmla="*/ 472885 w 2025989"/>
              <a:gd name="connsiteY2432" fmla="*/ 222399 h 1390428"/>
              <a:gd name="connsiteX2433" fmla="*/ 483124 w 2025989"/>
              <a:gd name="connsiteY2433" fmla="*/ 214867 h 1390428"/>
              <a:gd name="connsiteX2434" fmla="*/ 505683 w 2025989"/>
              <a:gd name="connsiteY2434" fmla="*/ 199628 h 1390428"/>
              <a:gd name="connsiteX2435" fmla="*/ 507844 w 2025989"/>
              <a:gd name="connsiteY2435" fmla="*/ 202424 h 1390428"/>
              <a:gd name="connsiteX2436" fmla="*/ 476625 w 2025989"/>
              <a:gd name="connsiteY2436" fmla="*/ 228431 h 1390428"/>
              <a:gd name="connsiteX2437" fmla="*/ 469598 w 2025989"/>
              <a:gd name="connsiteY2437" fmla="*/ 234625 h 1390428"/>
              <a:gd name="connsiteX2438" fmla="*/ 490892 w 2025989"/>
              <a:gd name="connsiteY2438" fmla="*/ 234556 h 1390428"/>
              <a:gd name="connsiteX2439" fmla="*/ 490863 w 2025989"/>
              <a:gd name="connsiteY2439" fmla="*/ 234481 h 1390428"/>
              <a:gd name="connsiteX2440" fmla="*/ 492259 w 2025989"/>
              <a:gd name="connsiteY2440" fmla="*/ 229994 h 1390428"/>
              <a:gd name="connsiteX2441" fmla="*/ 493214 w 2025989"/>
              <a:gd name="connsiteY2441" fmla="*/ 229419 h 1390428"/>
              <a:gd name="connsiteX2442" fmla="*/ 494951 w 2025989"/>
              <a:gd name="connsiteY2442" fmla="*/ 229194 h 1390428"/>
              <a:gd name="connsiteX2443" fmla="*/ 533996 w 2025989"/>
              <a:gd name="connsiteY2443" fmla="*/ 198864 h 1390428"/>
              <a:gd name="connsiteX2444" fmla="*/ 537011 w 2025989"/>
              <a:gd name="connsiteY2444" fmla="*/ 201901 h 1390428"/>
              <a:gd name="connsiteX2445" fmla="*/ 499390 w 2025989"/>
              <a:gd name="connsiteY2445" fmla="*/ 234575 h 1390428"/>
              <a:gd name="connsiteX2446" fmla="*/ 512373 w 2025989"/>
              <a:gd name="connsiteY2446" fmla="*/ 234604 h 1390428"/>
              <a:gd name="connsiteX2447" fmla="*/ 512989 w 2025989"/>
              <a:gd name="connsiteY2447" fmla="*/ 233028 h 1390428"/>
              <a:gd name="connsiteX2448" fmla="*/ 537956 w 2025989"/>
              <a:gd name="connsiteY2448" fmla="*/ 214854 h 1390428"/>
              <a:gd name="connsiteX2449" fmla="*/ 566855 w 2025989"/>
              <a:gd name="connsiteY2449" fmla="*/ 195703 h 1390428"/>
              <a:gd name="connsiteX2450" fmla="*/ 568841 w 2025989"/>
              <a:gd name="connsiteY2450" fmla="*/ 198448 h 1390428"/>
              <a:gd name="connsiteX2451" fmla="*/ 543189 w 2025989"/>
              <a:gd name="connsiteY2451" fmla="*/ 219168 h 1390428"/>
              <a:gd name="connsiteX2452" fmla="*/ 520463 w 2025989"/>
              <a:gd name="connsiteY2452" fmla="*/ 234683 h 1390428"/>
              <a:gd name="connsiteX2453" fmla="*/ 541320 w 2025989"/>
              <a:gd name="connsiteY2453" fmla="*/ 234881 h 1390428"/>
              <a:gd name="connsiteX2454" fmla="*/ 541243 w 2025989"/>
              <a:gd name="connsiteY2454" fmla="*/ 231794 h 1390428"/>
              <a:gd name="connsiteX2455" fmla="*/ 563565 w 2025989"/>
              <a:gd name="connsiteY2455" fmla="*/ 212500 h 1390428"/>
              <a:gd name="connsiteX2456" fmla="*/ 592082 w 2025989"/>
              <a:gd name="connsiteY2456" fmla="*/ 193152 h 1390428"/>
              <a:gd name="connsiteX2457" fmla="*/ 594037 w 2025989"/>
              <a:gd name="connsiteY2457" fmla="*/ 195995 h 1390428"/>
              <a:gd name="connsiteX2458" fmla="*/ 568072 w 2025989"/>
              <a:gd name="connsiteY2458" fmla="*/ 217379 h 1390428"/>
              <a:gd name="connsiteX2459" fmla="*/ 546077 w 2025989"/>
              <a:gd name="connsiteY2459" fmla="*/ 234960 h 1390428"/>
              <a:gd name="connsiteX2460" fmla="*/ 573629 w 2025989"/>
              <a:gd name="connsiteY2460" fmla="*/ 235434 h 1390428"/>
              <a:gd name="connsiteX2461" fmla="*/ 574225 w 2025989"/>
              <a:gd name="connsiteY2461" fmla="*/ 234764 h 1390428"/>
              <a:gd name="connsiteX2462" fmla="*/ 638618 w 2025989"/>
              <a:gd name="connsiteY2462" fmla="*/ 192274 h 1390428"/>
              <a:gd name="connsiteX2463" fmla="*/ 640026 w 2025989"/>
              <a:gd name="connsiteY2463" fmla="*/ 194194 h 1390428"/>
              <a:gd name="connsiteX2464" fmla="*/ 584529 w 2025989"/>
              <a:gd name="connsiteY2464" fmla="*/ 235700 h 1390428"/>
              <a:gd name="connsiteX2465" fmla="*/ 604786 w 2025989"/>
              <a:gd name="connsiteY2465" fmla="*/ 236193 h 1390428"/>
              <a:gd name="connsiteX2466" fmla="*/ 606507 w 2025989"/>
              <a:gd name="connsiteY2466" fmla="*/ 234078 h 1390428"/>
              <a:gd name="connsiteX2467" fmla="*/ 625600 w 2025989"/>
              <a:gd name="connsiteY2467" fmla="*/ 220161 h 1390428"/>
              <a:gd name="connsiteX2468" fmla="*/ 629184 w 2025989"/>
              <a:gd name="connsiteY2468" fmla="*/ 223281 h 1390428"/>
              <a:gd name="connsiteX2469" fmla="*/ 615725 w 2025989"/>
              <a:gd name="connsiteY2469" fmla="*/ 236526 h 1390428"/>
              <a:gd name="connsiteX2470" fmla="*/ 643595 w 2025989"/>
              <a:gd name="connsiteY2470" fmla="*/ 237693 h 1390428"/>
              <a:gd name="connsiteX2471" fmla="*/ 701101 w 2025989"/>
              <a:gd name="connsiteY2471" fmla="*/ 196352 h 1390428"/>
              <a:gd name="connsiteX2472" fmla="*/ 702538 w 2025989"/>
              <a:gd name="connsiteY2472" fmla="*/ 197952 h 1390428"/>
              <a:gd name="connsiteX2473" fmla="*/ 654155 w 2025989"/>
              <a:gd name="connsiteY2473" fmla="*/ 238137 h 1390428"/>
              <a:gd name="connsiteX2474" fmla="*/ 680786 w 2025989"/>
              <a:gd name="connsiteY2474" fmla="*/ 239489 h 1390428"/>
              <a:gd name="connsiteX2475" fmla="*/ 681726 w 2025989"/>
              <a:gd name="connsiteY2475" fmla="*/ 237897 h 1390428"/>
              <a:gd name="connsiteX2476" fmla="*/ 720359 w 2025989"/>
              <a:gd name="connsiteY2476" fmla="*/ 208563 h 1390428"/>
              <a:gd name="connsiteX2477" fmla="*/ 722216 w 2025989"/>
              <a:gd name="connsiteY2477" fmla="*/ 210487 h 1390428"/>
              <a:gd name="connsiteX2478" fmla="*/ 688809 w 2025989"/>
              <a:gd name="connsiteY2478" fmla="*/ 239896 h 1390428"/>
              <a:gd name="connsiteX2479" fmla="*/ 708511 w 2025989"/>
              <a:gd name="connsiteY2479" fmla="*/ 240897 h 1390428"/>
              <a:gd name="connsiteX2480" fmla="*/ 709266 w 2025989"/>
              <a:gd name="connsiteY2480" fmla="*/ 237653 h 1390428"/>
              <a:gd name="connsiteX2481" fmla="*/ 777670 w 2025989"/>
              <a:gd name="connsiteY2481" fmla="*/ 186066 h 1390428"/>
              <a:gd name="connsiteX2482" fmla="*/ 779397 w 2025989"/>
              <a:gd name="connsiteY2482" fmla="*/ 188610 h 1390428"/>
              <a:gd name="connsiteX2483" fmla="*/ 715037 w 2025989"/>
              <a:gd name="connsiteY2483" fmla="*/ 241225 h 1390428"/>
              <a:gd name="connsiteX2484" fmla="*/ 741617 w 2025989"/>
              <a:gd name="connsiteY2484" fmla="*/ 242576 h 1390428"/>
              <a:gd name="connsiteX2485" fmla="*/ 742705 w 2025989"/>
              <a:gd name="connsiteY2485" fmla="*/ 240925 h 1390428"/>
              <a:gd name="connsiteX2486" fmla="*/ 793631 w 2025989"/>
              <a:gd name="connsiteY2486" fmla="*/ 206181 h 1390428"/>
              <a:gd name="connsiteX2487" fmla="*/ 794670 w 2025989"/>
              <a:gd name="connsiteY2487" fmla="*/ 207578 h 1390428"/>
              <a:gd name="connsiteX2488" fmla="*/ 750471 w 2025989"/>
              <a:gd name="connsiteY2488" fmla="*/ 243025 h 1390428"/>
              <a:gd name="connsiteX2489" fmla="*/ 750931 w 2025989"/>
              <a:gd name="connsiteY2489" fmla="*/ 243049 h 1390428"/>
              <a:gd name="connsiteX2490" fmla="*/ 767209 w 2025989"/>
              <a:gd name="connsiteY2490" fmla="*/ 244071 h 1390428"/>
              <a:gd name="connsiteX2491" fmla="*/ 832411 w 2025989"/>
              <a:gd name="connsiteY2491" fmla="*/ 195601 h 1390428"/>
              <a:gd name="connsiteX2492" fmla="*/ 833806 w 2025989"/>
              <a:gd name="connsiteY2492" fmla="*/ 197600 h 1390428"/>
              <a:gd name="connsiteX2493" fmla="*/ 800818 w 2025989"/>
              <a:gd name="connsiteY2493" fmla="*/ 224365 h 1390428"/>
              <a:gd name="connsiteX2494" fmla="*/ 776316 w 2025989"/>
              <a:gd name="connsiteY2494" fmla="*/ 244665 h 1390428"/>
              <a:gd name="connsiteX2495" fmla="*/ 795912 w 2025989"/>
              <a:gd name="connsiteY2495" fmla="*/ 245997 h 1390428"/>
              <a:gd name="connsiteX2496" fmla="*/ 864163 w 2025989"/>
              <a:gd name="connsiteY2496" fmla="*/ 193523 h 1390428"/>
              <a:gd name="connsiteX2497" fmla="*/ 865847 w 2025989"/>
              <a:gd name="connsiteY2497" fmla="*/ 195372 h 1390428"/>
              <a:gd name="connsiteX2498" fmla="*/ 806073 w 2025989"/>
              <a:gd name="connsiteY2498" fmla="*/ 246718 h 1390428"/>
              <a:gd name="connsiteX2499" fmla="*/ 828862 w 2025989"/>
              <a:gd name="connsiteY2499" fmla="*/ 248360 h 1390428"/>
              <a:gd name="connsiteX2500" fmla="*/ 829026 w 2025989"/>
              <a:gd name="connsiteY2500" fmla="*/ 248153 h 1390428"/>
              <a:gd name="connsiteX2501" fmla="*/ 829515 w 2025989"/>
              <a:gd name="connsiteY2501" fmla="*/ 247816 h 1390428"/>
              <a:gd name="connsiteX2502" fmla="*/ 831644 w 2025989"/>
              <a:gd name="connsiteY2502" fmla="*/ 247361 h 1390428"/>
              <a:gd name="connsiteX2503" fmla="*/ 837531 w 2025989"/>
              <a:gd name="connsiteY2503" fmla="*/ 242815 h 1390428"/>
              <a:gd name="connsiteX2504" fmla="*/ 843457 w 2025989"/>
              <a:gd name="connsiteY2504" fmla="*/ 237934 h 1390428"/>
              <a:gd name="connsiteX2505" fmla="*/ 852553 w 2025989"/>
              <a:gd name="connsiteY2505" fmla="*/ 229782 h 1390428"/>
              <a:gd name="connsiteX2506" fmla="*/ 899688 w 2025989"/>
              <a:gd name="connsiteY2506" fmla="*/ 190499 h 1390428"/>
              <a:gd name="connsiteX2507" fmla="*/ 902260 w 2025989"/>
              <a:gd name="connsiteY2507" fmla="*/ 193058 h 1390428"/>
              <a:gd name="connsiteX2508" fmla="*/ 874133 w 2025989"/>
              <a:gd name="connsiteY2508" fmla="*/ 220299 h 1390428"/>
              <a:gd name="connsiteX2509" fmla="*/ 843922 w 2025989"/>
              <a:gd name="connsiteY2509" fmla="*/ 249451 h 1390428"/>
              <a:gd name="connsiteX2510" fmla="*/ 864522 w 2025989"/>
              <a:gd name="connsiteY2510" fmla="*/ 250949 h 1390428"/>
              <a:gd name="connsiteX2511" fmla="*/ 887823 w 2025989"/>
              <a:gd name="connsiteY2511" fmla="*/ 230316 h 1390428"/>
              <a:gd name="connsiteX2512" fmla="*/ 916990 w 2025989"/>
              <a:gd name="connsiteY2512" fmla="*/ 207955 h 1390428"/>
              <a:gd name="connsiteX2513" fmla="*/ 918811 w 2025989"/>
              <a:gd name="connsiteY2513" fmla="*/ 210139 h 1390428"/>
              <a:gd name="connsiteX2514" fmla="*/ 894124 w 2025989"/>
              <a:gd name="connsiteY2514" fmla="*/ 234046 h 1390428"/>
              <a:gd name="connsiteX2515" fmla="*/ 873938 w 2025989"/>
              <a:gd name="connsiteY2515" fmla="*/ 251622 h 1390428"/>
              <a:gd name="connsiteX2516" fmla="*/ 902968 w 2025989"/>
              <a:gd name="connsiteY2516" fmla="*/ 253637 h 1390428"/>
              <a:gd name="connsiteX2517" fmla="*/ 903274 w 2025989"/>
              <a:gd name="connsiteY2517" fmla="*/ 252204 h 1390428"/>
              <a:gd name="connsiteX2518" fmla="*/ 924026 w 2025989"/>
              <a:gd name="connsiteY2518" fmla="*/ 234525 h 1390428"/>
              <a:gd name="connsiteX2519" fmla="*/ 956314 w 2025989"/>
              <a:gd name="connsiteY2519" fmla="*/ 204840 h 1390428"/>
              <a:gd name="connsiteX2520" fmla="*/ 957999 w 2025989"/>
              <a:gd name="connsiteY2520" fmla="*/ 206361 h 1390428"/>
              <a:gd name="connsiteX2521" fmla="*/ 928332 w 2025989"/>
              <a:gd name="connsiteY2521" fmla="*/ 239762 h 1390428"/>
              <a:gd name="connsiteX2522" fmla="*/ 911968 w 2025989"/>
              <a:gd name="connsiteY2522" fmla="*/ 254235 h 1390428"/>
              <a:gd name="connsiteX2523" fmla="*/ 928427 w 2025989"/>
              <a:gd name="connsiteY2523" fmla="*/ 255265 h 1390428"/>
              <a:gd name="connsiteX2524" fmla="*/ 928994 w 2025989"/>
              <a:gd name="connsiteY2524" fmla="*/ 253628 h 1390428"/>
              <a:gd name="connsiteX2525" fmla="*/ 955410 w 2025989"/>
              <a:gd name="connsiteY2525" fmla="*/ 228590 h 1390428"/>
              <a:gd name="connsiteX2526" fmla="*/ 981859 w 2025989"/>
              <a:gd name="connsiteY2526" fmla="*/ 203564 h 1390428"/>
              <a:gd name="connsiteX2527" fmla="*/ 984209 w 2025989"/>
              <a:gd name="connsiteY2527" fmla="*/ 203474 h 1390428"/>
              <a:gd name="connsiteX2528" fmla="*/ 983893 w 2025989"/>
              <a:gd name="connsiteY2528" fmla="*/ 202587 h 1390428"/>
              <a:gd name="connsiteX2529" fmla="*/ 990615 w 2025989"/>
              <a:gd name="connsiteY2529" fmla="*/ 193341 h 1390428"/>
              <a:gd name="connsiteX2530" fmla="*/ 998941 w 2025989"/>
              <a:gd name="connsiteY2530" fmla="*/ 185907 h 1390428"/>
              <a:gd name="connsiteX2531" fmla="*/ 1002524 w 2025989"/>
              <a:gd name="connsiteY2531" fmla="*/ 189029 h 1390428"/>
              <a:gd name="connsiteX2532" fmla="*/ 985615 w 2025989"/>
              <a:gd name="connsiteY2532" fmla="*/ 204247 h 1390428"/>
              <a:gd name="connsiteX2533" fmla="*/ 984790 w 2025989"/>
              <a:gd name="connsiteY2533" fmla="*/ 203972 h 1390428"/>
              <a:gd name="connsiteX2534" fmla="*/ 984958 w 2025989"/>
              <a:gd name="connsiteY2534" fmla="*/ 206254 h 1390428"/>
              <a:gd name="connsiteX2535" fmla="*/ 958519 w 2025989"/>
              <a:gd name="connsiteY2535" fmla="*/ 235494 h 1390428"/>
              <a:gd name="connsiteX2536" fmla="*/ 934870 w 2025989"/>
              <a:gd name="connsiteY2536" fmla="*/ 255667 h 1390428"/>
              <a:gd name="connsiteX2537" fmla="*/ 951684 w 2025989"/>
              <a:gd name="connsiteY2537" fmla="*/ 256618 h 1390428"/>
              <a:gd name="connsiteX2538" fmla="*/ 951714 w 2025989"/>
              <a:gd name="connsiteY2538" fmla="*/ 256573 h 1390428"/>
              <a:gd name="connsiteX2539" fmla="*/ 1023566 w 2025989"/>
              <a:gd name="connsiteY2539" fmla="*/ 190085 h 1390428"/>
              <a:gd name="connsiteX2540" fmla="*/ 1026185 w 2025989"/>
              <a:gd name="connsiteY2540" fmla="*/ 192336 h 1390428"/>
              <a:gd name="connsiteX2541" fmla="*/ 961814 w 2025989"/>
              <a:gd name="connsiteY2541" fmla="*/ 257190 h 1390428"/>
              <a:gd name="connsiteX2542" fmla="*/ 989614 w 2025989"/>
              <a:gd name="connsiteY2542" fmla="*/ 258514 h 1390428"/>
              <a:gd name="connsiteX2543" fmla="*/ 1051437 w 2025989"/>
              <a:gd name="connsiteY2543" fmla="*/ 206382 h 1390428"/>
              <a:gd name="connsiteX2544" fmla="*/ 1052866 w 2025989"/>
              <a:gd name="connsiteY2544" fmla="*/ 207828 h 1390428"/>
              <a:gd name="connsiteX2545" fmla="*/ 999451 w 2025989"/>
              <a:gd name="connsiteY2545" fmla="*/ 258882 h 1390428"/>
              <a:gd name="connsiteX2546" fmla="*/ 1029695 w 2025989"/>
              <a:gd name="connsiteY2546" fmla="*/ 259813 h 1390428"/>
              <a:gd name="connsiteX2547" fmla="*/ 1087580 w 2025989"/>
              <a:gd name="connsiteY2547" fmla="*/ 203792 h 1390428"/>
              <a:gd name="connsiteX2548" fmla="*/ 1089443 w 2025989"/>
              <a:gd name="connsiteY2548" fmla="*/ 205626 h 1390428"/>
              <a:gd name="connsiteX2549" fmla="*/ 1039866 w 2025989"/>
              <a:gd name="connsiteY2549" fmla="*/ 260003 h 1390428"/>
              <a:gd name="connsiteX2550" fmla="*/ 1066580 w 2025989"/>
              <a:gd name="connsiteY2550" fmla="*/ 260274 h 1390428"/>
              <a:gd name="connsiteX2551" fmla="*/ 1066596 w 2025989"/>
              <a:gd name="connsiteY2551" fmla="*/ 260210 h 1390428"/>
              <a:gd name="connsiteX2552" fmla="*/ 1087904 w 2025989"/>
              <a:gd name="connsiteY2552" fmla="*/ 238447 h 1390428"/>
              <a:gd name="connsiteX2553" fmla="*/ 1109053 w 2025989"/>
              <a:gd name="connsiteY2553" fmla="*/ 217455 h 1390428"/>
              <a:gd name="connsiteX2554" fmla="*/ 1112196 w 2025989"/>
              <a:gd name="connsiteY2554" fmla="*/ 219804 h 1390428"/>
              <a:gd name="connsiteX2555" fmla="*/ 1091445 w 2025989"/>
              <a:gd name="connsiteY2555" fmla="*/ 244573 h 1390428"/>
              <a:gd name="connsiteX2556" fmla="*/ 1075239 w 2025989"/>
              <a:gd name="connsiteY2556" fmla="*/ 260247 h 1390428"/>
              <a:gd name="connsiteX2557" fmla="*/ 1091250 w 2025989"/>
              <a:gd name="connsiteY2557" fmla="*/ 259999 h 1390428"/>
              <a:gd name="connsiteX2558" fmla="*/ 1091381 w 2025989"/>
              <a:gd name="connsiteY2558" fmla="*/ 259750 h 1390428"/>
              <a:gd name="connsiteX2559" fmla="*/ 1107503 w 2025989"/>
              <a:gd name="connsiteY2559" fmla="*/ 244531 h 1390428"/>
              <a:gd name="connsiteX2560" fmla="*/ 1109355 w 2025989"/>
              <a:gd name="connsiteY2560" fmla="*/ 246028 h 1390428"/>
              <a:gd name="connsiteX2561" fmla="*/ 1100092 w 2025989"/>
              <a:gd name="connsiteY2561" fmla="*/ 259863 h 1390428"/>
              <a:gd name="connsiteX2562" fmla="*/ 1108974 w 2025989"/>
              <a:gd name="connsiteY2562" fmla="*/ 259724 h 1390428"/>
              <a:gd name="connsiteX2563" fmla="*/ 1109345 w 2025989"/>
              <a:gd name="connsiteY2563" fmla="*/ 259063 h 1390428"/>
              <a:gd name="connsiteX2564" fmla="*/ 1122645 w 2025989"/>
              <a:gd name="connsiteY2564" fmla="*/ 243927 h 1390428"/>
              <a:gd name="connsiteX2565" fmla="*/ 1136809 w 2025989"/>
              <a:gd name="connsiteY2565" fmla="*/ 231704 h 1390428"/>
              <a:gd name="connsiteX2566" fmla="*/ 1137690 w 2025989"/>
              <a:gd name="connsiteY2566" fmla="*/ 232589 h 1390428"/>
              <a:gd name="connsiteX2567" fmla="*/ 1129896 w 2025989"/>
              <a:gd name="connsiteY2567" fmla="*/ 245702 h 1390428"/>
              <a:gd name="connsiteX2568" fmla="*/ 1118284 w 2025989"/>
              <a:gd name="connsiteY2568" fmla="*/ 259488 h 1390428"/>
              <a:gd name="connsiteX2569" fmla="*/ 1133522 w 2025989"/>
              <a:gd name="connsiteY2569" fmla="*/ 258859 h 1390428"/>
              <a:gd name="connsiteX2570" fmla="*/ 1134287 w 2025989"/>
              <a:gd name="connsiteY2570" fmla="*/ 255864 h 1390428"/>
              <a:gd name="connsiteX2571" fmla="*/ 1161110 w 2025989"/>
              <a:gd name="connsiteY2571" fmla="*/ 228009 h 1390428"/>
              <a:gd name="connsiteX2572" fmla="*/ 1163437 w 2025989"/>
              <a:gd name="connsiteY2572" fmla="*/ 229747 h 1390428"/>
              <a:gd name="connsiteX2573" fmla="*/ 1141410 w 2025989"/>
              <a:gd name="connsiteY2573" fmla="*/ 258471 h 1390428"/>
              <a:gd name="connsiteX2574" fmla="*/ 1167155 w 2025989"/>
              <a:gd name="connsiteY2574" fmla="*/ 256715 h 1390428"/>
              <a:gd name="connsiteX2575" fmla="*/ 1174507 w 2025989"/>
              <a:gd name="connsiteY2575" fmla="*/ 245434 h 1390428"/>
              <a:gd name="connsiteX2576" fmla="*/ 1187887 w 2025989"/>
              <a:gd name="connsiteY2576" fmla="*/ 229761 h 1390428"/>
              <a:gd name="connsiteX2577" fmla="*/ 1191002 w 2025989"/>
              <a:gd name="connsiteY2577" fmla="*/ 232338 h 1390428"/>
              <a:gd name="connsiteX2578" fmla="*/ 1179291 w 2025989"/>
              <a:gd name="connsiteY2578" fmla="*/ 250175 h 1390428"/>
              <a:gd name="connsiteX2579" fmla="*/ 1175117 w 2025989"/>
              <a:gd name="connsiteY2579" fmla="*/ 256174 h 1390428"/>
              <a:gd name="connsiteX2580" fmla="*/ 1201503 w 2025989"/>
              <a:gd name="connsiteY2580" fmla="*/ 253564 h 1390428"/>
              <a:gd name="connsiteX2581" fmla="*/ 1208334 w 2025989"/>
              <a:gd name="connsiteY2581" fmla="*/ 240957 h 1390428"/>
              <a:gd name="connsiteX2582" fmla="*/ 1221356 w 2025989"/>
              <a:gd name="connsiteY2582" fmla="*/ 225937 h 1390428"/>
              <a:gd name="connsiteX2583" fmla="*/ 1224661 w 2025989"/>
              <a:gd name="connsiteY2583" fmla="*/ 228472 h 1390428"/>
              <a:gd name="connsiteX2584" fmla="*/ 1214286 w 2025989"/>
              <a:gd name="connsiteY2584" fmla="*/ 245485 h 1390428"/>
              <a:gd name="connsiteX2585" fmla="*/ 1209896 w 2025989"/>
              <a:gd name="connsiteY2585" fmla="*/ 252597 h 1390428"/>
              <a:gd name="connsiteX2586" fmla="*/ 1228836 w 2025989"/>
              <a:gd name="connsiteY2586" fmla="*/ 250055 h 1390428"/>
              <a:gd name="connsiteX2587" fmla="*/ 1228643 w 2025989"/>
              <a:gd name="connsiteY2587" fmla="*/ 249043 h 1390428"/>
              <a:gd name="connsiteX2588" fmla="*/ 1235682 w 2025989"/>
              <a:gd name="connsiteY2588" fmla="*/ 236551 h 1390428"/>
              <a:gd name="connsiteX2589" fmla="*/ 1250498 w 2025989"/>
              <a:gd name="connsiteY2589" fmla="*/ 223685 h 1390428"/>
              <a:gd name="connsiteX2590" fmla="*/ 1251390 w 2025989"/>
              <a:gd name="connsiteY2590" fmla="*/ 224631 h 1390428"/>
              <a:gd name="connsiteX2591" fmla="*/ 1244211 w 2025989"/>
              <a:gd name="connsiteY2591" fmla="*/ 237060 h 1390428"/>
              <a:gd name="connsiteX2592" fmla="*/ 1235563 w 2025989"/>
              <a:gd name="connsiteY2592" fmla="*/ 249151 h 1390428"/>
              <a:gd name="connsiteX2593" fmla="*/ 1250450 w 2025989"/>
              <a:gd name="connsiteY2593" fmla="*/ 246723 h 1390428"/>
              <a:gd name="connsiteX2594" fmla="*/ 1250634 w 2025989"/>
              <a:gd name="connsiteY2594" fmla="*/ 245369 h 1390428"/>
              <a:gd name="connsiteX2595" fmla="*/ 1263503 w 2025989"/>
              <a:gd name="connsiteY2595" fmla="*/ 227375 h 1390428"/>
              <a:gd name="connsiteX2596" fmla="*/ 1266346 w 2025989"/>
              <a:gd name="connsiteY2596" fmla="*/ 230079 h 1390428"/>
              <a:gd name="connsiteX2597" fmla="*/ 1261339 w 2025989"/>
              <a:gd name="connsiteY2597" fmla="*/ 239271 h 1390428"/>
              <a:gd name="connsiteX2598" fmla="*/ 1258270 w 2025989"/>
              <a:gd name="connsiteY2598" fmla="*/ 245447 h 1390428"/>
              <a:gd name="connsiteX2599" fmla="*/ 1283940 w 2025989"/>
              <a:gd name="connsiteY2599" fmla="*/ 240389 h 1390428"/>
              <a:gd name="connsiteX2600" fmla="*/ 1284258 w 2025989"/>
              <a:gd name="connsiteY2600" fmla="*/ 239382 h 1390428"/>
              <a:gd name="connsiteX2601" fmla="*/ 1294812 w 2025989"/>
              <a:gd name="connsiteY2601" fmla="*/ 222970 h 1390428"/>
              <a:gd name="connsiteX2602" fmla="*/ 1298731 w 2025989"/>
              <a:gd name="connsiteY2602" fmla="*/ 225679 h 1390428"/>
              <a:gd name="connsiteX2603" fmla="*/ 1293423 w 2025989"/>
              <a:gd name="connsiteY2603" fmla="*/ 238320 h 1390428"/>
              <a:gd name="connsiteX2604" fmla="*/ 1314145 w 2025989"/>
              <a:gd name="connsiteY2604" fmla="*/ 233153 h 1390428"/>
              <a:gd name="connsiteX2605" fmla="*/ 1319108 w 2025989"/>
              <a:gd name="connsiteY2605" fmla="*/ 221878 h 1390428"/>
              <a:gd name="connsiteX2606" fmla="*/ 1324106 w 2025989"/>
              <a:gd name="connsiteY2606" fmla="*/ 224342 h 1390428"/>
              <a:gd name="connsiteX2607" fmla="*/ 1322391 w 2025989"/>
              <a:gd name="connsiteY2607" fmla="*/ 231095 h 1390428"/>
              <a:gd name="connsiteX2608" fmla="*/ 1382326 w 2025989"/>
              <a:gd name="connsiteY2608" fmla="*/ 211612 h 1390428"/>
              <a:gd name="connsiteX2609" fmla="*/ 1380820 w 2025989"/>
              <a:gd name="connsiteY2609" fmla="*/ 208569 h 1390428"/>
              <a:gd name="connsiteX2610" fmla="*/ 1390788 w 2025989"/>
              <a:gd name="connsiteY2610" fmla="*/ 197574 h 1390428"/>
              <a:gd name="connsiteX2611" fmla="*/ 1393960 w 2025989"/>
              <a:gd name="connsiteY2611" fmla="*/ 202051 h 1390428"/>
              <a:gd name="connsiteX2612" fmla="*/ 1387965 w 2025989"/>
              <a:gd name="connsiteY2612" fmla="*/ 209517 h 1390428"/>
              <a:gd name="connsiteX2613" fmla="*/ 1410790 w 2025989"/>
              <a:gd name="connsiteY2613" fmla="*/ 200051 h 1390428"/>
              <a:gd name="connsiteX2614" fmla="*/ 1410412 w 2025989"/>
              <a:gd name="connsiteY2614" fmla="*/ 199572 h 1390428"/>
              <a:gd name="connsiteX2615" fmla="*/ 1415573 w 2025989"/>
              <a:gd name="connsiteY2615" fmla="*/ 188054 h 1390428"/>
              <a:gd name="connsiteX2616" fmla="*/ 1423829 w 2025989"/>
              <a:gd name="connsiteY2616" fmla="*/ 179349 h 1390428"/>
              <a:gd name="connsiteX2617" fmla="*/ 1426643 w 2025989"/>
              <a:gd name="connsiteY2617" fmla="*/ 181485 h 1390428"/>
              <a:gd name="connsiteX2618" fmla="*/ 1419790 w 2025989"/>
              <a:gd name="connsiteY2618" fmla="*/ 194483 h 1390428"/>
              <a:gd name="connsiteX2619" fmla="*/ 1418461 w 2025989"/>
              <a:gd name="connsiteY2619" fmla="*/ 196565 h 1390428"/>
              <a:gd name="connsiteX2620" fmla="*/ 1440562 w 2025989"/>
              <a:gd name="connsiteY2620" fmla="*/ 185737 h 1390428"/>
              <a:gd name="connsiteX2621" fmla="*/ 1449047 w 2025989"/>
              <a:gd name="connsiteY2621" fmla="*/ 171674 h 1390428"/>
              <a:gd name="connsiteX2622" fmla="*/ 1462698 w 2025989"/>
              <a:gd name="connsiteY2622" fmla="*/ 152848 h 1390428"/>
              <a:gd name="connsiteX2623" fmla="*/ 1465484 w 2025989"/>
              <a:gd name="connsiteY2623" fmla="*/ 154385 h 1390428"/>
              <a:gd name="connsiteX2624" fmla="*/ 1455873 w 2025989"/>
              <a:gd name="connsiteY2624" fmla="*/ 174730 h 1390428"/>
              <a:gd name="connsiteX2625" fmla="*/ 1453403 w 2025989"/>
              <a:gd name="connsiteY2625" fmla="*/ 178859 h 1390428"/>
              <a:gd name="connsiteX2626" fmla="*/ 1480838 w 2025989"/>
              <a:gd name="connsiteY2626" fmla="*/ 162697 h 1390428"/>
              <a:gd name="connsiteX2627" fmla="*/ 1485378 w 2025989"/>
              <a:gd name="connsiteY2627" fmla="*/ 151117 h 1390428"/>
              <a:gd name="connsiteX2628" fmla="*/ 1492066 w 2025989"/>
              <a:gd name="connsiteY2628" fmla="*/ 142201 h 1390428"/>
              <a:gd name="connsiteX2629" fmla="*/ 1494503 w 2025989"/>
              <a:gd name="connsiteY2629" fmla="*/ 143402 h 1390428"/>
              <a:gd name="connsiteX2630" fmla="*/ 1492251 w 2025989"/>
              <a:gd name="connsiteY2630" fmla="*/ 155236 h 1390428"/>
              <a:gd name="connsiteX2631" fmla="*/ 1505695 w 2025989"/>
              <a:gd name="connsiteY2631" fmla="*/ 145987 h 1390428"/>
              <a:gd name="connsiteX2632" fmla="*/ 1505659 w 2025989"/>
              <a:gd name="connsiteY2632" fmla="*/ 145753 h 1390428"/>
              <a:gd name="connsiteX2633" fmla="*/ 1511246 w 2025989"/>
              <a:gd name="connsiteY2633" fmla="*/ 130746 h 1390428"/>
              <a:gd name="connsiteX2634" fmla="*/ 1520279 w 2025989"/>
              <a:gd name="connsiteY2634" fmla="*/ 112542 h 1390428"/>
              <a:gd name="connsiteX2635" fmla="*/ 1524206 w 2025989"/>
              <a:gd name="connsiteY2635" fmla="*/ 113915 h 1390428"/>
              <a:gd name="connsiteX2636" fmla="*/ 1520053 w 2025989"/>
              <a:gd name="connsiteY2636" fmla="*/ 131365 h 1390428"/>
              <a:gd name="connsiteX2637" fmla="*/ 1517192 w 2025989"/>
              <a:gd name="connsiteY2637" fmla="*/ 137639 h 1390428"/>
              <a:gd name="connsiteX2638" fmla="*/ 1536403 w 2025989"/>
              <a:gd name="connsiteY2638" fmla="*/ 122613 h 1390428"/>
              <a:gd name="connsiteX2639" fmla="*/ 1544824 w 2025989"/>
              <a:gd name="connsiteY2639" fmla="*/ 104741 h 1390428"/>
              <a:gd name="connsiteX2640" fmla="*/ 1552184 w 2025989"/>
              <a:gd name="connsiteY2640" fmla="*/ 87465 h 1390428"/>
              <a:gd name="connsiteX2641" fmla="*/ 1555979 w 2025989"/>
              <a:gd name="connsiteY2641" fmla="*/ 88287 h 1390428"/>
              <a:gd name="connsiteX2642" fmla="*/ 1551249 w 2025989"/>
              <a:gd name="connsiteY2642" fmla="*/ 109019 h 1390428"/>
              <a:gd name="connsiteX2643" fmla="*/ 1550465 w 2025989"/>
              <a:gd name="connsiteY2643" fmla="*/ 111051 h 1390428"/>
              <a:gd name="connsiteX2644" fmla="*/ 1565034 w 2025989"/>
              <a:gd name="connsiteY2644" fmla="*/ 98197 h 1390428"/>
              <a:gd name="connsiteX2645" fmla="*/ 1570456 w 2025989"/>
              <a:gd name="connsiteY2645" fmla="*/ 80849 h 1390428"/>
              <a:gd name="connsiteX2646" fmla="*/ 1581179 w 2025989"/>
              <a:gd name="connsiteY2646" fmla="*/ 60939 h 1390428"/>
              <a:gd name="connsiteX2647" fmla="*/ 1585628 w 2025989"/>
              <a:gd name="connsiteY2647" fmla="*/ 63069 h 1390428"/>
              <a:gd name="connsiteX2648" fmla="*/ 1577463 w 2025989"/>
              <a:gd name="connsiteY2648" fmla="*/ 84140 h 1390428"/>
              <a:gd name="connsiteX2649" fmla="*/ 1575772 w 2025989"/>
              <a:gd name="connsiteY2649" fmla="*/ 88459 h 1390428"/>
              <a:gd name="connsiteX2650" fmla="*/ 1590504 w 2025989"/>
              <a:gd name="connsiteY2650" fmla="*/ 74315 h 1390428"/>
              <a:gd name="connsiteX2651" fmla="*/ 1598634 w 2025989"/>
              <a:gd name="connsiteY2651" fmla="*/ 53348 h 1390428"/>
              <a:gd name="connsiteX2652" fmla="*/ 1608101 w 2025989"/>
              <a:gd name="connsiteY2652" fmla="*/ 33823 h 1390428"/>
              <a:gd name="connsiteX2653" fmla="*/ 1611992 w 2025989"/>
              <a:gd name="connsiteY2653" fmla="*/ 34964 h 1390428"/>
              <a:gd name="connsiteX2654" fmla="*/ 1604314 w 2025989"/>
              <a:gd name="connsiteY2654" fmla="*/ 58737 h 1390428"/>
              <a:gd name="connsiteX2655" fmla="*/ 1603189 w 2025989"/>
              <a:gd name="connsiteY2655" fmla="*/ 61562 h 1390428"/>
              <a:gd name="connsiteX2656" fmla="*/ 1616703 w 2025989"/>
              <a:gd name="connsiteY2656" fmla="*/ 47101 h 1390428"/>
              <a:gd name="connsiteX2657" fmla="*/ 1616287 w 2025989"/>
              <a:gd name="connsiteY2657" fmla="*/ 42975 h 1390428"/>
              <a:gd name="connsiteX2658" fmla="*/ 1618602 w 2025989"/>
              <a:gd name="connsiteY2658" fmla="*/ 32974 h 1390428"/>
              <a:gd name="connsiteX2659" fmla="*/ 1623166 w 2025989"/>
              <a:gd name="connsiteY2659" fmla="*/ 32096 h 1390428"/>
              <a:gd name="connsiteX2660" fmla="*/ 1624701 w 2025989"/>
              <a:gd name="connsiteY2660" fmla="*/ 38544 h 1390428"/>
              <a:gd name="connsiteX2661" fmla="*/ 1639916 w 2025989"/>
              <a:gd name="connsiteY2661" fmla="*/ 21301 h 1390428"/>
              <a:gd name="connsiteX2662" fmla="*/ 1642519 w 2025989"/>
              <a:gd name="connsiteY2662" fmla="*/ 7308 h 1390428"/>
              <a:gd name="connsiteX2663" fmla="*/ 1647706 w 2025989"/>
              <a:gd name="connsiteY2663" fmla="*/ 0 h 1390428"/>
              <a:gd name="connsiteX2664" fmla="*/ 1652149 w 2025989"/>
              <a:gd name="connsiteY2664" fmla="*/ 0 h 1390428"/>
              <a:gd name="connsiteX2665" fmla="*/ 1649767 w 2025989"/>
              <a:gd name="connsiteY2665" fmla="*/ 9184 h 1390428"/>
              <a:gd name="connsiteX2666" fmla="*/ 1649389 w 2025989"/>
              <a:gd name="connsiteY2666" fmla="*/ 10287 h 1390428"/>
              <a:gd name="connsiteX2667" fmla="*/ 1649384 w 2025989"/>
              <a:gd name="connsiteY2667" fmla="*/ 10293 h 1390428"/>
              <a:gd name="connsiteX2668" fmla="*/ 1649385 w 2025989"/>
              <a:gd name="connsiteY2668" fmla="*/ 10297 h 1390428"/>
              <a:gd name="connsiteX2669" fmla="*/ 1649389 w 2025989"/>
              <a:gd name="connsiteY2669" fmla="*/ 10287 h 1390428"/>
              <a:gd name="connsiteX2670" fmla="*/ 1657757 w 2025989"/>
              <a:gd name="connsiteY2670" fmla="*/ 0 h 1390428"/>
              <a:gd name="connsiteX2671" fmla="*/ 1668465 w 2025989"/>
              <a:gd name="connsiteY2671" fmla="*/ 0 h 1390428"/>
              <a:gd name="connsiteX2672" fmla="*/ 1661677 w 2025989"/>
              <a:gd name="connsiteY2672" fmla="*/ 9259 h 1390428"/>
              <a:gd name="connsiteX2673" fmla="*/ 1455703 w 2025989"/>
              <a:gd name="connsiteY2673" fmla="*/ 187636 h 1390428"/>
              <a:gd name="connsiteX2674" fmla="*/ 1158061 w 2025989"/>
              <a:gd name="connsiteY2674" fmla="*/ 264955 h 1390428"/>
              <a:gd name="connsiteX2675" fmla="*/ 808340 w 2025989"/>
              <a:gd name="connsiteY2675" fmla="*/ 255596 h 1390428"/>
              <a:gd name="connsiteX2676" fmla="*/ 432754 w 2025989"/>
              <a:gd name="connsiteY2676" fmla="*/ 241182 h 1390428"/>
              <a:gd name="connsiteX2677" fmla="*/ 107191 w 2025989"/>
              <a:gd name="connsiteY2677" fmla="*/ 265820 h 1390428"/>
              <a:gd name="connsiteX2678" fmla="*/ 15003 w 2025989"/>
              <a:gd name="connsiteY2678" fmla="*/ 281616 h 1390428"/>
              <a:gd name="connsiteX2679" fmla="*/ 5931 w 2025989"/>
              <a:gd name="connsiteY2679" fmla="*/ 281480 h 1390428"/>
              <a:gd name="connsiteX2680" fmla="*/ 4151 w 2025989"/>
              <a:gd name="connsiteY2680" fmla="*/ 280719 h 1390428"/>
              <a:gd name="connsiteX2681" fmla="*/ 43 w 2025989"/>
              <a:gd name="connsiteY2681" fmla="*/ 275160 h 1390428"/>
              <a:gd name="connsiteX2682" fmla="*/ 4296 w 2025989"/>
              <a:gd name="connsiteY2682" fmla="*/ 267433 h 1390428"/>
              <a:gd name="connsiteX2683" fmla="*/ 12934 w 2025989"/>
              <a:gd name="connsiteY2683" fmla="*/ 264068 h 1390428"/>
              <a:gd name="connsiteX2684" fmla="*/ 161016 w 2025989"/>
              <a:gd name="connsiteY2684" fmla="*/ 201473 h 1390428"/>
              <a:gd name="connsiteX2685" fmla="*/ 320768 w 2025989"/>
              <a:gd name="connsiteY2685" fmla="*/ 139944 h 1390428"/>
              <a:gd name="connsiteX2686" fmla="*/ 330512 w 2025989"/>
              <a:gd name="connsiteY2686" fmla="*/ 136669 h 1390428"/>
              <a:gd name="connsiteX2687" fmla="*/ 671013 w 2025989"/>
              <a:gd name="connsiteY2687" fmla="*/ 63716 h 1390428"/>
              <a:gd name="connsiteX2688" fmla="*/ 852062 w 2025989"/>
              <a:gd name="connsiteY2688" fmla="*/ 28478 h 1390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</a:cxnLst>
            <a:rect l="l" t="t" r="r" b="b"/>
            <a:pathLst>
              <a:path w="2025989" h="1390428">
                <a:moveTo>
                  <a:pt x="1330016" y="952380"/>
                </a:moveTo>
                <a:cubicBezTo>
                  <a:pt x="1331497" y="951877"/>
                  <a:pt x="1332848" y="953734"/>
                  <a:pt x="1331746" y="954927"/>
                </a:cubicBezTo>
                <a:cubicBezTo>
                  <a:pt x="1328554" y="958375"/>
                  <a:pt x="1324839" y="961007"/>
                  <a:pt x="1320998" y="963689"/>
                </a:cubicBezTo>
                <a:cubicBezTo>
                  <a:pt x="1317590" y="966069"/>
                  <a:pt x="1314890" y="968369"/>
                  <a:pt x="1310612" y="968491"/>
                </a:cubicBezTo>
                <a:cubicBezTo>
                  <a:pt x="1309286" y="968531"/>
                  <a:pt x="1308587" y="967156"/>
                  <a:pt x="1309118" y="966045"/>
                </a:cubicBezTo>
                <a:cubicBezTo>
                  <a:pt x="1311138" y="961827"/>
                  <a:pt x="1315237" y="960077"/>
                  <a:pt x="1319124" y="957741"/>
                </a:cubicBezTo>
                <a:cubicBezTo>
                  <a:pt x="1322638" y="955631"/>
                  <a:pt x="1326126" y="953717"/>
                  <a:pt x="1330016" y="952380"/>
                </a:cubicBezTo>
                <a:close/>
                <a:moveTo>
                  <a:pt x="1481117" y="855813"/>
                </a:moveTo>
                <a:lnTo>
                  <a:pt x="1484940" y="857167"/>
                </a:lnTo>
                <a:cubicBezTo>
                  <a:pt x="1485138" y="861876"/>
                  <a:pt x="1483584" y="866812"/>
                  <a:pt x="1482433" y="871345"/>
                </a:cubicBezTo>
                <a:cubicBezTo>
                  <a:pt x="1481477" y="875097"/>
                  <a:pt x="1475826" y="873295"/>
                  <a:pt x="1476697" y="869569"/>
                </a:cubicBezTo>
                <a:close/>
                <a:moveTo>
                  <a:pt x="1481113" y="855811"/>
                </a:moveTo>
                <a:lnTo>
                  <a:pt x="1481117" y="855813"/>
                </a:lnTo>
                <a:lnTo>
                  <a:pt x="1481117" y="855813"/>
                </a:lnTo>
                <a:close/>
                <a:moveTo>
                  <a:pt x="1512044" y="800731"/>
                </a:moveTo>
                <a:cubicBezTo>
                  <a:pt x="1514018" y="810670"/>
                  <a:pt x="1513830" y="820982"/>
                  <a:pt x="1514288" y="831085"/>
                </a:cubicBezTo>
                <a:cubicBezTo>
                  <a:pt x="1514692" y="839977"/>
                  <a:pt x="1516787" y="850432"/>
                  <a:pt x="1514156" y="858983"/>
                </a:cubicBezTo>
                <a:cubicBezTo>
                  <a:pt x="1513705" y="860453"/>
                  <a:pt x="1511373" y="860510"/>
                  <a:pt x="1510824" y="859090"/>
                </a:cubicBezTo>
                <a:cubicBezTo>
                  <a:pt x="1507673" y="850949"/>
                  <a:pt x="1508979" y="840510"/>
                  <a:pt x="1508754" y="831827"/>
                </a:cubicBezTo>
                <a:cubicBezTo>
                  <a:pt x="1508487" y="821541"/>
                  <a:pt x="1507518" y="811056"/>
                  <a:pt x="1508847" y="800816"/>
                </a:cubicBezTo>
                <a:cubicBezTo>
                  <a:pt x="1509057" y="799213"/>
                  <a:pt x="1511733" y="799171"/>
                  <a:pt x="1512044" y="800731"/>
                </a:cubicBezTo>
                <a:close/>
                <a:moveTo>
                  <a:pt x="1533535" y="782858"/>
                </a:moveTo>
                <a:cubicBezTo>
                  <a:pt x="1538185" y="799123"/>
                  <a:pt x="1537742" y="817788"/>
                  <a:pt x="1538962" y="834618"/>
                </a:cubicBezTo>
                <a:cubicBezTo>
                  <a:pt x="1539314" y="839435"/>
                  <a:pt x="1531835" y="838188"/>
                  <a:pt x="1532416" y="834430"/>
                </a:cubicBezTo>
                <a:cubicBezTo>
                  <a:pt x="1531098" y="817897"/>
                  <a:pt x="1527882" y="799811"/>
                  <a:pt x="1530022" y="783357"/>
                </a:cubicBezTo>
                <a:cubicBezTo>
                  <a:pt x="1530237" y="781683"/>
                  <a:pt x="1533007" y="781014"/>
                  <a:pt x="1533535" y="782858"/>
                </a:cubicBezTo>
                <a:close/>
                <a:moveTo>
                  <a:pt x="1564145" y="715965"/>
                </a:moveTo>
                <a:cubicBezTo>
                  <a:pt x="1566666" y="725178"/>
                  <a:pt x="1566221" y="735297"/>
                  <a:pt x="1566687" y="744779"/>
                </a:cubicBezTo>
                <a:cubicBezTo>
                  <a:pt x="1567100" y="753113"/>
                  <a:pt x="1569309" y="763589"/>
                  <a:pt x="1566362" y="771450"/>
                </a:cubicBezTo>
                <a:cubicBezTo>
                  <a:pt x="1565653" y="773338"/>
                  <a:pt x="1562800" y="773703"/>
                  <a:pt x="1561916" y="771729"/>
                </a:cubicBezTo>
                <a:cubicBezTo>
                  <a:pt x="1558488" y="764091"/>
                  <a:pt x="1559991" y="753977"/>
                  <a:pt x="1559858" y="745706"/>
                </a:cubicBezTo>
                <a:cubicBezTo>
                  <a:pt x="1559704" y="736041"/>
                  <a:pt x="1558560" y="725828"/>
                  <a:pt x="1560494" y="716304"/>
                </a:cubicBezTo>
                <a:cubicBezTo>
                  <a:pt x="1560844" y="714580"/>
                  <a:pt x="1563619" y="714051"/>
                  <a:pt x="1564145" y="715965"/>
                </a:cubicBezTo>
                <a:close/>
                <a:moveTo>
                  <a:pt x="1606015" y="699930"/>
                </a:moveTo>
                <a:cubicBezTo>
                  <a:pt x="1608099" y="704647"/>
                  <a:pt x="1608513" y="709848"/>
                  <a:pt x="1609323" y="714895"/>
                </a:cubicBezTo>
                <a:cubicBezTo>
                  <a:pt x="1609879" y="718351"/>
                  <a:pt x="1611735" y="722778"/>
                  <a:pt x="1608777" y="725474"/>
                </a:cubicBezTo>
                <a:cubicBezTo>
                  <a:pt x="1608132" y="726060"/>
                  <a:pt x="1607239" y="726286"/>
                  <a:pt x="1606437" y="725865"/>
                </a:cubicBezTo>
                <a:cubicBezTo>
                  <a:pt x="1602176" y="723638"/>
                  <a:pt x="1603045" y="716872"/>
                  <a:pt x="1602541" y="712713"/>
                </a:cubicBezTo>
                <a:cubicBezTo>
                  <a:pt x="1602058" y="708703"/>
                  <a:pt x="1601407" y="704678"/>
                  <a:pt x="1602003" y="700651"/>
                </a:cubicBezTo>
                <a:lnTo>
                  <a:pt x="1602004" y="700650"/>
                </a:lnTo>
                <a:cubicBezTo>
                  <a:pt x="1602302" y="698678"/>
                  <a:pt x="1605119" y="697901"/>
                  <a:pt x="1606015" y="699930"/>
                </a:cubicBezTo>
                <a:close/>
                <a:moveTo>
                  <a:pt x="1636204" y="628692"/>
                </a:moveTo>
                <a:cubicBezTo>
                  <a:pt x="1638296" y="634014"/>
                  <a:pt x="1638827" y="639916"/>
                  <a:pt x="1639590" y="645545"/>
                </a:cubicBezTo>
                <a:cubicBezTo>
                  <a:pt x="1640224" y="650183"/>
                  <a:pt x="1642652" y="657190"/>
                  <a:pt x="1639908" y="661246"/>
                </a:cubicBezTo>
                <a:cubicBezTo>
                  <a:pt x="1639153" y="662379"/>
                  <a:pt x="1637743" y="662525"/>
                  <a:pt x="1636731" y="661620"/>
                </a:cubicBezTo>
                <a:cubicBezTo>
                  <a:pt x="1632834" y="658123"/>
                  <a:pt x="1633704" y="650817"/>
                  <a:pt x="1633166" y="645887"/>
                </a:cubicBezTo>
                <a:cubicBezTo>
                  <a:pt x="1632553" y="640262"/>
                  <a:pt x="1631698" y="634495"/>
                  <a:pt x="1632420" y="628859"/>
                </a:cubicBezTo>
                <a:lnTo>
                  <a:pt x="1632419" y="628858"/>
                </a:lnTo>
                <a:cubicBezTo>
                  <a:pt x="1632690" y="626762"/>
                  <a:pt x="1635554" y="627062"/>
                  <a:pt x="1636204" y="628692"/>
                </a:cubicBezTo>
                <a:close/>
                <a:moveTo>
                  <a:pt x="1669967" y="597470"/>
                </a:moveTo>
                <a:cubicBezTo>
                  <a:pt x="1671625" y="600882"/>
                  <a:pt x="1672313" y="604591"/>
                  <a:pt x="1673205" y="608262"/>
                </a:cubicBezTo>
                <a:cubicBezTo>
                  <a:pt x="1674036" y="611616"/>
                  <a:pt x="1675544" y="615131"/>
                  <a:pt x="1674446" y="618502"/>
                </a:cubicBezTo>
                <a:cubicBezTo>
                  <a:pt x="1673932" y="620056"/>
                  <a:pt x="1671821" y="620956"/>
                  <a:pt x="1670569" y="619574"/>
                </a:cubicBezTo>
                <a:cubicBezTo>
                  <a:pt x="1668330" y="617100"/>
                  <a:pt x="1668248" y="614433"/>
                  <a:pt x="1667660" y="611173"/>
                </a:cubicBezTo>
                <a:cubicBezTo>
                  <a:pt x="1666892" y="606864"/>
                  <a:pt x="1665835" y="602579"/>
                  <a:pt x="1665968" y="598186"/>
                </a:cubicBezTo>
                <a:cubicBezTo>
                  <a:pt x="1666020" y="596027"/>
                  <a:pt x="1669097" y="595653"/>
                  <a:pt x="1669967" y="597470"/>
                </a:cubicBezTo>
                <a:close/>
                <a:moveTo>
                  <a:pt x="1171929" y="595537"/>
                </a:moveTo>
                <a:lnTo>
                  <a:pt x="1135769" y="618603"/>
                </a:lnTo>
                <a:lnTo>
                  <a:pt x="1135763" y="618606"/>
                </a:lnTo>
                <a:lnTo>
                  <a:pt x="1135765" y="618605"/>
                </a:lnTo>
                <a:lnTo>
                  <a:pt x="1135769" y="618603"/>
                </a:lnTo>
                <a:lnTo>
                  <a:pt x="1173928" y="599274"/>
                </a:lnTo>
                <a:cubicBezTo>
                  <a:pt x="1173512" y="599134"/>
                  <a:pt x="1173134" y="598923"/>
                  <a:pt x="1172911" y="598579"/>
                </a:cubicBezTo>
                <a:cubicBezTo>
                  <a:pt x="1172214" y="597479"/>
                  <a:pt x="1171981" y="596507"/>
                  <a:pt x="1171929" y="595537"/>
                </a:cubicBezTo>
                <a:close/>
                <a:moveTo>
                  <a:pt x="1196691" y="581281"/>
                </a:moveTo>
                <a:cubicBezTo>
                  <a:pt x="1190468" y="584712"/>
                  <a:pt x="1184302" y="588243"/>
                  <a:pt x="1178166" y="591833"/>
                </a:cubicBezTo>
                <a:cubicBezTo>
                  <a:pt x="1178310" y="594184"/>
                  <a:pt x="1178320" y="596063"/>
                  <a:pt x="1177093" y="597848"/>
                </a:cubicBezTo>
                <a:cubicBezTo>
                  <a:pt x="1183273" y="595130"/>
                  <a:pt x="1189493" y="592493"/>
                  <a:pt x="1195774" y="590017"/>
                </a:cubicBezTo>
                <a:cubicBezTo>
                  <a:pt x="1195703" y="589939"/>
                  <a:pt x="1195584" y="589930"/>
                  <a:pt x="1195520" y="589842"/>
                </a:cubicBezTo>
                <a:cubicBezTo>
                  <a:pt x="1193637" y="587204"/>
                  <a:pt x="1194843" y="583867"/>
                  <a:pt x="1196691" y="581281"/>
                </a:cubicBezTo>
                <a:close/>
                <a:moveTo>
                  <a:pt x="1213665" y="572123"/>
                </a:moveTo>
                <a:cubicBezTo>
                  <a:pt x="1209678" y="574209"/>
                  <a:pt x="1205737" y="576386"/>
                  <a:pt x="1201780" y="578534"/>
                </a:cubicBezTo>
                <a:cubicBezTo>
                  <a:pt x="1203004" y="579107"/>
                  <a:pt x="1203832" y="580468"/>
                  <a:pt x="1203276" y="582163"/>
                </a:cubicBezTo>
                <a:cubicBezTo>
                  <a:pt x="1202647" y="584070"/>
                  <a:pt x="1202202" y="586127"/>
                  <a:pt x="1201316" y="587891"/>
                </a:cubicBezTo>
                <a:cubicBezTo>
                  <a:pt x="1204138" y="586813"/>
                  <a:pt x="1206940" y="585673"/>
                  <a:pt x="1209780" y="584643"/>
                </a:cubicBezTo>
                <a:lnTo>
                  <a:pt x="1209783" y="584642"/>
                </a:lnTo>
                <a:cubicBezTo>
                  <a:pt x="1209346" y="580735"/>
                  <a:pt x="1211066" y="575926"/>
                  <a:pt x="1213665" y="572123"/>
                </a:cubicBezTo>
                <a:close/>
                <a:moveTo>
                  <a:pt x="1248167" y="554688"/>
                </a:moveTo>
                <a:cubicBezTo>
                  <a:pt x="1244582" y="556385"/>
                  <a:pt x="1241072" y="558217"/>
                  <a:pt x="1237509" y="559955"/>
                </a:cubicBezTo>
                <a:cubicBezTo>
                  <a:pt x="1237814" y="560617"/>
                  <a:pt x="1237913" y="561410"/>
                  <a:pt x="1237638" y="562303"/>
                </a:cubicBezTo>
                <a:cubicBezTo>
                  <a:pt x="1236121" y="567254"/>
                  <a:pt x="1233214" y="572076"/>
                  <a:pt x="1230547" y="576498"/>
                </a:cubicBezTo>
                <a:cubicBezTo>
                  <a:pt x="1229822" y="577701"/>
                  <a:pt x="1228208" y="578020"/>
                  <a:pt x="1226939" y="577941"/>
                </a:cubicBezTo>
                <a:cubicBezTo>
                  <a:pt x="1225725" y="577865"/>
                  <a:pt x="1225147" y="577410"/>
                  <a:pt x="1224435" y="576470"/>
                </a:cubicBezTo>
                <a:cubicBezTo>
                  <a:pt x="1223648" y="575431"/>
                  <a:pt x="1223343" y="573827"/>
                  <a:pt x="1223964" y="572622"/>
                </a:cubicBezTo>
                <a:cubicBezTo>
                  <a:pt x="1225364" y="569911"/>
                  <a:pt x="1226881" y="567063"/>
                  <a:pt x="1228582" y="564368"/>
                </a:cubicBezTo>
                <a:cubicBezTo>
                  <a:pt x="1226001" y="565665"/>
                  <a:pt x="1223465" y="567045"/>
                  <a:pt x="1220895" y="568362"/>
                </a:cubicBezTo>
                <a:cubicBezTo>
                  <a:pt x="1221111" y="568767"/>
                  <a:pt x="1221233" y="569217"/>
                  <a:pt x="1221159" y="569708"/>
                </a:cubicBezTo>
                <a:cubicBezTo>
                  <a:pt x="1220761" y="572290"/>
                  <a:pt x="1219734" y="574557"/>
                  <a:pt x="1218750" y="576950"/>
                </a:cubicBezTo>
                <a:cubicBezTo>
                  <a:pt x="1218080" y="578576"/>
                  <a:pt x="1217620" y="580345"/>
                  <a:pt x="1217032" y="582041"/>
                </a:cubicBezTo>
                <a:cubicBezTo>
                  <a:pt x="1224931" y="579299"/>
                  <a:pt x="1232869" y="576660"/>
                  <a:pt x="1240893" y="574242"/>
                </a:cubicBezTo>
                <a:cubicBezTo>
                  <a:pt x="1240846" y="573721"/>
                  <a:pt x="1240946" y="573179"/>
                  <a:pt x="1241164" y="572600"/>
                </a:cubicBezTo>
                <a:cubicBezTo>
                  <a:pt x="1241119" y="572601"/>
                  <a:pt x="1241071" y="572602"/>
                  <a:pt x="1241027" y="572604"/>
                </a:cubicBezTo>
                <a:cubicBezTo>
                  <a:pt x="1242980" y="566858"/>
                  <a:pt x="1245138" y="560319"/>
                  <a:pt x="1248167" y="554688"/>
                </a:cubicBezTo>
                <a:close/>
                <a:moveTo>
                  <a:pt x="1659708" y="548234"/>
                </a:moveTo>
                <a:cubicBezTo>
                  <a:pt x="1661599" y="554495"/>
                  <a:pt x="1662685" y="560930"/>
                  <a:pt x="1663801" y="567365"/>
                </a:cubicBezTo>
                <a:cubicBezTo>
                  <a:pt x="1664758" y="572806"/>
                  <a:pt x="1667379" y="579573"/>
                  <a:pt x="1664823" y="584765"/>
                </a:cubicBezTo>
                <a:cubicBezTo>
                  <a:pt x="1664312" y="585823"/>
                  <a:pt x="1663053" y="585978"/>
                  <a:pt x="1662256" y="585134"/>
                </a:cubicBezTo>
                <a:cubicBezTo>
                  <a:pt x="1658418" y="581053"/>
                  <a:pt x="1658890" y="574073"/>
                  <a:pt x="1658218" y="568810"/>
                </a:cubicBezTo>
                <a:cubicBezTo>
                  <a:pt x="1657380" y="562146"/>
                  <a:pt x="1656490" y="555478"/>
                  <a:pt x="1656460" y="548759"/>
                </a:cubicBezTo>
                <a:cubicBezTo>
                  <a:pt x="1656455" y="546906"/>
                  <a:pt x="1659152" y="546420"/>
                  <a:pt x="1659708" y="548234"/>
                </a:cubicBezTo>
                <a:close/>
                <a:moveTo>
                  <a:pt x="1688892" y="539979"/>
                </a:moveTo>
                <a:cubicBezTo>
                  <a:pt x="1691104" y="542035"/>
                  <a:pt x="1691655" y="544831"/>
                  <a:pt x="1692540" y="547649"/>
                </a:cubicBezTo>
                <a:cubicBezTo>
                  <a:pt x="1693519" y="550722"/>
                  <a:pt x="1695474" y="554465"/>
                  <a:pt x="1693084" y="557210"/>
                </a:cubicBezTo>
                <a:cubicBezTo>
                  <a:pt x="1692567" y="557807"/>
                  <a:pt x="1691773" y="558137"/>
                  <a:pt x="1690989" y="557832"/>
                </a:cubicBezTo>
                <a:cubicBezTo>
                  <a:pt x="1688038" y="556684"/>
                  <a:pt x="1687985" y="554338"/>
                  <a:pt x="1687383" y="551472"/>
                </a:cubicBezTo>
                <a:lnTo>
                  <a:pt x="1687398" y="551469"/>
                </a:lnTo>
                <a:cubicBezTo>
                  <a:pt x="1686675" y="548035"/>
                  <a:pt x="1685400" y="544021"/>
                  <a:pt x="1686628" y="540590"/>
                </a:cubicBezTo>
                <a:cubicBezTo>
                  <a:pt x="1686973" y="539634"/>
                  <a:pt x="1688114" y="539249"/>
                  <a:pt x="1688892" y="539979"/>
                </a:cubicBezTo>
                <a:close/>
                <a:moveTo>
                  <a:pt x="1285298" y="537966"/>
                </a:moveTo>
                <a:cubicBezTo>
                  <a:pt x="1284461" y="538324"/>
                  <a:pt x="1283627" y="538705"/>
                  <a:pt x="1282791" y="539068"/>
                </a:cubicBezTo>
                <a:cubicBezTo>
                  <a:pt x="1282844" y="541826"/>
                  <a:pt x="1281046" y="545136"/>
                  <a:pt x="1280302" y="547473"/>
                </a:cubicBezTo>
                <a:cubicBezTo>
                  <a:pt x="1279241" y="550800"/>
                  <a:pt x="1278563" y="555186"/>
                  <a:pt x="1274987" y="556567"/>
                </a:cubicBezTo>
                <a:cubicBezTo>
                  <a:pt x="1274593" y="556717"/>
                  <a:pt x="1274141" y="556470"/>
                  <a:pt x="1273935" y="556150"/>
                </a:cubicBezTo>
                <a:cubicBezTo>
                  <a:pt x="1271941" y="553095"/>
                  <a:pt x="1274023" y="549064"/>
                  <a:pt x="1275077" y="545932"/>
                </a:cubicBezTo>
                <a:cubicBezTo>
                  <a:pt x="1275464" y="544789"/>
                  <a:pt x="1275785" y="543377"/>
                  <a:pt x="1276184" y="541966"/>
                </a:cubicBezTo>
                <a:cubicBezTo>
                  <a:pt x="1274524" y="542703"/>
                  <a:pt x="1272854" y="543425"/>
                  <a:pt x="1271191" y="544161"/>
                </a:cubicBezTo>
                <a:cubicBezTo>
                  <a:pt x="1271946" y="544741"/>
                  <a:pt x="1272545" y="545527"/>
                  <a:pt x="1272508" y="546584"/>
                </a:cubicBezTo>
                <a:cubicBezTo>
                  <a:pt x="1272294" y="552428"/>
                  <a:pt x="1269719" y="558571"/>
                  <a:pt x="1267429" y="563920"/>
                </a:cubicBezTo>
                <a:cubicBezTo>
                  <a:pt x="1266774" y="565447"/>
                  <a:pt x="1265202" y="566993"/>
                  <a:pt x="1263346" y="566727"/>
                </a:cubicBezTo>
                <a:cubicBezTo>
                  <a:pt x="1262066" y="566543"/>
                  <a:pt x="1261483" y="566244"/>
                  <a:pt x="1260519" y="565405"/>
                </a:cubicBezTo>
                <a:cubicBezTo>
                  <a:pt x="1259530" y="564545"/>
                  <a:pt x="1259140" y="562588"/>
                  <a:pt x="1259658" y="561402"/>
                </a:cubicBezTo>
                <a:cubicBezTo>
                  <a:pt x="1261787" y="556519"/>
                  <a:pt x="1263491" y="551178"/>
                  <a:pt x="1266018" y="546434"/>
                </a:cubicBezTo>
                <a:cubicBezTo>
                  <a:pt x="1265500" y="546665"/>
                  <a:pt x="1264989" y="546910"/>
                  <a:pt x="1264472" y="547145"/>
                </a:cubicBezTo>
                <a:cubicBezTo>
                  <a:pt x="1262860" y="551462"/>
                  <a:pt x="1260715" y="555960"/>
                  <a:pt x="1258142" y="559562"/>
                </a:cubicBezTo>
                <a:lnTo>
                  <a:pt x="1258139" y="559563"/>
                </a:lnTo>
                <a:cubicBezTo>
                  <a:pt x="1257753" y="560103"/>
                  <a:pt x="1256646" y="560250"/>
                  <a:pt x="1256489" y="559401"/>
                </a:cubicBezTo>
                <a:cubicBezTo>
                  <a:pt x="1255943" y="556427"/>
                  <a:pt x="1256341" y="553287"/>
                  <a:pt x="1257446" y="550386"/>
                </a:cubicBezTo>
                <a:cubicBezTo>
                  <a:pt x="1256941" y="550620"/>
                  <a:pt x="1256433" y="550852"/>
                  <a:pt x="1255927" y="551086"/>
                </a:cubicBezTo>
                <a:cubicBezTo>
                  <a:pt x="1256005" y="551404"/>
                  <a:pt x="1256179" y="551687"/>
                  <a:pt x="1256128" y="552042"/>
                </a:cubicBezTo>
                <a:cubicBezTo>
                  <a:pt x="1255189" y="558539"/>
                  <a:pt x="1252334" y="565379"/>
                  <a:pt x="1249668" y="571692"/>
                </a:cubicBezTo>
                <a:cubicBezTo>
                  <a:pt x="1257905" y="569337"/>
                  <a:pt x="1266172" y="567075"/>
                  <a:pt x="1274507" y="565009"/>
                </a:cubicBezTo>
                <a:cubicBezTo>
                  <a:pt x="1274449" y="564606"/>
                  <a:pt x="1274485" y="564195"/>
                  <a:pt x="1274604" y="563761"/>
                </a:cubicBezTo>
                <a:cubicBezTo>
                  <a:pt x="1274604" y="563761"/>
                  <a:pt x="1274603" y="563762"/>
                  <a:pt x="1274603" y="563762"/>
                </a:cubicBezTo>
                <a:lnTo>
                  <a:pt x="1274599" y="563763"/>
                </a:lnTo>
                <a:cubicBezTo>
                  <a:pt x="1274622" y="563694"/>
                  <a:pt x="1274654" y="563621"/>
                  <a:pt x="1274677" y="563552"/>
                </a:cubicBezTo>
                <a:cubicBezTo>
                  <a:pt x="1274761" y="563299"/>
                  <a:pt x="1274772" y="563057"/>
                  <a:pt x="1274925" y="562801"/>
                </a:cubicBezTo>
                <a:cubicBezTo>
                  <a:pt x="1274946" y="562772"/>
                  <a:pt x="1274966" y="562744"/>
                  <a:pt x="1274984" y="562713"/>
                </a:cubicBezTo>
                <a:cubicBezTo>
                  <a:pt x="1277063" y="556272"/>
                  <a:pt x="1279842" y="549970"/>
                  <a:pt x="1282429" y="543721"/>
                </a:cubicBezTo>
                <a:cubicBezTo>
                  <a:pt x="1282673" y="543132"/>
                  <a:pt x="1283816" y="540201"/>
                  <a:pt x="1285298" y="537966"/>
                </a:cubicBezTo>
                <a:close/>
                <a:moveTo>
                  <a:pt x="1301365" y="531178"/>
                </a:moveTo>
                <a:cubicBezTo>
                  <a:pt x="1297513" y="532763"/>
                  <a:pt x="1293688" y="534420"/>
                  <a:pt x="1289854" y="536043"/>
                </a:cubicBezTo>
                <a:cubicBezTo>
                  <a:pt x="1289915" y="536109"/>
                  <a:pt x="1289985" y="536098"/>
                  <a:pt x="1290046" y="536174"/>
                </a:cubicBezTo>
                <a:cubicBezTo>
                  <a:pt x="1292941" y="539613"/>
                  <a:pt x="1290563" y="543600"/>
                  <a:pt x="1289154" y="547401"/>
                </a:cubicBezTo>
                <a:cubicBezTo>
                  <a:pt x="1287243" y="552565"/>
                  <a:pt x="1285387" y="557779"/>
                  <a:pt x="1283311" y="562886"/>
                </a:cubicBezTo>
                <a:cubicBezTo>
                  <a:pt x="1285364" y="562402"/>
                  <a:pt x="1287403" y="561873"/>
                  <a:pt x="1289462" y="561402"/>
                </a:cubicBezTo>
                <a:cubicBezTo>
                  <a:pt x="1288454" y="560250"/>
                  <a:pt x="1288062" y="558722"/>
                  <a:pt x="1288874" y="557263"/>
                </a:cubicBezTo>
                <a:cubicBezTo>
                  <a:pt x="1292876" y="548604"/>
                  <a:pt x="1296654" y="539537"/>
                  <a:pt x="1301365" y="531178"/>
                </a:cubicBezTo>
                <a:close/>
                <a:moveTo>
                  <a:pt x="1318053" y="524400"/>
                </a:moveTo>
                <a:lnTo>
                  <a:pt x="1309191" y="528001"/>
                </a:lnTo>
                <a:lnTo>
                  <a:pt x="1309515" y="530785"/>
                </a:lnTo>
                <a:cubicBezTo>
                  <a:pt x="1306298" y="540741"/>
                  <a:pt x="1301171" y="550308"/>
                  <a:pt x="1296736" y="559798"/>
                </a:cubicBezTo>
                <a:cubicBezTo>
                  <a:pt x="1299975" y="559090"/>
                  <a:pt x="1303197" y="558331"/>
                  <a:pt x="1306451" y="557658"/>
                </a:cubicBezTo>
                <a:cubicBezTo>
                  <a:pt x="1306168" y="557347"/>
                  <a:pt x="1305944" y="557004"/>
                  <a:pt x="1305871" y="556612"/>
                </a:cubicBezTo>
                <a:cubicBezTo>
                  <a:pt x="1304736" y="550520"/>
                  <a:pt x="1310418" y="543588"/>
                  <a:pt x="1312784" y="538147"/>
                </a:cubicBezTo>
                <a:cubicBezTo>
                  <a:pt x="1314634" y="533896"/>
                  <a:pt x="1315984" y="528852"/>
                  <a:pt x="1318053" y="524400"/>
                </a:cubicBezTo>
                <a:close/>
                <a:moveTo>
                  <a:pt x="1338358" y="516517"/>
                </a:moveTo>
                <a:cubicBezTo>
                  <a:pt x="1337125" y="516980"/>
                  <a:pt x="1335900" y="517472"/>
                  <a:pt x="1334672" y="517949"/>
                </a:cubicBezTo>
                <a:cubicBezTo>
                  <a:pt x="1333457" y="520886"/>
                  <a:pt x="1331942" y="523690"/>
                  <a:pt x="1330844" y="526694"/>
                </a:cubicBezTo>
                <a:cubicBezTo>
                  <a:pt x="1329903" y="529262"/>
                  <a:pt x="1329032" y="531423"/>
                  <a:pt x="1327343" y="533583"/>
                </a:cubicBezTo>
                <a:cubicBezTo>
                  <a:pt x="1326905" y="534143"/>
                  <a:pt x="1325951" y="533805"/>
                  <a:pt x="1325787" y="533187"/>
                </a:cubicBezTo>
                <a:cubicBezTo>
                  <a:pt x="1324729" y="529141"/>
                  <a:pt x="1326129" y="524419"/>
                  <a:pt x="1328349" y="520403"/>
                </a:cubicBezTo>
                <a:cubicBezTo>
                  <a:pt x="1327234" y="520841"/>
                  <a:pt x="1326116" y="521269"/>
                  <a:pt x="1325001" y="521701"/>
                </a:cubicBezTo>
                <a:cubicBezTo>
                  <a:pt x="1325612" y="527739"/>
                  <a:pt x="1323071" y="534145"/>
                  <a:pt x="1320961" y="539681"/>
                </a:cubicBezTo>
                <a:cubicBezTo>
                  <a:pt x="1319014" y="544798"/>
                  <a:pt x="1316848" y="552556"/>
                  <a:pt x="1312341" y="556475"/>
                </a:cubicBezTo>
                <a:lnTo>
                  <a:pt x="1312339" y="556476"/>
                </a:lnTo>
                <a:cubicBezTo>
                  <a:pt x="1316575" y="555627"/>
                  <a:pt x="1320796" y="554726"/>
                  <a:pt x="1325046" y="553930"/>
                </a:cubicBezTo>
                <a:cubicBezTo>
                  <a:pt x="1324877" y="553664"/>
                  <a:pt x="1324683" y="553410"/>
                  <a:pt x="1324639" y="553041"/>
                </a:cubicBezTo>
                <a:cubicBezTo>
                  <a:pt x="1323548" y="544343"/>
                  <a:pt x="1330515" y="534472"/>
                  <a:pt x="1333976" y="526693"/>
                </a:cubicBezTo>
                <a:cubicBezTo>
                  <a:pt x="1335320" y="523676"/>
                  <a:pt x="1336424" y="519622"/>
                  <a:pt x="1338358" y="516517"/>
                </a:cubicBezTo>
                <a:close/>
                <a:moveTo>
                  <a:pt x="1715567" y="509254"/>
                </a:moveTo>
                <a:cubicBezTo>
                  <a:pt x="1715586" y="509260"/>
                  <a:pt x="1715590" y="509273"/>
                  <a:pt x="1715607" y="509280"/>
                </a:cubicBezTo>
                <a:cubicBezTo>
                  <a:pt x="1716438" y="508796"/>
                  <a:pt x="1717703" y="509158"/>
                  <a:pt x="1718087" y="510177"/>
                </a:cubicBezTo>
                <a:cubicBezTo>
                  <a:pt x="1719038" y="512650"/>
                  <a:pt x="1719480" y="515256"/>
                  <a:pt x="1720096" y="517825"/>
                </a:cubicBezTo>
                <a:cubicBezTo>
                  <a:pt x="1720875" y="521066"/>
                  <a:pt x="1715660" y="523028"/>
                  <a:pt x="1714420" y="519801"/>
                </a:cubicBezTo>
                <a:lnTo>
                  <a:pt x="1714421" y="519799"/>
                </a:lnTo>
                <a:cubicBezTo>
                  <a:pt x="1713156" y="516543"/>
                  <a:pt x="1711494" y="513171"/>
                  <a:pt x="1713310" y="509891"/>
                </a:cubicBezTo>
                <a:cubicBezTo>
                  <a:pt x="1713767" y="509087"/>
                  <a:pt x="1714771" y="508854"/>
                  <a:pt x="1715567" y="509254"/>
                </a:cubicBezTo>
                <a:close/>
                <a:moveTo>
                  <a:pt x="1384669" y="499782"/>
                </a:moveTo>
                <a:cubicBezTo>
                  <a:pt x="1382570" y="500497"/>
                  <a:pt x="1380484" y="501255"/>
                  <a:pt x="1378397" y="501998"/>
                </a:cubicBezTo>
                <a:cubicBezTo>
                  <a:pt x="1377159" y="505729"/>
                  <a:pt x="1375185" y="509223"/>
                  <a:pt x="1373395" y="512713"/>
                </a:cubicBezTo>
                <a:cubicBezTo>
                  <a:pt x="1371393" y="516608"/>
                  <a:pt x="1369467" y="520169"/>
                  <a:pt x="1366479" y="523429"/>
                </a:cubicBezTo>
                <a:cubicBezTo>
                  <a:pt x="1366005" y="523948"/>
                  <a:pt x="1364902" y="523673"/>
                  <a:pt x="1365090" y="522850"/>
                </a:cubicBezTo>
                <a:cubicBezTo>
                  <a:pt x="1366029" y="518673"/>
                  <a:pt x="1367674" y="515254"/>
                  <a:pt x="1369673" y="511499"/>
                </a:cubicBezTo>
                <a:cubicBezTo>
                  <a:pt x="1371082" y="508861"/>
                  <a:pt x="1372405" y="506137"/>
                  <a:pt x="1373953" y="503565"/>
                </a:cubicBezTo>
                <a:cubicBezTo>
                  <a:pt x="1372201" y="504187"/>
                  <a:pt x="1370447" y="504804"/>
                  <a:pt x="1368695" y="505421"/>
                </a:cubicBezTo>
                <a:cubicBezTo>
                  <a:pt x="1366472" y="513849"/>
                  <a:pt x="1362772" y="521940"/>
                  <a:pt x="1359591" y="530049"/>
                </a:cubicBezTo>
                <a:cubicBezTo>
                  <a:pt x="1357076" y="536471"/>
                  <a:pt x="1355592" y="544661"/>
                  <a:pt x="1349723" y="548757"/>
                </a:cubicBezTo>
                <a:cubicBezTo>
                  <a:pt x="1348145" y="549857"/>
                  <a:pt x="1346179" y="548871"/>
                  <a:pt x="1345844" y="547077"/>
                </a:cubicBezTo>
                <a:cubicBezTo>
                  <a:pt x="1344635" y="540623"/>
                  <a:pt x="1348688" y="534623"/>
                  <a:pt x="1351205" y="528775"/>
                </a:cubicBezTo>
                <a:cubicBezTo>
                  <a:pt x="1354075" y="522095"/>
                  <a:pt x="1356683" y="515113"/>
                  <a:pt x="1359911" y="508524"/>
                </a:cubicBezTo>
                <a:cubicBezTo>
                  <a:pt x="1358714" y="508952"/>
                  <a:pt x="1357525" y="509412"/>
                  <a:pt x="1356331" y="509852"/>
                </a:cubicBezTo>
                <a:cubicBezTo>
                  <a:pt x="1355482" y="513524"/>
                  <a:pt x="1354066" y="516929"/>
                  <a:pt x="1352601" y="520434"/>
                </a:cubicBezTo>
                <a:cubicBezTo>
                  <a:pt x="1350780" y="524784"/>
                  <a:pt x="1349243" y="528571"/>
                  <a:pt x="1345971" y="532014"/>
                </a:cubicBezTo>
                <a:cubicBezTo>
                  <a:pt x="1345476" y="532534"/>
                  <a:pt x="1344362" y="532234"/>
                  <a:pt x="1344418" y="531427"/>
                </a:cubicBezTo>
                <a:cubicBezTo>
                  <a:pt x="1344703" y="527411"/>
                  <a:pt x="1345859" y="524361"/>
                  <a:pt x="1347527" y="520660"/>
                </a:cubicBezTo>
                <a:cubicBezTo>
                  <a:pt x="1348928" y="517552"/>
                  <a:pt x="1350265" y="514434"/>
                  <a:pt x="1351920" y="511489"/>
                </a:cubicBezTo>
                <a:cubicBezTo>
                  <a:pt x="1349760" y="512296"/>
                  <a:pt x="1347592" y="513093"/>
                  <a:pt x="1345428" y="513894"/>
                </a:cubicBezTo>
                <a:cubicBezTo>
                  <a:pt x="1347490" y="519826"/>
                  <a:pt x="1342380" y="526989"/>
                  <a:pt x="1340157" y="532505"/>
                </a:cubicBezTo>
                <a:cubicBezTo>
                  <a:pt x="1337628" y="538772"/>
                  <a:pt x="1335677" y="547708"/>
                  <a:pt x="1330814" y="552862"/>
                </a:cubicBezTo>
                <a:lnTo>
                  <a:pt x="1330818" y="552864"/>
                </a:lnTo>
                <a:cubicBezTo>
                  <a:pt x="1341722" y="550885"/>
                  <a:pt x="1352661" y="549050"/>
                  <a:pt x="1363617" y="547362"/>
                </a:cubicBezTo>
                <a:cubicBezTo>
                  <a:pt x="1363515" y="547083"/>
                  <a:pt x="1363352" y="546834"/>
                  <a:pt x="1363363" y="546491"/>
                </a:cubicBezTo>
                <a:cubicBezTo>
                  <a:pt x="1363690" y="537721"/>
                  <a:pt x="1369568" y="529557"/>
                  <a:pt x="1373366" y="521751"/>
                </a:cubicBezTo>
                <a:cubicBezTo>
                  <a:pt x="1376907" y="514478"/>
                  <a:pt x="1380236" y="506660"/>
                  <a:pt x="1384669" y="499782"/>
                </a:cubicBezTo>
                <a:close/>
                <a:moveTo>
                  <a:pt x="1399982" y="494572"/>
                </a:moveTo>
                <a:cubicBezTo>
                  <a:pt x="1397268" y="495499"/>
                  <a:pt x="1394554" y="496424"/>
                  <a:pt x="1391841" y="497337"/>
                </a:cubicBezTo>
                <a:cubicBezTo>
                  <a:pt x="1391845" y="497538"/>
                  <a:pt x="1391965" y="497718"/>
                  <a:pt x="1391918" y="497923"/>
                </a:cubicBezTo>
                <a:cubicBezTo>
                  <a:pt x="1389492" y="508110"/>
                  <a:pt x="1383925" y="517910"/>
                  <a:pt x="1379503" y="527394"/>
                </a:cubicBezTo>
                <a:cubicBezTo>
                  <a:pt x="1376506" y="533822"/>
                  <a:pt x="1374213" y="541181"/>
                  <a:pt x="1369438" y="546485"/>
                </a:cubicBezTo>
                <a:lnTo>
                  <a:pt x="1369439" y="546485"/>
                </a:lnTo>
                <a:cubicBezTo>
                  <a:pt x="1372066" y="546091"/>
                  <a:pt x="1374691" y="545683"/>
                  <a:pt x="1377323" y="545302"/>
                </a:cubicBezTo>
                <a:cubicBezTo>
                  <a:pt x="1377350" y="544741"/>
                  <a:pt x="1377538" y="544185"/>
                  <a:pt x="1377877" y="543623"/>
                </a:cubicBezTo>
                <a:cubicBezTo>
                  <a:pt x="1377855" y="543618"/>
                  <a:pt x="1377835" y="543619"/>
                  <a:pt x="1377811" y="543617"/>
                </a:cubicBezTo>
                <a:cubicBezTo>
                  <a:pt x="1384149" y="531821"/>
                  <a:pt x="1390269" y="519512"/>
                  <a:pt x="1396946" y="507629"/>
                </a:cubicBezTo>
                <a:cubicBezTo>
                  <a:pt x="1397402" y="506243"/>
                  <a:pt x="1397835" y="504847"/>
                  <a:pt x="1398294" y="503462"/>
                </a:cubicBezTo>
                <a:cubicBezTo>
                  <a:pt x="1396435" y="506531"/>
                  <a:pt x="1394236" y="509382"/>
                  <a:pt x="1391852" y="511348"/>
                </a:cubicBezTo>
                <a:cubicBezTo>
                  <a:pt x="1391217" y="511875"/>
                  <a:pt x="1390075" y="511475"/>
                  <a:pt x="1390324" y="510525"/>
                </a:cubicBezTo>
                <a:cubicBezTo>
                  <a:pt x="1391777" y="504987"/>
                  <a:pt x="1395938" y="498926"/>
                  <a:pt x="1399982" y="494572"/>
                </a:cubicBezTo>
                <a:close/>
                <a:moveTo>
                  <a:pt x="1317363" y="489232"/>
                </a:moveTo>
                <a:lnTo>
                  <a:pt x="1317364" y="489234"/>
                </a:lnTo>
                <a:lnTo>
                  <a:pt x="1317363" y="489233"/>
                </a:lnTo>
                <a:close/>
                <a:moveTo>
                  <a:pt x="1305904" y="486119"/>
                </a:moveTo>
                <a:lnTo>
                  <a:pt x="1317363" y="489233"/>
                </a:lnTo>
                <a:lnTo>
                  <a:pt x="1316710" y="492201"/>
                </a:lnTo>
                <a:cubicBezTo>
                  <a:pt x="1313787" y="493022"/>
                  <a:pt x="1310599" y="492185"/>
                  <a:pt x="1307606" y="492031"/>
                </a:cubicBezTo>
                <a:cubicBezTo>
                  <a:pt x="1304027" y="491844"/>
                  <a:pt x="1300259" y="492489"/>
                  <a:pt x="1297226" y="490307"/>
                </a:cubicBezTo>
                <a:cubicBezTo>
                  <a:pt x="1296265" y="489617"/>
                  <a:pt x="1296467" y="488218"/>
                  <a:pt x="1297294" y="487547"/>
                </a:cubicBezTo>
                <a:cubicBezTo>
                  <a:pt x="1299794" y="485512"/>
                  <a:pt x="1302826" y="485835"/>
                  <a:pt x="1305904" y="486119"/>
                </a:cubicBezTo>
                <a:close/>
                <a:moveTo>
                  <a:pt x="1406295" y="479706"/>
                </a:moveTo>
                <a:cubicBezTo>
                  <a:pt x="1404326" y="480336"/>
                  <a:pt x="1402347" y="480939"/>
                  <a:pt x="1400381" y="481576"/>
                </a:cubicBezTo>
                <a:cubicBezTo>
                  <a:pt x="1347529" y="498662"/>
                  <a:pt x="1295513" y="517678"/>
                  <a:pt x="1245571" y="542308"/>
                </a:cubicBezTo>
                <a:lnTo>
                  <a:pt x="1166196" y="588298"/>
                </a:lnTo>
                <a:lnTo>
                  <a:pt x="1166186" y="588303"/>
                </a:lnTo>
                <a:lnTo>
                  <a:pt x="1166184" y="588305"/>
                </a:lnTo>
                <a:lnTo>
                  <a:pt x="1166196" y="588298"/>
                </a:lnTo>
                <a:lnTo>
                  <a:pt x="1282358" y="529151"/>
                </a:lnTo>
                <a:cubicBezTo>
                  <a:pt x="1322389" y="511966"/>
                  <a:pt x="1363500" y="497018"/>
                  <a:pt x="1405029" y="483415"/>
                </a:cubicBezTo>
                <a:cubicBezTo>
                  <a:pt x="1405453" y="482179"/>
                  <a:pt x="1405870" y="480941"/>
                  <a:pt x="1406295" y="479706"/>
                </a:cubicBezTo>
                <a:close/>
                <a:moveTo>
                  <a:pt x="1705076" y="475481"/>
                </a:moveTo>
                <a:cubicBezTo>
                  <a:pt x="1706313" y="473473"/>
                  <a:pt x="1709116" y="473846"/>
                  <a:pt x="1709890" y="476003"/>
                </a:cubicBezTo>
                <a:cubicBezTo>
                  <a:pt x="1710168" y="476775"/>
                  <a:pt x="1710340" y="477576"/>
                  <a:pt x="1710497" y="478382"/>
                </a:cubicBezTo>
                <a:cubicBezTo>
                  <a:pt x="1711078" y="481396"/>
                  <a:pt x="1711001" y="484587"/>
                  <a:pt x="1711774" y="487580"/>
                </a:cubicBezTo>
                <a:cubicBezTo>
                  <a:pt x="1711784" y="487612"/>
                  <a:pt x="1711793" y="487641"/>
                  <a:pt x="1711802" y="487674"/>
                </a:cubicBezTo>
                <a:cubicBezTo>
                  <a:pt x="1712068" y="488679"/>
                  <a:pt x="1712384" y="489633"/>
                  <a:pt x="1712634" y="490582"/>
                </a:cubicBezTo>
                <a:cubicBezTo>
                  <a:pt x="1713114" y="492313"/>
                  <a:pt x="1713339" y="494015"/>
                  <a:pt x="1712337" y="495872"/>
                </a:cubicBezTo>
                <a:cubicBezTo>
                  <a:pt x="1711838" y="496803"/>
                  <a:pt x="1710664" y="497579"/>
                  <a:pt x="1709548" y="497273"/>
                </a:cubicBezTo>
                <a:cubicBezTo>
                  <a:pt x="1707318" y="496661"/>
                  <a:pt x="1705810" y="494754"/>
                  <a:pt x="1704783" y="492355"/>
                </a:cubicBezTo>
                <a:cubicBezTo>
                  <a:pt x="1702512" y="487041"/>
                  <a:pt x="1702898" y="479052"/>
                  <a:pt x="1705076" y="475481"/>
                </a:cubicBezTo>
                <a:close/>
                <a:moveTo>
                  <a:pt x="1331951" y="470660"/>
                </a:moveTo>
                <a:cubicBezTo>
                  <a:pt x="1336692" y="471168"/>
                  <a:pt x="1341356" y="471796"/>
                  <a:pt x="1346042" y="472658"/>
                </a:cubicBezTo>
                <a:cubicBezTo>
                  <a:pt x="1348703" y="473150"/>
                  <a:pt x="1347714" y="477177"/>
                  <a:pt x="1345222" y="477161"/>
                </a:cubicBezTo>
                <a:cubicBezTo>
                  <a:pt x="1340310" y="477130"/>
                  <a:pt x="1335475" y="477019"/>
                  <a:pt x="1330571" y="476710"/>
                </a:cubicBezTo>
                <a:cubicBezTo>
                  <a:pt x="1327060" y="476485"/>
                  <a:pt x="1323251" y="476618"/>
                  <a:pt x="1320311" y="474464"/>
                </a:cubicBezTo>
                <a:cubicBezTo>
                  <a:pt x="1319277" y="473707"/>
                  <a:pt x="1318897" y="471915"/>
                  <a:pt x="1320294" y="471223"/>
                </a:cubicBezTo>
                <a:cubicBezTo>
                  <a:pt x="1323967" y="469406"/>
                  <a:pt x="1328008" y="470237"/>
                  <a:pt x="1331951" y="470660"/>
                </a:cubicBezTo>
                <a:close/>
                <a:moveTo>
                  <a:pt x="1743958" y="459212"/>
                </a:moveTo>
                <a:lnTo>
                  <a:pt x="1743958" y="459215"/>
                </a:lnTo>
                <a:lnTo>
                  <a:pt x="1743958" y="459213"/>
                </a:lnTo>
                <a:close/>
                <a:moveTo>
                  <a:pt x="1362872" y="457294"/>
                </a:moveTo>
                <a:cubicBezTo>
                  <a:pt x="1367546" y="458109"/>
                  <a:pt x="1372129" y="459161"/>
                  <a:pt x="1376772" y="460069"/>
                </a:cubicBezTo>
                <a:cubicBezTo>
                  <a:pt x="1379796" y="460657"/>
                  <a:pt x="1379332" y="465193"/>
                  <a:pt x="1376202" y="464849"/>
                </a:cubicBezTo>
                <a:cubicBezTo>
                  <a:pt x="1372090" y="464402"/>
                  <a:pt x="1367976" y="464175"/>
                  <a:pt x="1363860" y="463678"/>
                </a:cubicBezTo>
                <a:cubicBezTo>
                  <a:pt x="1358679" y="463053"/>
                  <a:pt x="1354319" y="461630"/>
                  <a:pt x="1349555" y="459571"/>
                </a:cubicBezTo>
                <a:cubicBezTo>
                  <a:pt x="1348328" y="459040"/>
                  <a:pt x="1349140" y="457477"/>
                  <a:pt x="1350156" y="457364"/>
                </a:cubicBezTo>
                <a:cubicBezTo>
                  <a:pt x="1354491" y="456874"/>
                  <a:pt x="1358544" y="456535"/>
                  <a:pt x="1362872" y="457294"/>
                </a:cubicBezTo>
                <a:close/>
                <a:moveTo>
                  <a:pt x="1368402" y="439946"/>
                </a:moveTo>
                <a:cubicBezTo>
                  <a:pt x="1372326" y="439370"/>
                  <a:pt x="1376065" y="440853"/>
                  <a:pt x="1379892" y="441483"/>
                </a:cubicBezTo>
                <a:cubicBezTo>
                  <a:pt x="1383613" y="442102"/>
                  <a:pt x="1387396" y="442561"/>
                  <a:pt x="1391144" y="442930"/>
                </a:cubicBezTo>
                <a:cubicBezTo>
                  <a:pt x="1393850" y="443200"/>
                  <a:pt x="1394949" y="447599"/>
                  <a:pt x="1391778" y="448061"/>
                </a:cubicBezTo>
                <a:cubicBezTo>
                  <a:pt x="1384511" y="449122"/>
                  <a:pt x="1372815" y="449416"/>
                  <a:pt x="1367263" y="443665"/>
                </a:cubicBezTo>
                <a:cubicBezTo>
                  <a:pt x="1366012" y="442370"/>
                  <a:pt x="1366485" y="440228"/>
                  <a:pt x="1368402" y="439946"/>
                </a:cubicBezTo>
                <a:close/>
                <a:moveTo>
                  <a:pt x="1738895" y="431097"/>
                </a:moveTo>
                <a:cubicBezTo>
                  <a:pt x="1739297" y="431169"/>
                  <a:pt x="1739677" y="431336"/>
                  <a:pt x="1739998" y="431641"/>
                </a:cubicBezTo>
                <a:cubicBezTo>
                  <a:pt x="1740235" y="431880"/>
                  <a:pt x="1740454" y="432171"/>
                  <a:pt x="1740590" y="432576"/>
                </a:cubicBezTo>
                <a:cubicBezTo>
                  <a:pt x="1741906" y="436285"/>
                  <a:pt x="1742317" y="440335"/>
                  <a:pt x="1742687" y="444307"/>
                </a:cubicBezTo>
                <a:cubicBezTo>
                  <a:pt x="1742794" y="445562"/>
                  <a:pt x="1742901" y="446808"/>
                  <a:pt x="1743033" y="448032"/>
                </a:cubicBezTo>
                <a:lnTo>
                  <a:pt x="1743958" y="459213"/>
                </a:lnTo>
                <a:lnTo>
                  <a:pt x="1742543" y="462464"/>
                </a:lnTo>
                <a:cubicBezTo>
                  <a:pt x="1742303" y="462765"/>
                  <a:pt x="1741983" y="462970"/>
                  <a:pt x="1741646" y="463114"/>
                </a:cubicBezTo>
                <a:cubicBezTo>
                  <a:pt x="1740767" y="463488"/>
                  <a:pt x="1739663" y="463388"/>
                  <a:pt x="1738945" y="462751"/>
                </a:cubicBezTo>
                <a:cubicBezTo>
                  <a:pt x="1736715" y="460750"/>
                  <a:pt x="1736149" y="457506"/>
                  <a:pt x="1735977" y="454205"/>
                </a:cubicBezTo>
                <a:cubicBezTo>
                  <a:pt x="1735860" y="451809"/>
                  <a:pt x="1735933" y="449385"/>
                  <a:pt x="1735783" y="447372"/>
                </a:cubicBezTo>
                <a:cubicBezTo>
                  <a:pt x="1735577" y="444619"/>
                  <a:pt x="1735252" y="441747"/>
                  <a:pt x="1735167" y="438901"/>
                </a:cubicBezTo>
                <a:cubicBezTo>
                  <a:pt x="1735111" y="437155"/>
                  <a:pt x="1735140" y="435421"/>
                  <a:pt x="1735385" y="433737"/>
                </a:cubicBezTo>
                <a:cubicBezTo>
                  <a:pt x="1735397" y="433670"/>
                  <a:pt x="1735392" y="433600"/>
                  <a:pt x="1735391" y="433539"/>
                </a:cubicBezTo>
                <a:cubicBezTo>
                  <a:pt x="1735645" y="431943"/>
                  <a:pt x="1737433" y="430843"/>
                  <a:pt x="1738895" y="431097"/>
                </a:cubicBezTo>
                <a:close/>
                <a:moveTo>
                  <a:pt x="1921229" y="407517"/>
                </a:moveTo>
                <a:cubicBezTo>
                  <a:pt x="1923249" y="406189"/>
                  <a:pt x="1925561" y="408584"/>
                  <a:pt x="1925005" y="410603"/>
                </a:cubicBezTo>
                <a:cubicBezTo>
                  <a:pt x="1924231" y="413451"/>
                  <a:pt x="1922135" y="421968"/>
                  <a:pt x="1917374" y="419902"/>
                </a:cubicBezTo>
                <a:cubicBezTo>
                  <a:pt x="1911569" y="417374"/>
                  <a:pt x="1918593" y="409263"/>
                  <a:pt x="1921229" y="407517"/>
                </a:cubicBezTo>
                <a:close/>
                <a:moveTo>
                  <a:pt x="1410018" y="403441"/>
                </a:moveTo>
                <a:cubicBezTo>
                  <a:pt x="1403796" y="406563"/>
                  <a:pt x="1397574" y="409687"/>
                  <a:pt x="1391400" y="412900"/>
                </a:cubicBezTo>
                <a:cubicBezTo>
                  <a:pt x="1395328" y="413158"/>
                  <a:pt x="1399284" y="413313"/>
                  <a:pt x="1403125" y="414112"/>
                </a:cubicBezTo>
                <a:cubicBezTo>
                  <a:pt x="1406129" y="414738"/>
                  <a:pt x="1405714" y="419398"/>
                  <a:pt x="1402869" y="419919"/>
                </a:cubicBezTo>
                <a:cubicBezTo>
                  <a:pt x="1398167" y="420784"/>
                  <a:pt x="1393160" y="420488"/>
                  <a:pt x="1388399" y="420184"/>
                </a:cubicBezTo>
                <a:cubicBezTo>
                  <a:pt x="1385598" y="420003"/>
                  <a:pt x="1382405" y="419994"/>
                  <a:pt x="1379644" y="419094"/>
                </a:cubicBezTo>
                <a:cubicBezTo>
                  <a:pt x="1375824" y="421142"/>
                  <a:pt x="1371938" y="423062"/>
                  <a:pt x="1368143" y="425153"/>
                </a:cubicBezTo>
                <a:cubicBezTo>
                  <a:pt x="1369303" y="425348"/>
                  <a:pt x="1370424" y="425545"/>
                  <a:pt x="1371430" y="425653"/>
                </a:cubicBezTo>
                <a:cubicBezTo>
                  <a:pt x="1375917" y="426131"/>
                  <a:pt x="1380577" y="426410"/>
                  <a:pt x="1384928" y="427609"/>
                </a:cubicBezTo>
                <a:cubicBezTo>
                  <a:pt x="1387824" y="428406"/>
                  <a:pt x="1387438" y="433334"/>
                  <a:pt x="1384375" y="433526"/>
                </a:cubicBezTo>
                <a:cubicBezTo>
                  <a:pt x="1379306" y="433841"/>
                  <a:pt x="1374119" y="433063"/>
                  <a:pt x="1369068" y="432597"/>
                </a:cubicBezTo>
                <a:cubicBezTo>
                  <a:pt x="1365451" y="432266"/>
                  <a:pt x="1361501" y="432516"/>
                  <a:pt x="1358551" y="430532"/>
                </a:cubicBezTo>
                <a:cubicBezTo>
                  <a:pt x="1355758" y="432109"/>
                  <a:pt x="1352937" y="433635"/>
                  <a:pt x="1350161" y="435236"/>
                </a:cubicBezTo>
                <a:cubicBezTo>
                  <a:pt x="1350867" y="435293"/>
                  <a:pt x="1351563" y="435342"/>
                  <a:pt x="1352229" y="435369"/>
                </a:cubicBezTo>
                <a:cubicBezTo>
                  <a:pt x="1354498" y="435454"/>
                  <a:pt x="1354648" y="438798"/>
                  <a:pt x="1352489" y="439277"/>
                </a:cubicBezTo>
                <a:cubicBezTo>
                  <a:pt x="1348835" y="440081"/>
                  <a:pt x="1344204" y="441880"/>
                  <a:pt x="1340270" y="441066"/>
                </a:cubicBezTo>
                <a:cubicBezTo>
                  <a:pt x="1334601" y="444418"/>
                  <a:pt x="1329039" y="447947"/>
                  <a:pt x="1323432" y="451400"/>
                </a:cubicBezTo>
                <a:cubicBezTo>
                  <a:pt x="1327109" y="451635"/>
                  <a:pt x="1331028" y="452513"/>
                  <a:pt x="1334023" y="452911"/>
                </a:cubicBezTo>
                <a:cubicBezTo>
                  <a:pt x="1338542" y="453510"/>
                  <a:pt x="1342919" y="454608"/>
                  <a:pt x="1347408" y="455310"/>
                </a:cubicBezTo>
                <a:cubicBezTo>
                  <a:pt x="1349603" y="455655"/>
                  <a:pt x="1349119" y="458876"/>
                  <a:pt x="1346923" y="458701"/>
                </a:cubicBezTo>
                <a:cubicBezTo>
                  <a:pt x="1341841" y="458301"/>
                  <a:pt x="1336767" y="458342"/>
                  <a:pt x="1331685" y="457807"/>
                </a:cubicBezTo>
                <a:cubicBezTo>
                  <a:pt x="1327114" y="457327"/>
                  <a:pt x="1321213" y="457661"/>
                  <a:pt x="1317256" y="455195"/>
                </a:cubicBezTo>
                <a:cubicBezTo>
                  <a:pt x="1310280" y="459558"/>
                  <a:pt x="1303405" y="464078"/>
                  <a:pt x="1296527" y="468594"/>
                </a:cubicBezTo>
                <a:cubicBezTo>
                  <a:pt x="1301167" y="468900"/>
                  <a:pt x="1305612" y="469407"/>
                  <a:pt x="1310224" y="470196"/>
                </a:cubicBezTo>
                <a:cubicBezTo>
                  <a:pt x="1311867" y="470475"/>
                  <a:pt x="1311628" y="472758"/>
                  <a:pt x="1310080" y="472994"/>
                </a:cubicBezTo>
                <a:cubicBezTo>
                  <a:pt x="1305509" y="473689"/>
                  <a:pt x="1301098" y="474182"/>
                  <a:pt x="1296475" y="474322"/>
                </a:cubicBezTo>
                <a:cubicBezTo>
                  <a:pt x="1293673" y="474406"/>
                  <a:pt x="1290563" y="474740"/>
                  <a:pt x="1287664" y="474393"/>
                </a:cubicBezTo>
                <a:cubicBezTo>
                  <a:pt x="1282277" y="478006"/>
                  <a:pt x="1276971" y="481736"/>
                  <a:pt x="1271649" y="485441"/>
                </a:cubicBezTo>
                <a:cubicBezTo>
                  <a:pt x="1272723" y="485439"/>
                  <a:pt x="1273791" y="485455"/>
                  <a:pt x="1274795" y="485427"/>
                </a:cubicBezTo>
                <a:cubicBezTo>
                  <a:pt x="1278643" y="485325"/>
                  <a:pt x="1282263" y="485501"/>
                  <a:pt x="1286073" y="486046"/>
                </a:cubicBezTo>
                <a:cubicBezTo>
                  <a:pt x="1288288" y="486363"/>
                  <a:pt x="1288213" y="489772"/>
                  <a:pt x="1286173" y="490307"/>
                </a:cubicBezTo>
                <a:cubicBezTo>
                  <a:pt x="1282056" y="491390"/>
                  <a:pt x="1277989" y="492020"/>
                  <a:pt x="1273740" y="492364"/>
                </a:cubicBezTo>
                <a:cubicBezTo>
                  <a:pt x="1270452" y="492630"/>
                  <a:pt x="1267219" y="493447"/>
                  <a:pt x="1264519" y="491288"/>
                </a:cubicBezTo>
                <a:cubicBezTo>
                  <a:pt x="1264299" y="491114"/>
                  <a:pt x="1264176" y="490906"/>
                  <a:pt x="1264035" y="490700"/>
                </a:cubicBezTo>
                <a:cubicBezTo>
                  <a:pt x="1259053" y="494236"/>
                  <a:pt x="1254129" y="497858"/>
                  <a:pt x="1249208" y="501477"/>
                </a:cubicBezTo>
                <a:cubicBezTo>
                  <a:pt x="1256612" y="500738"/>
                  <a:pt x="1264365" y="501285"/>
                  <a:pt x="1271630" y="501289"/>
                </a:cubicBezTo>
                <a:cubicBezTo>
                  <a:pt x="1280041" y="501291"/>
                  <a:pt x="1288404" y="501612"/>
                  <a:pt x="1296776" y="502385"/>
                </a:cubicBezTo>
                <a:cubicBezTo>
                  <a:pt x="1298439" y="502538"/>
                  <a:pt x="1298162" y="504986"/>
                  <a:pt x="1296636" y="505183"/>
                </a:cubicBezTo>
                <a:cubicBezTo>
                  <a:pt x="1287810" y="506330"/>
                  <a:pt x="1278962" y="506944"/>
                  <a:pt x="1270069" y="507247"/>
                </a:cubicBezTo>
                <a:cubicBezTo>
                  <a:pt x="1261358" y="507544"/>
                  <a:pt x="1251913" y="508790"/>
                  <a:pt x="1243347" y="507209"/>
                </a:cubicBezTo>
                <a:cubicBezTo>
                  <a:pt x="1242910" y="507125"/>
                  <a:pt x="1242590" y="506843"/>
                  <a:pt x="1242282" y="506557"/>
                </a:cubicBezTo>
                <a:cubicBezTo>
                  <a:pt x="1238114" y="509670"/>
                  <a:pt x="1234095" y="512970"/>
                  <a:pt x="1229977" y="516137"/>
                </a:cubicBezTo>
                <a:cubicBezTo>
                  <a:pt x="1233682" y="515429"/>
                  <a:pt x="1237592" y="515194"/>
                  <a:pt x="1240890" y="514875"/>
                </a:cubicBezTo>
                <a:cubicBezTo>
                  <a:pt x="1247410" y="514244"/>
                  <a:pt x="1254094" y="513655"/>
                  <a:pt x="1260535" y="515068"/>
                </a:cubicBezTo>
                <a:cubicBezTo>
                  <a:pt x="1262256" y="515447"/>
                  <a:pt x="1262451" y="518201"/>
                  <a:pt x="1260640" y="518621"/>
                </a:cubicBezTo>
                <a:cubicBezTo>
                  <a:pt x="1253522" y="520273"/>
                  <a:pt x="1246043" y="520294"/>
                  <a:pt x="1238810" y="521310"/>
                </a:cubicBezTo>
                <a:cubicBezTo>
                  <a:pt x="1233530" y="522053"/>
                  <a:pt x="1227818" y="524176"/>
                  <a:pt x="1222532" y="523202"/>
                </a:cubicBezTo>
                <a:cubicBezTo>
                  <a:pt x="1222117" y="523123"/>
                  <a:pt x="1221827" y="522912"/>
                  <a:pt x="1221571" y="522679"/>
                </a:cubicBezTo>
                <a:cubicBezTo>
                  <a:pt x="1218242" y="525290"/>
                  <a:pt x="1215012" y="528027"/>
                  <a:pt x="1211713" y="530675"/>
                </a:cubicBezTo>
                <a:cubicBezTo>
                  <a:pt x="1214417" y="530325"/>
                  <a:pt x="1217169" y="530190"/>
                  <a:pt x="1219558" y="530021"/>
                </a:cubicBezTo>
                <a:cubicBezTo>
                  <a:pt x="1225038" y="529636"/>
                  <a:pt x="1230278" y="529813"/>
                  <a:pt x="1235706" y="530619"/>
                </a:cubicBezTo>
                <a:cubicBezTo>
                  <a:pt x="1237604" y="530898"/>
                  <a:pt x="1238510" y="534060"/>
                  <a:pt x="1236141" y="534378"/>
                </a:cubicBezTo>
                <a:cubicBezTo>
                  <a:pt x="1230147" y="535174"/>
                  <a:pt x="1224153" y="535864"/>
                  <a:pt x="1218154" y="536629"/>
                </a:cubicBezTo>
                <a:cubicBezTo>
                  <a:pt x="1213256" y="537254"/>
                  <a:pt x="1208032" y="539130"/>
                  <a:pt x="1203190" y="537891"/>
                </a:cubicBezTo>
                <a:cubicBezTo>
                  <a:pt x="1203102" y="537869"/>
                  <a:pt x="1203064" y="537788"/>
                  <a:pt x="1202984" y="537756"/>
                </a:cubicBezTo>
                <a:cubicBezTo>
                  <a:pt x="1198997" y="541019"/>
                  <a:pt x="1195100" y="544386"/>
                  <a:pt x="1191158" y="547701"/>
                </a:cubicBezTo>
                <a:cubicBezTo>
                  <a:pt x="1195879" y="546939"/>
                  <a:pt x="1200317" y="546642"/>
                  <a:pt x="1205087" y="547443"/>
                </a:cubicBezTo>
                <a:cubicBezTo>
                  <a:pt x="1207372" y="547830"/>
                  <a:pt x="1207076" y="551395"/>
                  <a:pt x="1204977" y="551834"/>
                </a:cubicBezTo>
                <a:cubicBezTo>
                  <a:pt x="1200764" y="552715"/>
                  <a:pt x="1196513" y="553288"/>
                  <a:pt x="1192303" y="554163"/>
                </a:cubicBezTo>
                <a:cubicBezTo>
                  <a:pt x="1188840" y="554883"/>
                  <a:pt x="1185410" y="556037"/>
                  <a:pt x="1181911" y="555477"/>
                </a:cubicBezTo>
                <a:cubicBezTo>
                  <a:pt x="1179357" y="557668"/>
                  <a:pt x="1176852" y="559923"/>
                  <a:pt x="1174318" y="562138"/>
                </a:cubicBezTo>
                <a:cubicBezTo>
                  <a:pt x="1176022" y="562326"/>
                  <a:pt x="1177717" y="562706"/>
                  <a:pt x="1179180" y="563172"/>
                </a:cubicBezTo>
                <a:cubicBezTo>
                  <a:pt x="1181466" y="563893"/>
                  <a:pt x="1181896" y="567775"/>
                  <a:pt x="1179142" y="568212"/>
                </a:cubicBezTo>
                <a:cubicBezTo>
                  <a:pt x="1175721" y="568754"/>
                  <a:pt x="1171687" y="568845"/>
                  <a:pt x="1168589" y="567162"/>
                </a:cubicBezTo>
                <a:lnTo>
                  <a:pt x="1168588" y="567165"/>
                </a:lnTo>
                <a:cubicBezTo>
                  <a:pt x="1148634" y="584829"/>
                  <a:pt x="1129270" y="603167"/>
                  <a:pt x="1110729" y="622364"/>
                </a:cubicBezTo>
                <a:cubicBezTo>
                  <a:pt x="1158037" y="580683"/>
                  <a:pt x="1212393" y="549377"/>
                  <a:pt x="1269810" y="523757"/>
                </a:cubicBezTo>
                <a:cubicBezTo>
                  <a:pt x="1269414" y="523763"/>
                  <a:pt x="1269033" y="523834"/>
                  <a:pt x="1268614" y="523704"/>
                </a:cubicBezTo>
                <a:cubicBezTo>
                  <a:pt x="1267784" y="523454"/>
                  <a:pt x="1266963" y="523183"/>
                  <a:pt x="1266148" y="522885"/>
                </a:cubicBezTo>
                <a:cubicBezTo>
                  <a:pt x="1264040" y="522152"/>
                  <a:pt x="1264005" y="519087"/>
                  <a:pt x="1266262" y="518496"/>
                </a:cubicBezTo>
                <a:cubicBezTo>
                  <a:pt x="1267310" y="518208"/>
                  <a:pt x="1268372" y="517944"/>
                  <a:pt x="1269437" y="517705"/>
                </a:cubicBezTo>
                <a:cubicBezTo>
                  <a:pt x="1270482" y="517458"/>
                  <a:pt x="1271700" y="518115"/>
                  <a:pt x="1272313" y="518913"/>
                </a:cubicBezTo>
                <a:cubicBezTo>
                  <a:pt x="1272480" y="519130"/>
                  <a:pt x="1272647" y="519346"/>
                  <a:pt x="1272815" y="519561"/>
                </a:cubicBezTo>
                <a:cubicBezTo>
                  <a:pt x="1273298" y="520187"/>
                  <a:pt x="1273554" y="521300"/>
                  <a:pt x="1272962" y="521971"/>
                </a:cubicBezTo>
                <a:lnTo>
                  <a:pt x="1272410" y="522597"/>
                </a:lnTo>
                <a:cubicBezTo>
                  <a:pt x="1283448" y="517710"/>
                  <a:pt x="1294602" y="513047"/>
                  <a:pt x="1305827" y="508543"/>
                </a:cubicBezTo>
                <a:cubicBezTo>
                  <a:pt x="1304413" y="509031"/>
                  <a:pt x="1302992" y="509312"/>
                  <a:pt x="1301449" y="509463"/>
                </a:cubicBezTo>
                <a:cubicBezTo>
                  <a:pt x="1298481" y="509746"/>
                  <a:pt x="1297525" y="505272"/>
                  <a:pt x="1300560" y="504868"/>
                </a:cubicBezTo>
                <a:cubicBezTo>
                  <a:pt x="1302626" y="504587"/>
                  <a:pt x="1304554" y="504379"/>
                  <a:pt x="1306586" y="504831"/>
                </a:cubicBezTo>
                <a:cubicBezTo>
                  <a:pt x="1308247" y="505198"/>
                  <a:pt x="1308463" y="507258"/>
                  <a:pt x="1307054" y="508065"/>
                </a:cubicBezTo>
                <a:cubicBezTo>
                  <a:pt x="1316935" y="504118"/>
                  <a:pt x="1326861" y="500264"/>
                  <a:pt x="1336853" y="496565"/>
                </a:cubicBezTo>
                <a:cubicBezTo>
                  <a:pt x="1336623" y="496541"/>
                  <a:pt x="1336389" y="496506"/>
                  <a:pt x="1336159" y="496481"/>
                </a:cubicBezTo>
                <a:cubicBezTo>
                  <a:pt x="1331435" y="495989"/>
                  <a:pt x="1326093" y="496132"/>
                  <a:pt x="1322068" y="493413"/>
                </a:cubicBezTo>
                <a:cubicBezTo>
                  <a:pt x="1320962" y="492671"/>
                  <a:pt x="1320790" y="490636"/>
                  <a:pt x="1322217" y="490064"/>
                </a:cubicBezTo>
                <a:cubicBezTo>
                  <a:pt x="1327207" y="488066"/>
                  <a:pt x="1333092" y="489670"/>
                  <a:pt x="1338267" y="490322"/>
                </a:cubicBezTo>
                <a:cubicBezTo>
                  <a:pt x="1342064" y="490800"/>
                  <a:pt x="1346025" y="491120"/>
                  <a:pt x="1349875" y="491807"/>
                </a:cubicBezTo>
                <a:cubicBezTo>
                  <a:pt x="1356657" y="489370"/>
                  <a:pt x="1363459" y="486991"/>
                  <a:pt x="1370264" y="484624"/>
                </a:cubicBezTo>
                <a:cubicBezTo>
                  <a:pt x="1369618" y="484483"/>
                  <a:pt x="1368982" y="484338"/>
                  <a:pt x="1368389" y="484202"/>
                </a:cubicBezTo>
                <a:cubicBezTo>
                  <a:pt x="1362830" y="482934"/>
                  <a:pt x="1356935" y="481459"/>
                  <a:pt x="1353600" y="476541"/>
                </a:cubicBezTo>
                <a:cubicBezTo>
                  <a:pt x="1352848" y="475437"/>
                  <a:pt x="1354063" y="474198"/>
                  <a:pt x="1355152" y="474200"/>
                </a:cubicBezTo>
                <a:cubicBezTo>
                  <a:pt x="1360665" y="474202"/>
                  <a:pt x="1365498" y="477170"/>
                  <a:pt x="1370810" y="478377"/>
                </a:cubicBezTo>
                <a:cubicBezTo>
                  <a:pt x="1374696" y="479260"/>
                  <a:pt x="1379284" y="479042"/>
                  <a:pt x="1383178" y="480163"/>
                </a:cubicBezTo>
                <a:cubicBezTo>
                  <a:pt x="1390562" y="477643"/>
                  <a:pt x="1397948" y="475125"/>
                  <a:pt x="1405352" y="472651"/>
                </a:cubicBezTo>
                <a:cubicBezTo>
                  <a:pt x="1404499" y="472501"/>
                  <a:pt x="1403633" y="472364"/>
                  <a:pt x="1402792" y="472212"/>
                </a:cubicBezTo>
                <a:cubicBezTo>
                  <a:pt x="1396780" y="471109"/>
                  <a:pt x="1389658" y="470405"/>
                  <a:pt x="1385273" y="465805"/>
                </a:cubicBezTo>
                <a:cubicBezTo>
                  <a:pt x="1384179" y="464662"/>
                  <a:pt x="1385154" y="462741"/>
                  <a:pt x="1386575" y="462518"/>
                </a:cubicBezTo>
                <a:cubicBezTo>
                  <a:pt x="1392302" y="461627"/>
                  <a:pt x="1398075" y="464436"/>
                  <a:pt x="1403631" y="465626"/>
                </a:cubicBezTo>
                <a:cubicBezTo>
                  <a:pt x="1405990" y="466131"/>
                  <a:pt x="1408391" y="466484"/>
                  <a:pt x="1410796" y="466831"/>
                </a:cubicBezTo>
                <a:cubicBezTo>
                  <a:pt x="1412099" y="463130"/>
                  <a:pt x="1413398" y="459428"/>
                  <a:pt x="1414724" y="455736"/>
                </a:cubicBezTo>
                <a:cubicBezTo>
                  <a:pt x="1409760" y="454707"/>
                  <a:pt x="1404926" y="453290"/>
                  <a:pt x="1400791" y="450766"/>
                </a:cubicBezTo>
                <a:cubicBezTo>
                  <a:pt x="1399040" y="449701"/>
                  <a:pt x="1399854" y="446760"/>
                  <a:pt x="1401807" y="446507"/>
                </a:cubicBezTo>
                <a:cubicBezTo>
                  <a:pt x="1406959" y="445838"/>
                  <a:pt x="1412310" y="446643"/>
                  <a:pt x="1417599" y="447827"/>
                </a:cubicBezTo>
                <a:cubicBezTo>
                  <a:pt x="1418649" y="444949"/>
                  <a:pt x="1419715" y="442076"/>
                  <a:pt x="1420779" y="439204"/>
                </a:cubicBezTo>
                <a:cubicBezTo>
                  <a:pt x="1411311" y="437976"/>
                  <a:pt x="1401915" y="436416"/>
                  <a:pt x="1392831" y="433956"/>
                </a:cubicBezTo>
                <a:cubicBezTo>
                  <a:pt x="1390127" y="433225"/>
                  <a:pt x="1391274" y="429435"/>
                  <a:pt x="1393772" y="429411"/>
                </a:cubicBezTo>
                <a:cubicBezTo>
                  <a:pt x="1403647" y="429317"/>
                  <a:pt x="1413621" y="430322"/>
                  <a:pt x="1423561" y="431654"/>
                </a:cubicBezTo>
                <a:cubicBezTo>
                  <a:pt x="1424495" y="429165"/>
                  <a:pt x="1425465" y="426689"/>
                  <a:pt x="1426414" y="424204"/>
                </a:cubicBezTo>
                <a:cubicBezTo>
                  <a:pt x="1421035" y="423021"/>
                  <a:pt x="1415710" y="421655"/>
                  <a:pt x="1410494" y="419946"/>
                </a:cubicBezTo>
                <a:cubicBezTo>
                  <a:pt x="1407987" y="419121"/>
                  <a:pt x="1408706" y="415405"/>
                  <a:pt x="1411315" y="415443"/>
                </a:cubicBezTo>
                <a:cubicBezTo>
                  <a:pt x="1417306" y="415527"/>
                  <a:pt x="1423302" y="416023"/>
                  <a:pt x="1429290" y="416732"/>
                </a:cubicBezTo>
                <a:cubicBezTo>
                  <a:pt x="1430835" y="412739"/>
                  <a:pt x="1432385" y="408748"/>
                  <a:pt x="1433963" y="404767"/>
                </a:cubicBezTo>
                <a:cubicBezTo>
                  <a:pt x="1430101" y="404431"/>
                  <a:pt x="1426246" y="403984"/>
                  <a:pt x="1422368" y="403784"/>
                </a:cubicBezTo>
                <a:cubicBezTo>
                  <a:pt x="1418385" y="403583"/>
                  <a:pt x="1414040" y="404067"/>
                  <a:pt x="1410018" y="403441"/>
                </a:cubicBezTo>
                <a:close/>
                <a:moveTo>
                  <a:pt x="1967184" y="390975"/>
                </a:moveTo>
                <a:cubicBezTo>
                  <a:pt x="1970009" y="388861"/>
                  <a:pt x="1972588" y="392873"/>
                  <a:pt x="1970882" y="395304"/>
                </a:cubicBezTo>
                <a:cubicBezTo>
                  <a:pt x="1969080" y="397859"/>
                  <a:pt x="1969266" y="403713"/>
                  <a:pt x="1964664" y="401733"/>
                </a:cubicBezTo>
                <a:cubicBezTo>
                  <a:pt x="1963699" y="401323"/>
                  <a:pt x="1962818" y="400024"/>
                  <a:pt x="1962899" y="398965"/>
                </a:cubicBezTo>
                <a:cubicBezTo>
                  <a:pt x="1963212" y="395510"/>
                  <a:pt x="1964370" y="393070"/>
                  <a:pt x="1967184" y="390975"/>
                </a:cubicBezTo>
                <a:close/>
                <a:moveTo>
                  <a:pt x="1440381" y="388822"/>
                </a:moveTo>
                <a:cubicBezTo>
                  <a:pt x="1435089" y="391265"/>
                  <a:pt x="1429830" y="393763"/>
                  <a:pt x="1424584" y="396297"/>
                </a:cubicBezTo>
                <a:cubicBezTo>
                  <a:pt x="1428659" y="396615"/>
                  <a:pt x="1432729" y="397056"/>
                  <a:pt x="1436684" y="398012"/>
                </a:cubicBezTo>
                <a:cubicBezTo>
                  <a:pt x="1437916" y="394947"/>
                  <a:pt x="1439128" y="391876"/>
                  <a:pt x="1440381" y="388822"/>
                </a:cubicBezTo>
                <a:close/>
                <a:moveTo>
                  <a:pt x="1760902" y="377921"/>
                </a:moveTo>
                <a:cubicBezTo>
                  <a:pt x="1761477" y="376631"/>
                  <a:pt x="1763350" y="376875"/>
                  <a:pt x="1763829" y="378100"/>
                </a:cubicBezTo>
                <a:cubicBezTo>
                  <a:pt x="1764825" y="380673"/>
                  <a:pt x="1765273" y="383461"/>
                  <a:pt x="1765569" y="386294"/>
                </a:cubicBezTo>
                <a:cubicBezTo>
                  <a:pt x="1765838" y="388870"/>
                  <a:pt x="1766001" y="391478"/>
                  <a:pt x="1766158" y="394065"/>
                </a:cubicBezTo>
                <a:cubicBezTo>
                  <a:pt x="1766281" y="396034"/>
                  <a:pt x="1766429" y="397980"/>
                  <a:pt x="1766706" y="399856"/>
                </a:cubicBezTo>
                <a:cubicBezTo>
                  <a:pt x="1766970" y="401696"/>
                  <a:pt x="1767298" y="403523"/>
                  <a:pt x="1767658" y="405342"/>
                </a:cubicBezTo>
                <a:cubicBezTo>
                  <a:pt x="1767984" y="407051"/>
                  <a:pt x="1768324" y="408756"/>
                  <a:pt x="1768666" y="410461"/>
                </a:cubicBezTo>
                <a:cubicBezTo>
                  <a:pt x="1769073" y="412447"/>
                  <a:pt x="1769433" y="414440"/>
                  <a:pt x="1769762" y="416437"/>
                </a:cubicBezTo>
                <a:cubicBezTo>
                  <a:pt x="1769934" y="417514"/>
                  <a:pt x="1770058" y="418598"/>
                  <a:pt x="1770196" y="419680"/>
                </a:cubicBezTo>
                <a:cubicBezTo>
                  <a:pt x="1770346" y="420956"/>
                  <a:pt x="1770538" y="422222"/>
                  <a:pt x="1770607" y="423512"/>
                </a:cubicBezTo>
                <a:cubicBezTo>
                  <a:pt x="1770763" y="426037"/>
                  <a:pt x="1767957" y="427047"/>
                  <a:pt x="1766415" y="425305"/>
                </a:cubicBezTo>
                <a:cubicBezTo>
                  <a:pt x="1766271" y="425153"/>
                  <a:pt x="1766095" y="425114"/>
                  <a:pt x="1765984" y="424912"/>
                </a:cubicBezTo>
                <a:cubicBezTo>
                  <a:pt x="1765641" y="424306"/>
                  <a:pt x="1765427" y="423641"/>
                  <a:pt x="1765125" y="423014"/>
                </a:cubicBezTo>
                <a:cubicBezTo>
                  <a:pt x="1764541" y="421829"/>
                  <a:pt x="1763942" y="420648"/>
                  <a:pt x="1763493" y="419408"/>
                </a:cubicBezTo>
                <a:cubicBezTo>
                  <a:pt x="1762891" y="417776"/>
                  <a:pt x="1762425" y="416095"/>
                  <a:pt x="1762005" y="414398"/>
                </a:cubicBezTo>
                <a:cubicBezTo>
                  <a:pt x="1761046" y="410557"/>
                  <a:pt x="1760437" y="406622"/>
                  <a:pt x="1760029" y="402687"/>
                </a:cubicBezTo>
                <a:cubicBezTo>
                  <a:pt x="1759907" y="401609"/>
                  <a:pt x="1759768" y="400524"/>
                  <a:pt x="1759679" y="399450"/>
                </a:cubicBezTo>
                <a:cubicBezTo>
                  <a:pt x="1759608" y="398712"/>
                  <a:pt x="1759547" y="397949"/>
                  <a:pt x="1759469" y="397186"/>
                </a:cubicBezTo>
                <a:cubicBezTo>
                  <a:pt x="1759162" y="393817"/>
                  <a:pt x="1758864" y="390253"/>
                  <a:pt x="1759035" y="386768"/>
                </a:cubicBezTo>
                <a:cubicBezTo>
                  <a:pt x="1759096" y="385417"/>
                  <a:pt x="1759213" y="384084"/>
                  <a:pt x="1759453" y="382779"/>
                </a:cubicBezTo>
                <a:cubicBezTo>
                  <a:pt x="1759746" y="381097"/>
                  <a:pt x="1760202" y="379460"/>
                  <a:pt x="1760902" y="377921"/>
                </a:cubicBezTo>
                <a:close/>
                <a:moveTo>
                  <a:pt x="1781549" y="359609"/>
                </a:moveTo>
                <a:cubicBezTo>
                  <a:pt x="1781766" y="359778"/>
                  <a:pt x="1781982" y="359953"/>
                  <a:pt x="1782080" y="360225"/>
                </a:cubicBezTo>
                <a:cubicBezTo>
                  <a:pt x="1782980" y="362646"/>
                  <a:pt x="1783431" y="365225"/>
                  <a:pt x="1783695" y="367839"/>
                </a:cubicBezTo>
                <a:cubicBezTo>
                  <a:pt x="1783977" y="370678"/>
                  <a:pt x="1784055" y="373558"/>
                  <a:pt x="1784234" y="376328"/>
                </a:cubicBezTo>
                <a:cubicBezTo>
                  <a:pt x="1784259" y="376859"/>
                  <a:pt x="1784318" y="377447"/>
                  <a:pt x="1784403" y="378062"/>
                </a:cubicBezTo>
                <a:cubicBezTo>
                  <a:pt x="1784676" y="380099"/>
                  <a:pt x="1785094" y="382508"/>
                  <a:pt x="1785078" y="384730"/>
                </a:cubicBezTo>
                <a:cubicBezTo>
                  <a:pt x="1785045" y="387013"/>
                  <a:pt x="1784571" y="389087"/>
                  <a:pt x="1782852" y="390310"/>
                </a:cubicBezTo>
                <a:cubicBezTo>
                  <a:pt x="1782321" y="390687"/>
                  <a:pt x="1781733" y="390766"/>
                  <a:pt x="1781142" y="390671"/>
                </a:cubicBezTo>
                <a:cubicBezTo>
                  <a:pt x="1780866" y="390633"/>
                  <a:pt x="1780604" y="390640"/>
                  <a:pt x="1780342" y="390481"/>
                </a:cubicBezTo>
                <a:cubicBezTo>
                  <a:pt x="1779406" y="389888"/>
                  <a:pt x="1778796" y="389002"/>
                  <a:pt x="1778360" y="387978"/>
                </a:cubicBezTo>
                <a:cubicBezTo>
                  <a:pt x="1777180" y="385172"/>
                  <a:pt x="1777556" y="381156"/>
                  <a:pt x="1777710" y="377947"/>
                </a:cubicBezTo>
                <a:cubicBezTo>
                  <a:pt x="1777744" y="377446"/>
                  <a:pt x="1777755" y="376986"/>
                  <a:pt x="1777754" y="376537"/>
                </a:cubicBezTo>
                <a:lnTo>
                  <a:pt x="1777754" y="376540"/>
                </a:lnTo>
                <a:cubicBezTo>
                  <a:pt x="1777755" y="376318"/>
                  <a:pt x="1777780" y="376068"/>
                  <a:pt x="1777768" y="375862"/>
                </a:cubicBezTo>
                <a:cubicBezTo>
                  <a:pt x="1777732" y="373899"/>
                  <a:pt x="1777661" y="371880"/>
                  <a:pt x="1777655" y="369857"/>
                </a:cubicBezTo>
                <a:cubicBezTo>
                  <a:pt x="1777619" y="366732"/>
                  <a:pt x="1777779" y="363606"/>
                  <a:pt x="1778604" y="360649"/>
                </a:cubicBezTo>
                <a:cubicBezTo>
                  <a:pt x="1778646" y="360515"/>
                  <a:pt x="1778639" y="360381"/>
                  <a:pt x="1778683" y="360253"/>
                </a:cubicBezTo>
                <a:cubicBezTo>
                  <a:pt x="1779061" y="359016"/>
                  <a:pt x="1780657" y="358883"/>
                  <a:pt x="1781549" y="359609"/>
                </a:cubicBezTo>
                <a:close/>
                <a:moveTo>
                  <a:pt x="2025989" y="346802"/>
                </a:moveTo>
                <a:lnTo>
                  <a:pt x="2025989" y="363267"/>
                </a:lnTo>
                <a:lnTo>
                  <a:pt x="2012760" y="382119"/>
                </a:lnTo>
                <a:cubicBezTo>
                  <a:pt x="2009816" y="386447"/>
                  <a:pt x="2003012" y="382114"/>
                  <a:pt x="2005904" y="377720"/>
                </a:cubicBezTo>
                <a:close/>
                <a:moveTo>
                  <a:pt x="1870672" y="343631"/>
                </a:moveTo>
                <a:cubicBezTo>
                  <a:pt x="1865541" y="345545"/>
                  <a:pt x="1860379" y="347356"/>
                  <a:pt x="1855230" y="349209"/>
                </a:cubicBezTo>
                <a:cubicBezTo>
                  <a:pt x="1850506" y="359003"/>
                  <a:pt x="1845699" y="368738"/>
                  <a:pt x="1840826" y="378420"/>
                </a:cubicBezTo>
                <a:cubicBezTo>
                  <a:pt x="1850255" y="366114"/>
                  <a:pt x="1860243" y="354351"/>
                  <a:pt x="1870672" y="343631"/>
                </a:cubicBezTo>
                <a:close/>
                <a:moveTo>
                  <a:pt x="1795062" y="324224"/>
                </a:moveTo>
                <a:cubicBezTo>
                  <a:pt x="1795738" y="326893"/>
                  <a:pt x="1796283" y="329619"/>
                  <a:pt x="1796784" y="332365"/>
                </a:cubicBezTo>
                <a:cubicBezTo>
                  <a:pt x="1797339" y="335512"/>
                  <a:pt x="1797792" y="338701"/>
                  <a:pt x="1798170" y="341920"/>
                </a:cubicBezTo>
                <a:cubicBezTo>
                  <a:pt x="1798628" y="345751"/>
                  <a:pt x="1798999" y="349614"/>
                  <a:pt x="1799277" y="353496"/>
                </a:cubicBezTo>
                <a:cubicBezTo>
                  <a:pt x="1799470" y="356486"/>
                  <a:pt x="1799632" y="359480"/>
                  <a:pt x="1799779" y="362472"/>
                </a:cubicBezTo>
                <a:cubicBezTo>
                  <a:pt x="1799877" y="364582"/>
                  <a:pt x="1799973" y="366689"/>
                  <a:pt x="1800053" y="368795"/>
                </a:cubicBezTo>
                <a:cubicBezTo>
                  <a:pt x="1800164" y="371725"/>
                  <a:pt x="1800270" y="374639"/>
                  <a:pt x="1800385" y="377536"/>
                </a:cubicBezTo>
                <a:cubicBezTo>
                  <a:pt x="1800462" y="379351"/>
                  <a:pt x="1800525" y="381175"/>
                  <a:pt x="1800597" y="382975"/>
                </a:cubicBezTo>
                <a:cubicBezTo>
                  <a:pt x="1800787" y="383279"/>
                  <a:pt x="1801039" y="383517"/>
                  <a:pt x="1801088" y="383960"/>
                </a:cubicBezTo>
                <a:cubicBezTo>
                  <a:pt x="1801303" y="386520"/>
                  <a:pt x="1801374" y="387036"/>
                  <a:pt x="1800928" y="389600"/>
                </a:cubicBezTo>
                <a:cubicBezTo>
                  <a:pt x="1800202" y="393771"/>
                  <a:pt x="1794454" y="393663"/>
                  <a:pt x="1794270" y="389316"/>
                </a:cubicBezTo>
                <a:cubicBezTo>
                  <a:pt x="1794205" y="388155"/>
                  <a:pt x="1794134" y="386965"/>
                  <a:pt x="1794081" y="385788"/>
                </a:cubicBezTo>
                <a:cubicBezTo>
                  <a:pt x="1793955" y="383589"/>
                  <a:pt x="1793842" y="381371"/>
                  <a:pt x="1793708" y="379134"/>
                </a:cubicBezTo>
                <a:cubicBezTo>
                  <a:pt x="1793579" y="377035"/>
                  <a:pt x="1793436" y="374942"/>
                  <a:pt x="1793304" y="372824"/>
                </a:cubicBezTo>
                <a:cubicBezTo>
                  <a:pt x="1793273" y="372277"/>
                  <a:pt x="1793227" y="371728"/>
                  <a:pt x="1793195" y="371179"/>
                </a:cubicBezTo>
                <a:cubicBezTo>
                  <a:pt x="1793062" y="369058"/>
                  <a:pt x="1792926" y="366933"/>
                  <a:pt x="1792804" y="364800"/>
                </a:cubicBezTo>
                <a:cubicBezTo>
                  <a:pt x="1792631" y="361821"/>
                  <a:pt x="1792487" y="358834"/>
                  <a:pt x="1792362" y="355853"/>
                </a:cubicBezTo>
                <a:cubicBezTo>
                  <a:pt x="1792285" y="353761"/>
                  <a:pt x="1792227" y="351671"/>
                  <a:pt x="1792185" y="349586"/>
                </a:cubicBezTo>
                <a:cubicBezTo>
                  <a:pt x="1792179" y="349062"/>
                  <a:pt x="1792155" y="348543"/>
                  <a:pt x="1792164" y="348015"/>
                </a:cubicBezTo>
                <a:cubicBezTo>
                  <a:pt x="1792126" y="345489"/>
                  <a:pt x="1792136" y="342968"/>
                  <a:pt x="1792201" y="340464"/>
                </a:cubicBezTo>
                <a:cubicBezTo>
                  <a:pt x="1792274" y="337369"/>
                  <a:pt x="1792469" y="334297"/>
                  <a:pt x="1792738" y="331253"/>
                </a:cubicBezTo>
                <a:cubicBezTo>
                  <a:pt x="1792939" y="328929"/>
                  <a:pt x="1793177" y="326615"/>
                  <a:pt x="1793509" y="324336"/>
                </a:cubicBezTo>
                <a:cubicBezTo>
                  <a:pt x="1793633" y="323476"/>
                  <a:pt x="1794844" y="323324"/>
                  <a:pt x="1795062" y="324224"/>
                </a:cubicBezTo>
                <a:close/>
                <a:moveTo>
                  <a:pt x="1869039" y="319830"/>
                </a:moveTo>
                <a:cubicBezTo>
                  <a:pt x="1868576" y="320822"/>
                  <a:pt x="1868122" y="321802"/>
                  <a:pt x="1867656" y="322795"/>
                </a:cubicBezTo>
                <a:cubicBezTo>
                  <a:pt x="1869419" y="322107"/>
                  <a:pt x="1871176" y="321406"/>
                  <a:pt x="1872956" y="320724"/>
                </a:cubicBezTo>
                <a:cubicBezTo>
                  <a:pt x="1871637" y="320456"/>
                  <a:pt x="1870333" y="320125"/>
                  <a:pt x="1869039" y="319830"/>
                </a:cubicBezTo>
                <a:close/>
                <a:moveTo>
                  <a:pt x="1803770" y="306655"/>
                </a:moveTo>
                <a:cubicBezTo>
                  <a:pt x="1804308" y="304353"/>
                  <a:pt x="1807961" y="304575"/>
                  <a:pt x="1808356" y="306850"/>
                </a:cubicBezTo>
                <a:cubicBezTo>
                  <a:pt x="1808615" y="308390"/>
                  <a:pt x="1808807" y="309934"/>
                  <a:pt x="1808970" y="311485"/>
                </a:cubicBezTo>
                <a:cubicBezTo>
                  <a:pt x="1809300" y="314483"/>
                  <a:pt x="1809564" y="317489"/>
                  <a:pt x="1809847" y="320498"/>
                </a:cubicBezTo>
                <a:cubicBezTo>
                  <a:pt x="1810060" y="322773"/>
                  <a:pt x="1810339" y="325043"/>
                  <a:pt x="1810727" y="327301"/>
                </a:cubicBezTo>
                <a:cubicBezTo>
                  <a:pt x="1810831" y="327931"/>
                  <a:pt x="1810888" y="328567"/>
                  <a:pt x="1811008" y="329194"/>
                </a:cubicBezTo>
                <a:cubicBezTo>
                  <a:pt x="1811475" y="331491"/>
                  <a:pt x="1812261" y="333860"/>
                  <a:pt x="1812850" y="336233"/>
                </a:cubicBezTo>
                <a:cubicBezTo>
                  <a:pt x="1813341" y="338221"/>
                  <a:pt x="1813670" y="340217"/>
                  <a:pt x="1813529" y="342191"/>
                </a:cubicBezTo>
                <a:cubicBezTo>
                  <a:pt x="1813480" y="342859"/>
                  <a:pt x="1813381" y="343526"/>
                  <a:pt x="1813213" y="344186"/>
                </a:cubicBezTo>
                <a:cubicBezTo>
                  <a:pt x="1812977" y="345117"/>
                  <a:pt x="1811689" y="345892"/>
                  <a:pt x="1810799" y="345237"/>
                </a:cubicBezTo>
                <a:cubicBezTo>
                  <a:pt x="1810186" y="344784"/>
                  <a:pt x="1809639" y="344272"/>
                  <a:pt x="1809143" y="343719"/>
                </a:cubicBezTo>
                <a:cubicBezTo>
                  <a:pt x="1806938" y="341244"/>
                  <a:pt x="1805913" y="337844"/>
                  <a:pt x="1805204" y="334456"/>
                </a:cubicBezTo>
                <a:cubicBezTo>
                  <a:pt x="1804846" y="332808"/>
                  <a:pt x="1804570" y="331160"/>
                  <a:pt x="1804295" y="329618"/>
                </a:cubicBezTo>
                <a:cubicBezTo>
                  <a:pt x="1804011" y="328106"/>
                  <a:pt x="1803776" y="326535"/>
                  <a:pt x="1803555" y="324959"/>
                </a:cubicBezTo>
                <a:cubicBezTo>
                  <a:pt x="1803244" y="322793"/>
                  <a:pt x="1803005" y="320597"/>
                  <a:pt x="1802893" y="318387"/>
                </a:cubicBezTo>
                <a:cubicBezTo>
                  <a:pt x="1802739" y="315363"/>
                  <a:pt x="1802923" y="312369"/>
                  <a:pt x="1803344" y="309447"/>
                </a:cubicBezTo>
                <a:cubicBezTo>
                  <a:pt x="1803480" y="308516"/>
                  <a:pt x="1803544" y="307565"/>
                  <a:pt x="1803770" y="306655"/>
                </a:cubicBezTo>
                <a:close/>
                <a:moveTo>
                  <a:pt x="1550349" y="305981"/>
                </a:moveTo>
                <a:lnTo>
                  <a:pt x="1550350" y="305981"/>
                </a:lnTo>
                <a:cubicBezTo>
                  <a:pt x="1552853" y="304508"/>
                  <a:pt x="1555731" y="307859"/>
                  <a:pt x="1553619" y="309982"/>
                </a:cubicBezTo>
                <a:cubicBezTo>
                  <a:pt x="1550651" y="312950"/>
                  <a:pt x="1545709" y="316497"/>
                  <a:pt x="1541793" y="313437"/>
                </a:cubicBezTo>
                <a:cubicBezTo>
                  <a:pt x="1540776" y="312626"/>
                  <a:pt x="1540946" y="311200"/>
                  <a:pt x="1541627" y="310263"/>
                </a:cubicBezTo>
                <a:cubicBezTo>
                  <a:pt x="1543492" y="307699"/>
                  <a:pt x="1547649" y="307571"/>
                  <a:pt x="1550349" y="305981"/>
                </a:cubicBezTo>
                <a:close/>
                <a:moveTo>
                  <a:pt x="1875921" y="304506"/>
                </a:moveTo>
                <a:cubicBezTo>
                  <a:pt x="1874556" y="307587"/>
                  <a:pt x="1873190" y="310665"/>
                  <a:pt x="1871806" y="313735"/>
                </a:cubicBezTo>
                <a:cubicBezTo>
                  <a:pt x="1875121" y="314886"/>
                  <a:pt x="1878432" y="316023"/>
                  <a:pt x="1881689" y="317310"/>
                </a:cubicBezTo>
                <a:cubicBezTo>
                  <a:pt x="1888752" y="314558"/>
                  <a:pt x="1895828" y="311850"/>
                  <a:pt x="1902870" y="309028"/>
                </a:cubicBezTo>
                <a:cubicBezTo>
                  <a:pt x="1893845" y="308123"/>
                  <a:pt x="1884843" y="306451"/>
                  <a:pt x="1875921" y="304506"/>
                </a:cubicBezTo>
                <a:close/>
                <a:moveTo>
                  <a:pt x="2025989" y="298717"/>
                </a:moveTo>
                <a:lnTo>
                  <a:pt x="2025989" y="317732"/>
                </a:lnTo>
                <a:lnTo>
                  <a:pt x="1976835" y="386034"/>
                </a:lnTo>
                <a:cubicBezTo>
                  <a:pt x="1974287" y="389915"/>
                  <a:pt x="1967944" y="386526"/>
                  <a:pt x="1970448" y="382551"/>
                </a:cubicBezTo>
                <a:close/>
                <a:moveTo>
                  <a:pt x="1882790" y="288695"/>
                </a:moveTo>
                <a:lnTo>
                  <a:pt x="1879639" y="296101"/>
                </a:lnTo>
                <a:lnTo>
                  <a:pt x="1879637" y="296101"/>
                </a:lnTo>
                <a:lnTo>
                  <a:pt x="1879639" y="296103"/>
                </a:lnTo>
                <a:lnTo>
                  <a:pt x="1879639" y="296101"/>
                </a:lnTo>
                <a:lnTo>
                  <a:pt x="1914921" y="304159"/>
                </a:lnTo>
                <a:cubicBezTo>
                  <a:pt x="1919271" y="302397"/>
                  <a:pt x="1923660" y="300651"/>
                  <a:pt x="1928019" y="298866"/>
                </a:cubicBezTo>
                <a:cubicBezTo>
                  <a:pt x="1913200" y="296579"/>
                  <a:pt x="1897550" y="293336"/>
                  <a:pt x="1882790" y="288695"/>
                </a:cubicBezTo>
                <a:close/>
                <a:moveTo>
                  <a:pt x="2025989" y="287398"/>
                </a:moveTo>
                <a:lnTo>
                  <a:pt x="2025989" y="292422"/>
                </a:lnTo>
                <a:lnTo>
                  <a:pt x="1992658" y="344077"/>
                </a:lnTo>
                <a:cubicBezTo>
                  <a:pt x="1993001" y="344675"/>
                  <a:pt x="1993043" y="345483"/>
                  <a:pt x="1992508" y="346017"/>
                </a:cubicBezTo>
                <a:lnTo>
                  <a:pt x="1989078" y="349484"/>
                </a:lnTo>
                <a:cubicBezTo>
                  <a:pt x="1987007" y="351583"/>
                  <a:pt x="1983639" y="348749"/>
                  <a:pt x="1985122" y="346289"/>
                </a:cubicBezTo>
                <a:close/>
                <a:moveTo>
                  <a:pt x="1828281" y="285050"/>
                </a:moveTo>
                <a:cubicBezTo>
                  <a:pt x="1829013" y="283845"/>
                  <a:pt x="1830801" y="284637"/>
                  <a:pt x="1831014" y="285799"/>
                </a:cubicBezTo>
                <a:cubicBezTo>
                  <a:pt x="1831454" y="288394"/>
                  <a:pt x="1831493" y="291085"/>
                  <a:pt x="1831424" y="293799"/>
                </a:cubicBezTo>
                <a:cubicBezTo>
                  <a:pt x="1831365" y="296215"/>
                  <a:pt x="1831242" y="298642"/>
                  <a:pt x="1831058" y="301080"/>
                </a:cubicBezTo>
                <a:cubicBezTo>
                  <a:pt x="1830847" y="303873"/>
                  <a:pt x="1830711" y="306641"/>
                  <a:pt x="1830711" y="309368"/>
                </a:cubicBezTo>
                <a:cubicBezTo>
                  <a:pt x="1830713" y="310040"/>
                  <a:pt x="1830653" y="310729"/>
                  <a:pt x="1830684" y="311392"/>
                </a:cubicBezTo>
                <a:cubicBezTo>
                  <a:pt x="1830774" y="313809"/>
                  <a:pt x="1831056" y="316203"/>
                  <a:pt x="1831302" y="318589"/>
                </a:cubicBezTo>
                <a:cubicBezTo>
                  <a:pt x="1831573" y="321452"/>
                  <a:pt x="1831692" y="324299"/>
                  <a:pt x="1831352" y="327161"/>
                </a:cubicBezTo>
                <a:cubicBezTo>
                  <a:pt x="1831274" y="327788"/>
                  <a:pt x="1831278" y="328411"/>
                  <a:pt x="1831150" y="329039"/>
                </a:cubicBezTo>
                <a:cubicBezTo>
                  <a:pt x="1830856" y="330494"/>
                  <a:pt x="1828713" y="331346"/>
                  <a:pt x="1827796" y="329874"/>
                </a:cubicBezTo>
                <a:cubicBezTo>
                  <a:pt x="1826913" y="328459"/>
                  <a:pt x="1826278" y="326930"/>
                  <a:pt x="1825760" y="325349"/>
                </a:cubicBezTo>
                <a:cubicBezTo>
                  <a:pt x="1824820" y="322517"/>
                  <a:pt x="1824381" y="319482"/>
                  <a:pt x="1824211" y="316408"/>
                </a:cubicBezTo>
                <a:cubicBezTo>
                  <a:pt x="1824045" y="313398"/>
                  <a:pt x="1824090" y="310383"/>
                  <a:pt x="1824160" y="307505"/>
                </a:cubicBezTo>
                <a:lnTo>
                  <a:pt x="1824160" y="307502"/>
                </a:lnTo>
                <a:cubicBezTo>
                  <a:pt x="1824168" y="307195"/>
                  <a:pt x="1824174" y="306882"/>
                  <a:pt x="1824183" y="306581"/>
                </a:cubicBezTo>
                <a:cubicBezTo>
                  <a:pt x="1824239" y="304207"/>
                  <a:pt x="1824344" y="301669"/>
                  <a:pt x="1824544" y="299115"/>
                </a:cubicBezTo>
                <a:cubicBezTo>
                  <a:pt x="1824727" y="296783"/>
                  <a:pt x="1825069" y="294485"/>
                  <a:pt x="1825590" y="292234"/>
                </a:cubicBezTo>
                <a:cubicBezTo>
                  <a:pt x="1826186" y="289677"/>
                  <a:pt x="1826955" y="287205"/>
                  <a:pt x="1828281" y="285050"/>
                </a:cubicBezTo>
                <a:close/>
                <a:moveTo>
                  <a:pt x="1890577" y="270023"/>
                </a:moveTo>
                <a:cubicBezTo>
                  <a:pt x="1889239" y="273306"/>
                  <a:pt x="1887934" y="276588"/>
                  <a:pt x="1886560" y="279862"/>
                </a:cubicBezTo>
                <a:cubicBezTo>
                  <a:pt x="1890411" y="281031"/>
                  <a:pt x="1894279" y="282156"/>
                  <a:pt x="1898144" y="283152"/>
                </a:cubicBezTo>
                <a:lnTo>
                  <a:pt x="1898159" y="283150"/>
                </a:lnTo>
                <a:cubicBezTo>
                  <a:pt x="1912998" y="286946"/>
                  <a:pt x="1928062" y="289552"/>
                  <a:pt x="1943037" y="292693"/>
                </a:cubicBezTo>
                <a:cubicBezTo>
                  <a:pt x="1947538" y="290829"/>
                  <a:pt x="1952071" y="289013"/>
                  <a:pt x="1956567" y="287129"/>
                </a:cubicBezTo>
                <a:cubicBezTo>
                  <a:pt x="1934579" y="285521"/>
                  <a:pt x="1911233" y="279161"/>
                  <a:pt x="1890577" y="270023"/>
                </a:cubicBezTo>
                <a:close/>
                <a:moveTo>
                  <a:pt x="1573706" y="266582"/>
                </a:moveTo>
                <a:cubicBezTo>
                  <a:pt x="1575445" y="266489"/>
                  <a:pt x="1575966" y="269189"/>
                  <a:pt x="1574416" y="269865"/>
                </a:cubicBezTo>
                <a:cubicBezTo>
                  <a:pt x="1568594" y="272402"/>
                  <a:pt x="1562553" y="274367"/>
                  <a:pt x="1556827" y="277111"/>
                </a:cubicBezTo>
                <a:cubicBezTo>
                  <a:pt x="1553544" y="278686"/>
                  <a:pt x="1550650" y="281180"/>
                  <a:pt x="1546918" y="280854"/>
                </a:cubicBezTo>
                <a:cubicBezTo>
                  <a:pt x="1545766" y="280753"/>
                  <a:pt x="1544441" y="279519"/>
                  <a:pt x="1545019" y="278240"/>
                </a:cubicBezTo>
                <a:cubicBezTo>
                  <a:pt x="1547193" y="273433"/>
                  <a:pt x="1553537" y="271822"/>
                  <a:pt x="1558215" y="270050"/>
                </a:cubicBezTo>
                <a:cubicBezTo>
                  <a:pt x="1563221" y="268158"/>
                  <a:pt x="1568338" y="266866"/>
                  <a:pt x="1573706" y="266582"/>
                </a:cubicBezTo>
                <a:close/>
                <a:moveTo>
                  <a:pt x="1898410" y="250227"/>
                </a:moveTo>
                <a:cubicBezTo>
                  <a:pt x="1896968" y="253994"/>
                  <a:pt x="1895528" y="257767"/>
                  <a:pt x="1894033" y="261523"/>
                </a:cubicBezTo>
                <a:cubicBezTo>
                  <a:pt x="1902778" y="264825"/>
                  <a:pt x="1911471" y="268284"/>
                  <a:pt x="1920354" y="270940"/>
                </a:cubicBezTo>
                <a:cubicBezTo>
                  <a:pt x="1937886" y="276178"/>
                  <a:pt x="1955081" y="278567"/>
                  <a:pt x="1973303" y="279790"/>
                </a:cubicBezTo>
                <a:lnTo>
                  <a:pt x="1973304" y="279793"/>
                </a:lnTo>
                <a:cubicBezTo>
                  <a:pt x="1973489" y="279803"/>
                  <a:pt x="1973615" y="279891"/>
                  <a:pt x="1973773" y="279925"/>
                </a:cubicBezTo>
                <a:cubicBezTo>
                  <a:pt x="1978526" y="277907"/>
                  <a:pt x="1983310" y="275988"/>
                  <a:pt x="1988056" y="273945"/>
                </a:cubicBezTo>
                <a:cubicBezTo>
                  <a:pt x="1957880" y="271745"/>
                  <a:pt x="1924498" y="264812"/>
                  <a:pt x="1898410" y="250227"/>
                </a:cubicBezTo>
                <a:close/>
                <a:moveTo>
                  <a:pt x="1843719" y="238903"/>
                </a:moveTo>
                <a:cubicBezTo>
                  <a:pt x="1844325" y="239053"/>
                  <a:pt x="1844876" y="239407"/>
                  <a:pt x="1845047" y="240041"/>
                </a:cubicBezTo>
                <a:cubicBezTo>
                  <a:pt x="1845472" y="241633"/>
                  <a:pt x="1845741" y="243264"/>
                  <a:pt x="1845995" y="244899"/>
                </a:cubicBezTo>
                <a:cubicBezTo>
                  <a:pt x="1846139" y="245828"/>
                  <a:pt x="1846283" y="246758"/>
                  <a:pt x="1846380" y="247699"/>
                </a:cubicBezTo>
                <a:cubicBezTo>
                  <a:pt x="1847042" y="253381"/>
                  <a:pt x="1847067" y="259191"/>
                  <a:pt x="1847311" y="264850"/>
                </a:cubicBezTo>
                <a:cubicBezTo>
                  <a:pt x="1847674" y="272862"/>
                  <a:pt x="1847994" y="280895"/>
                  <a:pt x="1848050" y="288928"/>
                </a:cubicBezTo>
                <a:cubicBezTo>
                  <a:pt x="1848058" y="289120"/>
                  <a:pt x="1848066" y="289315"/>
                  <a:pt x="1848074" y="289511"/>
                </a:cubicBezTo>
                <a:cubicBezTo>
                  <a:pt x="1847999" y="293709"/>
                  <a:pt x="1841737" y="293758"/>
                  <a:pt x="1841535" y="289576"/>
                </a:cubicBezTo>
                <a:lnTo>
                  <a:pt x="1841535" y="289574"/>
                </a:lnTo>
                <a:cubicBezTo>
                  <a:pt x="1841493" y="288710"/>
                  <a:pt x="1841469" y="287850"/>
                  <a:pt x="1841444" y="286985"/>
                </a:cubicBezTo>
                <a:cubicBezTo>
                  <a:pt x="1841166" y="280541"/>
                  <a:pt x="1841017" y="274090"/>
                  <a:pt x="1840921" y="267642"/>
                </a:cubicBezTo>
                <a:cubicBezTo>
                  <a:pt x="1840908" y="266987"/>
                  <a:pt x="1840894" y="266331"/>
                  <a:pt x="1840882" y="265677"/>
                </a:cubicBezTo>
                <a:cubicBezTo>
                  <a:pt x="1840874" y="265038"/>
                  <a:pt x="1840864" y="264395"/>
                  <a:pt x="1840857" y="263756"/>
                </a:cubicBezTo>
                <a:cubicBezTo>
                  <a:pt x="1840765" y="255828"/>
                  <a:pt x="1840161" y="247783"/>
                  <a:pt x="1841738" y="239964"/>
                </a:cubicBezTo>
                <a:cubicBezTo>
                  <a:pt x="1841745" y="239935"/>
                  <a:pt x="1841761" y="239933"/>
                  <a:pt x="1841769" y="239903"/>
                </a:cubicBezTo>
                <a:cubicBezTo>
                  <a:pt x="1842015" y="238951"/>
                  <a:pt x="1842912" y="238693"/>
                  <a:pt x="1843719" y="238903"/>
                </a:cubicBezTo>
                <a:close/>
                <a:moveTo>
                  <a:pt x="110724" y="232349"/>
                </a:moveTo>
                <a:lnTo>
                  <a:pt x="110722" y="232350"/>
                </a:lnTo>
                <a:cubicBezTo>
                  <a:pt x="96379" y="238536"/>
                  <a:pt x="82010" y="244655"/>
                  <a:pt x="67740" y="250997"/>
                </a:cubicBezTo>
                <a:cubicBezTo>
                  <a:pt x="85279" y="245248"/>
                  <a:pt x="102941" y="240034"/>
                  <a:pt x="120660" y="235045"/>
                </a:cubicBezTo>
                <a:cubicBezTo>
                  <a:pt x="117202" y="234500"/>
                  <a:pt x="113826" y="233634"/>
                  <a:pt x="110724" y="232349"/>
                </a:cubicBezTo>
                <a:close/>
                <a:moveTo>
                  <a:pt x="1905793" y="230417"/>
                </a:moveTo>
                <a:cubicBezTo>
                  <a:pt x="1904283" y="234620"/>
                  <a:pt x="1902772" y="238826"/>
                  <a:pt x="1901192" y="243018"/>
                </a:cubicBezTo>
                <a:cubicBezTo>
                  <a:pt x="1913588" y="247431"/>
                  <a:pt x="1925705" y="252685"/>
                  <a:pt x="1938477" y="256140"/>
                </a:cubicBezTo>
                <a:lnTo>
                  <a:pt x="1938476" y="256139"/>
                </a:lnTo>
                <a:cubicBezTo>
                  <a:pt x="1960466" y="262095"/>
                  <a:pt x="1982889" y="264897"/>
                  <a:pt x="2005575" y="266350"/>
                </a:cubicBezTo>
                <a:cubicBezTo>
                  <a:pt x="2009288" y="264726"/>
                  <a:pt x="2013015" y="263146"/>
                  <a:pt x="2016726" y="261515"/>
                </a:cubicBezTo>
                <a:cubicBezTo>
                  <a:pt x="1979614" y="261040"/>
                  <a:pt x="1936673" y="247898"/>
                  <a:pt x="1905793" y="230417"/>
                </a:cubicBezTo>
                <a:close/>
                <a:moveTo>
                  <a:pt x="1585022" y="230202"/>
                </a:moveTo>
                <a:lnTo>
                  <a:pt x="1585022" y="230204"/>
                </a:lnTo>
                <a:lnTo>
                  <a:pt x="1585021" y="230202"/>
                </a:lnTo>
                <a:close/>
                <a:moveTo>
                  <a:pt x="1583690" y="226330"/>
                </a:moveTo>
                <a:lnTo>
                  <a:pt x="1585021" y="230202"/>
                </a:lnTo>
                <a:lnTo>
                  <a:pt x="1574051" y="234811"/>
                </a:lnTo>
                <a:cubicBezTo>
                  <a:pt x="1571178" y="236208"/>
                  <a:pt x="1568604" y="237834"/>
                  <a:pt x="1565318" y="237945"/>
                </a:cubicBezTo>
                <a:cubicBezTo>
                  <a:pt x="1564236" y="237981"/>
                  <a:pt x="1563109" y="236853"/>
                  <a:pt x="1563753" y="235735"/>
                </a:cubicBezTo>
                <a:cubicBezTo>
                  <a:pt x="1567311" y="229477"/>
                  <a:pt x="1577057" y="227413"/>
                  <a:pt x="1583690" y="226330"/>
                </a:cubicBezTo>
                <a:close/>
                <a:moveTo>
                  <a:pt x="137796" y="220606"/>
                </a:moveTo>
                <a:cubicBezTo>
                  <a:pt x="132386" y="222909"/>
                  <a:pt x="127020" y="225311"/>
                  <a:pt x="121614" y="227627"/>
                </a:cubicBezTo>
                <a:cubicBezTo>
                  <a:pt x="122139" y="227680"/>
                  <a:pt x="122669" y="227731"/>
                  <a:pt x="123187" y="227785"/>
                </a:cubicBezTo>
                <a:cubicBezTo>
                  <a:pt x="128707" y="228337"/>
                  <a:pt x="134223" y="228692"/>
                  <a:pt x="139690" y="229631"/>
                </a:cubicBezTo>
                <a:cubicBezTo>
                  <a:pt x="139815" y="229653"/>
                  <a:pt x="139843" y="229750"/>
                  <a:pt x="139955" y="229781"/>
                </a:cubicBezTo>
                <a:cubicBezTo>
                  <a:pt x="144673" y="228520"/>
                  <a:pt x="149363" y="227141"/>
                  <a:pt x="154088" y="225922"/>
                </a:cubicBezTo>
                <a:cubicBezTo>
                  <a:pt x="153772" y="225857"/>
                  <a:pt x="153440" y="225785"/>
                  <a:pt x="153140" y="225727"/>
                </a:cubicBezTo>
                <a:cubicBezTo>
                  <a:pt x="148051" y="224751"/>
                  <a:pt x="141782" y="224170"/>
                  <a:pt x="137796" y="220606"/>
                </a:cubicBezTo>
                <a:close/>
                <a:moveTo>
                  <a:pt x="157732" y="212110"/>
                </a:moveTo>
                <a:cubicBezTo>
                  <a:pt x="154165" y="213610"/>
                  <a:pt x="150620" y="215152"/>
                  <a:pt x="147057" y="216659"/>
                </a:cubicBezTo>
                <a:cubicBezTo>
                  <a:pt x="149262" y="217057"/>
                  <a:pt x="151451" y="217608"/>
                  <a:pt x="153474" y="218040"/>
                </a:cubicBezTo>
                <a:cubicBezTo>
                  <a:pt x="157661" y="218931"/>
                  <a:pt x="164214" y="219572"/>
                  <a:pt x="168051" y="222387"/>
                </a:cubicBezTo>
                <a:cubicBezTo>
                  <a:pt x="169833" y="221947"/>
                  <a:pt x="171606" y="221474"/>
                  <a:pt x="173386" y="221037"/>
                </a:cubicBezTo>
                <a:cubicBezTo>
                  <a:pt x="167399" y="218991"/>
                  <a:pt x="161850" y="215993"/>
                  <a:pt x="157732" y="212110"/>
                </a:cubicBezTo>
                <a:close/>
                <a:moveTo>
                  <a:pt x="1233089" y="212022"/>
                </a:moveTo>
                <a:cubicBezTo>
                  <a:pt x="1234282" y="211772"/>
                  <a:pt x="1235676" y="212999"/>
                  <a:pt x="1235123" y="214252"/>
                </a:cubicBezTo>
                <a:lnTo>
                  <a:pt x="1235124" y="214251"/>
                </a:lnTo>
                <a:cubicBezTo>
                  <a:pt x="1234103" y="216554"/>
                  <a:pt x="1233716" y="218061"/>
                  <a:pt x="1231138" y="218696"/>
                </a:cubicBezTo>
                <a:cubicBezTo>
                  <a:pt x="1229937" y="218993"/>
                  <a:pt x="1228770" y="218405"/>
                  <a:pt x="1228602" y="217101"/>
                </a:cubicBezTo>
                <a:cubicBezTo>
                  <a:pt x="1228554" y="216700"/>
                  <a:pt x="1228500" y="216301"/>
                  <a:pt x="1228451" y="215900"/>
                </a:cubicBezTo>
                <a:cubicBezTo>
                  <a:pt x="1228335" y="214992"/>
                  <a:pt x="1228887" y="213813"/>
                  <a:pt x="1229698" y="213356"/>
                </a:cubicBezTo>
                <a:cubicBezTo>
                  <a:pt x="1231235" y="212492"/>
                  <a:pt x="1231501" y="212353"/>
                  <a:pt x="1233089" y="212022"/>
                </a:cubicBezTo>
                <a:close/>
                <a:moveTo>
                  <a:pt x="1631833" y="211702"/>
                </a:moveTo>
                <a:cubicBezTo>
                  <a:pt x="1633668" y="211707"/>
                  <a:pt x="1634204" y="214404"/>
                  <a:pt x="1632359" y="214925"/>
                </a:cubicBezTo>
                <a:cubicBezTo>
                  <a:pt x="1629678" y="215682"/>
                  <a:pt x="1627044" y="216554"/>
                  <a:pt x="1624403" y="217395"/>
                </a:cubicBezTo>
                <a:cubicBezTo>
                  <a:pt x="1621794" y="218229"/>
                  <a:pt x="1619482" y="219567"/>
                  <a:pt x="1616719" y="219441"/>
                </a:cubicBezTo>
                <a:cubicBezTo>
                  <a:pt x="1615529" y="219391"/>
                  <a:pt x="1614447" y="217910"/>
                  <a:pt x="1615298" y="216830"/>
                </a:cubicBezTo>
                <a:cubicBezTo>
                  <a:pt x="1618887" y="212282"/>
                  <a:pt x="1626473" y="211680"/>
                  <a:pt x="1631833" y="211702"/>
                </a:cubicBezTo>
                <a:close/>
                <a:moveTo>
                  <a:pt x="1201108" y="211342"/>
                </a:moveTo>
                <a:lnTo>
                  <a:pt x="1203429" y="212988"/>
                </a:lnTo>
                <a:lnTo>
                  <a:pt x="1198693" y="223385"/>
                </a:lnTo>
                <a:cubicBezTo>
                  <a:pt x="1196992" y="226278"/>
                  <a:pt x="1195771" y="229140"/>
                  <a:pt x="1192247" y="229694"/>
                </a:cubicBezTo>
                <a:cubicBezTo>
                  <a:pt x="1191612" y="229792"/>
                  <a:pt x="1190809" y="229328"/>
                  <a:pt x="1190622" y="228698"/>
                </a:cubicBezTo>
                <a:cubicBezTo>
                  <a:pt x="1189604" y="225263"/>
                  <a:pt x="1191699" y="222857"/>
                  <a:pt x="1193632" y="220078"/>
                </a:cubicBezTo>
                <a:cubicBezTo>
                  <a:pt x="1195835" y="216911"/>
                  <a:pt x="1198104" y="213803"/>
                  <a:pt x="1201108" y="211342"/>
                </a:cubicBezTo>
                <a:close/>
                <a:moveTo>
                  <a:pt x="1174648" y="209960"/>
                </a:moveTo>
                <a:cubicBezTo>
                  <a:pt x="1175792" y="208769"/>
                  <a:pt x="1178337" y="209780"/>
                  <a:pt x="1178074" y="211516"/>
                </a:cubicBezTo>
                <a:cubicBezTo>
                  <a:pt x="1177338" y="216355"/>
                  <a:pt x="1173904" y="224898"/>
                  <a:pt x="1168046" y="224755"/>
                </a:cubicBezTo>
                <a:cubicBezTo>
                  <a:pt x="1167401" y="224737"/>
                  <a:pt x="1166846" y="224159"/>
                  <a:pt x="1166732" y="223551"/>
                </a:cubicBezTo>
                <a:cubicBezTo>
                  <a:pt x="1165847" y="218933"/>
                  <a:pt x="1171694" y="213021"/>
                  <a:pt x="1174648" y="209960"/>
                </a:cubicBezTo>
                <a:close/>
                <a:moveTo>
                  <a:pt x="1917085" y="209419"/>
                </a:moveTo>
                <a:cubicBezTo>
                  <a:pt x="1943926" y="214021"/>
                  <a:pt x="1969529" y="226861"/>
                  <a:pt x="1996188" y="233187"/>
                </a:cubicBezTo>
                <a:lnTo>
                  <a:pt x="2025989" y="236606"/>
                </a:lnTo>
                <a:lnTo>
                  <a:pt x="2025989" y="245187"/>
                </a:lnTo>
                <a:lnTo>
                  <a:pt x="1990111" y="239923"/>
                </a:lnTo>
                <a:cubicBezTo>
                  <a:pt x="1965359" y="233845"/>
                  <a:pt x="1937402" y="227154"/>
                  <a:pt x="1915335" y="214151"/>
                </a:cubicBezTo>
                <a:cubicBezTo>
                  <a:pt x="1912854" y="212690"/>
                  <a:pt x="1914197" y="208929"/>
                  <a:pt x="1917085" y="209419"/>
                </a:cubicBezTo>
                <a:close/>
                <a:moveTo>
                  <a:pt x="1266119" y="202130"/>
                </a:moveTo>
                <a:cubicBezTo>
                  <a:pt x="1267480" y="201828"/>
                  <a:pt x="1268566" y="203314"/>
                  <a:pt x="1268102" y="204535"/>
                </a:cubicBezTo>
                <a:cubicBezTo>
                  <a:pt x="1267142" y="207092"/>
                  <a:pt x="1265511" y="208920"/>
                  <a:pt x="1263971" y="211101"/>
                </a:cubicBezTo>
                <a:lnTo>
                  <a:pt x="1263969" y="211102"/>
                </a:lnTo>
                <a:cubicBezTo>
                  <a:pt x="1262675" y="212941"/>
                  <a:pt x="1261772" y="215015"/>
                  <a:pt x="1260700" y="216983"/>
                </a:cubicBezTo>
                <a:cubicBezTo>
                  <a:pt x="1259434" y="219305"/>
                  <a:pt x="1255658" y="218783"/>
                  <a:pt x="1255958" y="215806"/>
                </a:cubicBezTo>
                <a:cubicBezTo>
                  <a:pt x="1256540" y="210061"/>
                  <a:pt x="1260137" y="203461"/>
                  <a:pt x="1266119" y="202130"/>
                </a:cubicBezTo>
                <a:close/>
                <a:moveTo>
                  <a:pt x="655851" y="201706"/>
                </a:moveTo>
                <a:cubicBezTo>
                  <a:pt x="656872" y="201500"/>
                  <a:pt x="657555" y="202761"/>
                  <a:pt x="656978" y="203553"/>
                </a:cubicBezTo>
                <a:lnTo>
                  <a:pt x="656979" y="203555"/>
                </a:lnTo>
                <a:cubicBezTo>
                  <a:pt x="654110" y="207500"/>
                  <a:pt x="649975" y="209962"/>
                  <a:pt x="645970" y="212632"/>
                </a:cubicBezTo>
                <a:cubicBezTo>
                  <a:pt x="642415" y="214998"/>
                  <a:pt x="638931" y="218208"/>
                  <a:pt x="634620" y="218845"/>
                </a:cubicBezTo>
                <a:cubicBezTo>
                  <a:pt x="632873" y="219103"/>
                  <a:pt x="631458" y="217244"/>
                  <a:pt x="632474" y="215688"/>
                </a:cubicBezTo>
                <a:cubicBezTo>
                  <a:pt x="634951" y="211885"/>
                  <a:pt x="639605" y="209957"/>
                  <a:pt x="643406" y="207628"/>
                </a:cubicBezTo>
                <a:cubicBezTo>
                  <a:pt x="647413" y="205173"/>
                  <a:pt x="651198" y="202646"/>
                  <a:pt x="655851" y="201706"/>
                </a:cubicBezTo>
                <a:close/>
                <a:moveTo>
                  <a:pt x="182999" y="201454"/>
                </a:moveTo>
                <a:cubicBezTo>
                  <a:pt x="176181" y="204263"/>
                  <a:pt x="169409" y="207203"/>
                  <a:pt x="162605" y="210052"/>
                </a:cubicBezTo>
                <a:cubicBezTo>
                  <a:pt x="167818" y="211144"/>
                  <a:pt x="172889" y="212729"/>
                  <a:pt x="178040" y="214145"/>
                </a:cubicBezTo>
                <a:lnTo>
                  <a:pt x="190123" y="217135"/>
                </a:lnTo>
                <a:lnTo>
                  <a:pt x="190122" y="217135"/>
                </a:lnTo>
                <a:lnTo>
                  <a:pt x="190124" y="217136"/>
                </a:lnTo>
                <a:lnTo>
                  <a:pt x="190123" y="217135"/>
                </a:lnTo>
                <a:lnTo>
                  <a:pt x="208907" y="212757"/>
                </a:lnTo>
                <a:cubicBezTo>
                  <a:pt x="207722" y="212395"/>
                  <a:pt x="206542" y="212030"/>
                  <a:pt x="205338" y="211610"/>
                </a:cubicBezTo>
                <a:cubicBezTo>
                  <a:pt x="197874" y="208993"/>
                  <a:pt x="189402" y="206276"/>
                  <a:pt x="182999" y="201454"/>
                </a:cubicBezTo>
                <a:close/>
                <a:moveTo>
                  <a:pt x="1126677" y="200641"/>
                </a:moveTo>
                <a:lnTo>
                  <a:pt x="1126678" y="200643"/>
                </a:lnTo>
                <a:lnTo>
                  <a:pt x="1126676" y="200642"/>
                </a:lnTo>
                <a:close/>
                <a:moveTo>
                  <a:pt x="1307728" y="200413"/>
                </a:moveTo>
                <a:lnTo>
                  <a:pt x="1307730" y="200415"/>
                </a:lnTo>
                <a:cubicBezTo>
                  <a:pt x="1309091" y="199892"/>
                  <a:pt x="1309977" y="201454"/>
                  <a:pt x="1309781" y="202554"/>
                </a:cubicBezTo>
                <a:cubicBezTo>
                  <a:pt x="1309413" y="204606"/>
                  <a:pt x="1308320" y="206293"/>
                  <a:pt x="1307516" y="208208"/>
                </a:cubicBezTo>
                <a:cubicBezTo>
                  <a:pt x="1306579" y="210435"/>
                  <a:pt x="1306391" y="211743"/>
                  <a:pt x="1304366" y="213112"/>
                </a:cubicBezTo>
                <a:cubicBezTo>
                  <a:pt x="1303189" y="213905"/>
                  <a:pt x="1301556" y="213452"/>
                  <a:pt x="1301036" y="212108"/>
                </a:cubicBezTo>
                <a:cubicBezTo>
                  <a:pt x="1299334" y="207690"/>
                  <a:pt x="1303631" y="201981"/>
                  <a:pt x="1307728" y="200413"/>
                </a:cubicBezTo>
                <a:close/>
                <a:moveTo>
                  <a:pt x="1124180" y="199369"/>
                </a:moveTo>
                <a:lnTo>
                  <a:pt x="1126676" y="200642"/>
                </a:lnTo>
                <a:lnTo>
                  <a:pt x="1121746" y="208954"/>
                </a:lnTo>
                <a:cubicBezTo>
                  <a:pt x="1120570" y="209552"/>
                  <a:pt x="1118909" y="208716"/>
                  <a:pt x="1119279" y="207247"/>
                </a:cubicBezTo>
                <a:cubicBezTo>
                  <a:pt x="1120236" y="203466"/>
                  <a:pt x="1120855" y="201511"/>
                  <a:pt x="1124180" y="199369"/>
                </a:cubicBezTo>
                <a:close/>
                <a:moveTo>
                  <a:pt x="1955427" y="199289"/>
                </a:moveTo>
                <a:cubicBezTo>
                  <a:pt x="1978530" y="204709"/>
                  <a:pt x="2001457" y="212168"/>
                  <a:pt x="2024611" y="217900"/>
                </a:cubicBezTo>
                <a:lnTo>
                  <a:pt x="2025989" y="218170"/>
                </a:lnTo>
                <a:lnTo>
                  <a:pt x="2025989" y="226790"/>
                </a:lnTo>
                <a:lnTo>
                  <a:pt x="1993257" y="219774"/>
                </a:lnTo>
                <a:cubicBezTo>
                  <a:pt x="1979467" y="215997"/>
                  <a:pt x="1966022" y="211180"/>
                  <a:pt x="1953861" y="204637"/>
                </a:cubicBezTo>
                <a:cubicBezTo>
                  <a:pt x="1951262" y="203232"/>
                  <a:pt x="1952106" y="198508"/>
                  <a:pt x="1955427" y="199289"/>
                </a:cubicBezTo>
                <a:close/>
                <a:moveTo>
                  <a:pt x="1164291" y="194449"/>
                </a:moveTo>
                <a:cubicBezTo>
                  <a:pt x="1165665" y="194123"/>
                  <a:pt x="1166545" y="195789"/>
                  <a:pt x="1165594" y="196777"/>
                </a:cubicBezTo>
                <a:lnTo>
                  <a:pt x="1165595" y="196776"/>
                </a:lnTo>
                <a:cubicBezTo>
                  <a:pt x="1163540" y="198927"/>
                  <a:pt x="1161307" y="200899"/>
                  <a:pt x="1159513" y="203287"/>
                </a:cubicBezTo>
                <a:cubicBezTo>
                  <a:pt x="1157404" y="206094"/>
                  <a:pt x="1156293" y="209505"/>
                  <a:pt x="1153336" y="211571"/>
                </a:cubicBezTo>
                <a:cubicBezTo>
                  <a:pt x="1152419" y="212212"/>
                  <a:pt x="1151079" y="211455"/>
                  <a:pt x="1150852" y="210479"/>
                </a:cubicBezTo>
                <a:cubicBezTo>
                  <a:pt x="1149189" y="203308"/>
                  <a:pt x="1158056" y="195932"/>
                  <a:pt x="1164291" y="194449"/>
                </a:cubicBezTo>
                <a:close/>
                <a:moveTo>
                  <a:pt x="1286811" y="194045"/>
                </a:moveTo>
                <a:cubicBezTo>
                  <a:pt x="1287577" y="193463"/>
                  <a:pt x="1288583" y="194438"/>
                  <a:pt x="1288350" y="195245"/>
                </a:cubicBezTo>
                <a:cubicBezTo>
                  <a:pt x="1287261" y="199005"/>
                  <a:pt x="1284711" y="202225"/>
                  <a:pt x="1282845" y="205651"/>
                </a:cubicBezTo>
                <a:cubicBezTo>
                  <a:pt x="1280722" y="209545"/>
                  <a:pt x="1279135" y="213657"/>
                  <a:pt x="1277193" y="217635"/>
                </a:cubicBezTo>
                <a:cubicBezTo>
                  <a:pt x="1275755" y="220591"/>
                  <a:pt x="1271195" y="218414"/>
                  <a:pt x="1272587" y="215442"/>
                </a:cubicBezTo>
                <a:cubicBezTo>
                  <a:pt x="1274493" y="211385"/>
                  <a:pt x="1277004" y="207592"/>
                  <a:pt x="1279386" y="203796"/>
                </a:cubicBezTo>
                <a:cubicBezTo>
                  <a:pt x="1281532" y="200379"/>
                  <a:pt x="1283554" y="196513"/>
                  <a:pt x="1286811" y="194045"/>
                </a:cubicBezTo>
                <a:close/>
                <a:moveTo>
                  <a:pt x="668175" y="191955"/>
                </a:moveTo>
                <a:cubicBezTo>
                  <a:pt x="670087" y="190867"/>
                  <a:pt x="671770" y="193289"/>
                  <a:pt x="670823" y="194942"/>
                </a:cubicBezTo>
                <a:cubicBezTo>
                  <a:pt x="668926" y="198262"/>
                  <a:pt x="665942" y="200711"/>
                  <a:pt x="661916" y="200253"/>
                </a:cubicBezTo>
                <a:cubicBezTo>
                  <a:pt x="660404" y="200079"/>
                  <a:pt x="659746" y="198567"/>
                  <a:pt x="660729" y="197380"/>
                </a:cubicBezTo>
                <a:cubicBezTo>
                  <a:pt x="662760" y="194925"/>
                  <a:pt x="665453" y="193507"/>
                  <a:pt x="668175" y="191955"/>
                </a:cubicBezTo>
                <a:close/>
                <a:moveTo>
                  <a:pt x="1938751" y="191703"/>
                </a:moveTo>
                <a:cubicBezTo>
                  <a:pt x="1942483" y="191806"/>
                  <a:pt x="1944451" y="195094"/>
                  <a:pt x="1946505" y="197896"/>
                </a:cubicBezTo>
                <a:cubicBezTo>
                  <a:pt x="1948199" y="200207"/>
                  <a:pt x="1944611" y="203647"/>
                  <a:pt x="1942351" y="201875"/>
                </a:cubicBezTo>
                <a:cubicBezTo>
                  <a:pt x="1939615" y="199729"/>
                  <a:pt x="1936391" y="197661"/>
                  <a:pt x="1936423" y="193931"/>
                </a:cubicBezTo>
                <a:cubicBezTo>
                  <a:pt x="1936440" y="192709"/>
                  <a:pt x="1937533" y="191662"/>
                  <a:pt x="1938751" y="191703"/>
                </a:cubicBezTo>
                <a:close/>
                <a:moveTo>
                  <a:pt x="1997288" y="187936"/>
                </a:moveTo>
                <a:lnTo>
                  <a:pt x="2025989" y="196554"/>
                </a:lnTo>
                <a:lnTo>
                  <a:pt x="2025989" y="205042"/>
                </a:lnTo>
                <a:lnTo>
                  <a:pt x="1994759" y="193995"/>
                </a:lnTo>
                <a:cubicBezTo>
                  <a:pt x="1991507" y="192166"/>
                  <a:pt x="1993640" y="186889"/>
                  <a:pt x="1997288" y="187936"/>
                </a:cubicBezTo>
                <a:close/>
                <a:moveTo>
                  <a:pt x="972783" y="187198"/>
                </a:moveTo>
                <a:cubicBezTo>
                  <a:pt x="974048" y="187860"/>
                  <a:pt x="974926" y="189293"/>
                  <a:pt x="974319" y="190905"/>
                </a:cubicBezTo>
                <a:cubicBezTo>
                  <a:pt x="972955" y="194528"/>
                  <a:pt x="970836" y="197114"/>
                  <a:pt x="967794" y="199492"/>
                </a:cubicBezTo>
                <a:cubicBezTo>
                  <a:pt x="964239" y="202268"/>
                  <a:pt x="960250" y="196054"/>
                  <a:pt x="964090" y="193411"/>
                </a:cubicBezTo>
                <a:cubicBezTo>
                  <a:pt x="966128" y="192008"/>
                  <a:pt x="967602" y="190206"/>
                  <a:pt x="968930" y="188119"/>
                </a:cubicBezTo>
                <a:cubicBezTo>
                  <a:pt x="969867" y="186646"/>
                  <a:pt x="971519" y="186537"/>
                  <a:pt x="972783" y="187198"/>
                </a:cubicBezTo>
                <a:close/>
                <a:moveTo>
                  <a:pt x="937888" y="186804"/>
                </a:moveTo>
                <a:cubicBezTo>
                  <a:pt x="939182" y="185958"/>
                  <a:pt x="941418" y="187247"/>
                  <a:pt x="940832" y="188871"/>
                </a:cubicBezTo>
                <a:lnTo>
                  <a:pt x="940833" y="188873"/>
                </a:lnTo>
                <a:cubicBezTo>
                  <a:pt x="939723" y="191951"/>
                  <a:pt x="937853" y="194539"/>
                  <a:pt x="936004" y="197223"/>
                </a:cubicBezTo>
                <a:cubicBezTo>
                  <a:pt x="935103" y="198525"/>
                  <a:pt x="933845" y="199002"/>
                  <a:pt x="932306" y="198737"/>
                </a:cubicBezTo>
                <a:cubicBezTo>
                  <a:pt x="930873" y="198491"/>
                  <a:pt x="930538" y="197763"/>
                  <a:pt x="930014" y="196469"/>
                </a:cubicBezTo>
                <a:cubicBezTo>
                  <a:pt x="929578" y="195400"/>
                  <a:pt x="930110" y="194073"/>
                  <a:pt x="930845" y="193291"/>
                </a:cubicBezTo>
                <a:cubicBezTo>
                  <a:pt x="933049" y="190951"/>
                  <a:pt x="935185" y="188576"/>
                  <a:pt x="937888" y="186804"/>
                </a:cubicBezTo>
                <a:close/>
                <a:moveTo>
                  <a:pt x="1211203" y="185456"/>
                </a:moveTo>
                <a:cubicBezTo>
                  <a:pt x="1212107" y="185023"/>
                  <a:pt x="1213394" y="185749"/>
                  <a:pt x="1213642" y="186657"/>
                </a:cubicBezTo>
                <a:cubicBezTo>
                  <a:pt x="1214605" y="190182"/>
                  <a:pt x="1212865" y="192339"/>
                  <a:pt x="1211228" y="195661"/>
                </a:cubicBezTo>
                <a:cubicBezTo>
                  <a:pt x="1210041" y="198070"/>
                  <a:pt x="1208805" y="200234"/>
                  <a:pt x="1207229" y="202422"/>
                </a:cubicBezTo>
                <a:lnTo>
                  <a:pt x="1207228" y="202420"/>
                </a:lnTo>
                <a:cubicBezTo>
                  <a:pt x="1206075" y="204021"/>
                  <a:pt x="1202888" y="203081"/>
                  <a:pt x="1203384" y="200948"/>
                </a:cubicBezTo>
                <a:cubicBezTo>
                  <a:pt x="1204493" y="196143"/>
                  <a:pt x="1206400" y="187752"/>
                  <a:pt x="1211203" y="185456"/>
                </a:cubicBezTo>
                <a:close/>
                <a:moveTo>
                  <a:pt x="232946" y="181358"/>
                </a:moveTo>
                <a:cubicBezTo>
                  <a:pt x="218657" y="186931"/>
                  <a:pt x="204424" y="192641"/>
                  <a:pt x="190224" y="198445"/>
                </a:cubicBezTo>
                <a:cubicBezTo>
                  <a:pt x="194483" y="199385"/>
                  <a:pt x="198693" y="200881"/>
                  <a:pt x="202647" y="202253"/>
                </a:cubicBezTo>
                <a:cubicBezTo>
                  <a:pt x="208919" y="204432"/>
                  <a:pt x="216023" y="208443"/>
                  <a:pt x="222878" y="206798"/>
                </a:cubicBezTo>
                <a:cubicBezTo>
                  <a:pt x="224873" y="206318"/>
                  <a:pt x="226375" y="207401"/>
                  <a:pt x="227048" y="208830"/>
                </a:cubicBezTo>
                <a:cubicBezTo>
                  <a:pt x="231618" y="207864"/>
                  <a:pt x="236163" y="206800"/>
                  <a:pt x="240743" y="205866"/>
                </a:cubicBezTo>
                <a:cubicBezTo>
                  <a:pt x="237228" y="204837"/>
                  <a:pt x="233734" y="203729"/>
                  <a:pt x="230275" y="202670"/>
                </a:cubicBezTo>
                <a:cubicBezTo>
                  <a:pt x="223106" y="200474"/>
                  <a:pt x="215741" y="198442"/>
                  <a:pt x="209327" y="194494"/>
                </a:cubicBezTo>
                <a:lnTo>
                  <a:pt x="209330" y="194493"/>
                </a:lnTo>
                <a:cubicBezTo>
                  <a:pt x="207258" y="193216"/>
                  <a:pt x="209181" y="190553"/>
                  <a:pt x="211051" y="190633"/>
                </a:cubicBezTo>
                <a:cubicBezTo>
                  <a:pt x="218649" y="190951"/>
                  <a:pt x="226029" y="193560"/>
                  <a:pt x="233249" y="195756"/>
                </a:cubicBezTo>
                <a:cubicBezTo>
                  <a:pt x="240367" y="197917"/>
                  <a:pt x="247641" y="200009"/>
                  <a:pt x="254428" y="203096"/>
                </a:cubicBezTo>
                <a:cubicBezTo>
                  <a:pt x="262151" y="201579"/>
                  <a:pt x="269879" y="200084"/>
                  <a:pt x="277622" y="198659"/>
                </a:cubicBezTo>
                <a:cubicBezTo>
                  <a:pt x="272389" y="197380"/>
                  <a:pt x="267224" y="195581"/>
                  <a:pt x="262276" y="193994"/>
                </a:cubicBezTo>
                <a:cubicBezTo>
                  <a:pt x="252356" y="190808"/>
                  <a:pt x="241150" y="187965"/>
                  <a:pt x="232946" y="181358"/>
                </a:cubicBezTo>
                <a:close/>
                <a:moveTo>
                  <a:pt x="755988" y="179783"/>
                </a:moveTo>
                <a:cubicBezTo>
                  <a:pt x="757122" y="179157"/>
                  <a:pt x="758662" y="180386"/>
                  <a:pt x="757676" y="181549"/>
                </a:cubicBezTo>
                <a:lnTo>
                  <a:pt x="757676" y="181550"/>
                </a:lnTo>
                <a:cubicBezTo>
                  <a:pt x="753553" y="186413"/>
                  <a:pt x="748913" y="190734"/>
                  <a:pt x="744115" y="194927"/>
                </a:cubicBezTo>
                <a:cubicBezTo>
                  <a:pt x="740171" y="198374"/>
                  <a:pt x="736625" y="202683"/>
                  <a:pt x="731196" y="203160"/>
                </a:cubicBezTo>
                <a:cubicBezTo>
                  <a:pt x="730321" y="203237"/>
                  <a:pt x="729648" y="202252"/>
                  <a:pt x="729881" y="201461"/>
                </a:cubicBezTo>
                <a:cubicBezTo>
                  <a:pt x="731372" y="196404"/>
                  <a:pt x="736136" y="193781"/>
                  <a:pt x="740150" y="190650"/>
                </a:cubicBezTo>
                <a:cubicBezTo>
                  <a:pt x="745207" y="186710"/>
                  <a:pt x="750363" y="182886"/>
                  <a:pt x="755988" y="179783"/>
                </a:cubicBezTo>
                <a:close/>
                <a:moveTo>
                  <a:pt x="828878" y="178330"/>
                </a:moveTo>
                <a:cubicBezTo>
                  <a:pt x="829756" y="178007"/>
                  <a:pt x="830413" y="179000"/>
                  <a:pt x="829916" y="179727"/>
                </a:cubicBezTo>
                <a:cubicBezTo>
                  <a:pt x="826637" y="184536"/>
                  <a:pt x="821969" y="188262"/>
                  <a:pt x="817477" y="191920"/>
                </a:cubicBezTo>
                <a:cubicBezTo>
                  <a:pt x="812278" y="196155"/>
                  <a:pt x="807419" y="200706"/>
                  <a:pt x="800858" y="202610"/>
                </a:cubicBezTo>
                <a:cubicBezTo>
                  <a:pt x="799658" y="202959"/>
                  <a:pt x="798808" y="201835"/>
                  <a:pt x="799438" y="200770"/>
                </a:cubicBezTo>
                <a:cubicBezTo>
                  <a:pt x="802594" y="195445"/>
                  <a:pt x="807301" y="192335"/>
                  <a:pt x="812182" y="188671"/>
                </a:cubicBezTo>
                <a:cubicBezTo>
                  <a:pt x="817396" y="184757"/>
                  <a:pt x="822711" y="180591"/>
                  <a:pt x="828878" y="178330"/>
                </a:cubicBezTo>
                <a:close/>
                <a:moveTo>
                  <a:pt x="1260263" y="176190"/>
                </a:moveTo>
                <a:cubicBezTo>
                  <a:pt x="1261293" y="175273"/>
                  <a:pt x="1263328" y="176408"/>
                  <a:pt x="1262394" y="177723"/>
                </a:cubicBezTo>
                <a:cubicBezTo>
                  <a:pt x="1255530" y="187336"/>
                  <a:pt x="1247652" y="195914"/>
                  <a:pt x="1241662" y="206181"/>
                </a:cubicBezTo>
                <a:lnTo>
                  <a:pt x="1241659" y="206182"/>
                </a:lnTo>
                <a:cubicBezTo>
                  <a:pt x="1240345" y="208432"/>
                  <a:pt x="1236726" y="206260"/>
                  <a:pt x="1238191" y="204144"/>
                </a:cubicBezTo>
                <a:cubicBezTo>
                  <a:pt x="1244847" y="194530"/>
                  <a:pt x="1251452" y="184025"/>
                  <a:pt x="1260263" y="176190"/>
                </a:cubicBezTo>
                <a:close/>
                <a:moveTo>
                  <a:pt x="2025989" y="176134"/>
                </a:moveTo>
                <a:lnTo>
                  <a:pt x="2025989" y="178677"/>
                </a:lnTo>
                <a:lnTo>
                  <a:pt x="2025090" y="176748"/>
                </a:lnTo>
                <a:close/>
                <a:moveTo>
                  <a:pt x="726414" y="175988"/>
                </a:moveTo>
                <a:cubicBezTo>
                  <a:pt x="728081" y="175297"/>
                  <a:pt x="729027" y="177580"/>
                  <a:pt x="728073" y="178711"/>
                </a:cubicBezTo>
                <a:cubicBezTo>
                  <a:pt x="725418" y="181867"/>
                  <a:pt x="722465" y="184487"/>
                  <a:pt x="719204" y="187007"/>
                </a:cubicBezTo>
                <a:cubicBezTo>
                  <a:pt x="716585" y="189029"/>
                  <a:pt x="714603" y="191158"/>
                  <a:pt x="711209" y="191124"/>
                </a:cubicBezTo>
                <a:cubicBezTo>
                  <a:pt x="709773" y="191108"/>
                  <a:pt x="709038" y="189555"/>
                  <a:pt x="709390" y="188339"/>
                </a:cubicBezTo>
                <a:lnTo>
                  <a:pt x="709390" y="188338"/>
                </a:lnTo>
                <a:cubicBezTo>
                  <a:pt x="710295" y="185238"/>
                  <a:pt x="713275" y="183791"/>
                  <a:pt x="715820" y="181997"/>
                </a:cubicBezTo>
                <a:cubicBezTo>
                  <a:pt x="719189" y="179618"/>
                  <a:pt x="722594" y="177580"/>
                  <a:pt x="726414" y="175988"/>
                </a:cubicBezTo>
                <a:close/>
                <a:moveTo>
                  <a:pt x="1082553" y="175799"/>
                </a:moveTo>
                <a:cubicBezTo>
                  <a:pt x="1083552" y="175255"/>
                  <a:pt x="1085214" y="176275"/>
                  <a:pt x="1084417" y="177463"/>
                </a:cubicBezTo>
                <a:lnTo>
                  <a:pt x="1084419" y="177463"/>
                </a:lnTo>
                <a:cubicBezTo>
                  <a:pt x="1080660" y="183056"/>
                  <a:pt x="1075922" y="187694"/>
                  <a:pt x="1071084" y="192362"/>
                </a:cubicBezTo>
                <a:cubicBezTo>
                  <a:pt x="1067288" y="196025"/>
                  <a:pt x="1063818" y="200799"/>
                  <a:pt x="1058391" y="201586"/>
                </a:cubicBezTo>
                <a:cubicBezTo>
                  <a:pt x="1057363" y="201736"/>
                  <a:pt x="1056030" y="200829"/>
                  <a:pt x="1056296" y="199649"/>
                </a:cubicBezTo>
                <a:cubicBezTo>
                  <a:pt x="1057520" y="194210"/>
                  <a:pt x="1062304" y="191381"/>
                  <a:pt x="1066403" y="187855"/>
                </a:cubicBezTo>
                <a:cubicBezTo>
                  <a:pt x="1071528" y="183444"/>
                  <a:pt x="1076575" y="179042"/>
                  <a:pt x="1082553" y="175799"/>
                </a:cubicBezTo>
                <a:close/>
                <a:moveTo>
                  <a:pt x="1113612" y="174850"/>
                </a:moveTo>
                <a:cubicBezTo>
                  <a:pt x="1114622" y="174881"/>
                  <a:pt x="1115194" y="175660"/>
                  <a:pt x="1115291" y="176591"/>
                </a:cubicBezTo>
                <a:lnTo>
                  <a:pt x="1115289" y="176592"/>
                </a:lnTo>
                <a:cubicBezTo>
                  <a:pt x="1115657" y="180183"/>
                  <a:pt x="1112008" y="182479"/>
                  <a:pt x="1109819" y="184973"/>
                </a:cubicBezTo>
                <a:cubicBezTo>
                  <a:pt x="1106978" y="188206"/>
                  <a:pt x="1104611" y="191968"/>
                  <a:pt x="1101070" y="194477"/>
                </a:cubicBezTo>
                <a:cubicBezTo>
                  <a:pt x="1100127" y="195146"/>
                  <a:pt x="1098305" y="194492"/>
                  <a:pt x="1098642" y="193131"/>
                </a:cubicBezTo>
                <a:cubicBezTo>
                  <a:pt x="1099718" y="188780"/>
                  <a:pt x="1102605" y="185303"/>
                  <a:pt x="1105316" y="181796"/>
                </a:cubicBezTo>
                <a:cubicBezTo>
                  <a:pt x="1107526" y="178936"/>
                  <a:pt x="1109617" y="174733"/>
                  <a:pt x="1113612" y="174850"/>
                </a:cubicBezTo>
                <a:close/>
                <a:moveTo>
                  <a:pt x="919263" y="172952"/>
                </a:moveTo>
                <a:cubicBezTo>
                  <a:pt x="919958" y="172874"/>
                  <a:pt x="920918" y="173095"/>
                  <a:pt x="921192" y="173856"/>
                </a:cubicBezTo>
                <a:cubicBezTo>
                  <a:pt x="922847" y="178472"/>
                  <a:pt x="918492" y="182322"/>
                  <a:pt x="915449" y="184942"/>
                </a:cubicBezTo>
                <a:cubicBezTo>
                  <a:pt x="912076" y="187851"/>
                  <a:pt x="907934" y="181975"/>
                  <a:pt x="911512" y="179153"/>
                </a:cubicBezTo>
                <a:cubicBezTo>
                  <a:pt x="913986" y="177206"/>
                  <a:pt x="915882" y="173332"/>
                  <a:pt x="919263" y="172952"/>
                </a:cubicBezTo>
                <a:close/>
                <a:moveTo>
                  <a:pt x="274903" y="171682"/>
                </a:moveTo>
                <a:cubicBezTo>
                  <a:pt x="278446" y="172642"/>
                  <a:pt x="281998" y="173815"/>
                  <a:pt x="285481" y="174958"/>
                </a:cubicBezTo>
                <a:lnTo>
                  <a:pt x="285482" y="174956"/>
                </a:lnTo>
                <a:cubicBezTo>
                  <a:pt x="287359" y="175569"/>
                  <a:pt x="288186" y="178735"/>
                  <a:pt x="285718" y="179294"/>
                </a:cubicBezTo>
                <a:cubicBezTo>
                  <a:pt x="280762" y="180414"/>
                  <a:pt x="276059" y="178899"/>
                  <a:pt x="272780" y="175114"/>
                </a:cubicBezTo>
                <a:cubicBezTo>
                  <a:pt x="271602" y="173757"/>
                  <a:pt x="273112" y="171195"/>
                  <a:pt x="274903" y="171682"/>
                </a:cubicBezTo>
                <a:close/>
                <a:moveTo>
                  <a:pt x="1962018" y="170065"/>
                </a:moveTo>
                <a:cubicBezTo>
                  <a:pt x="1964093" y="170885"/>
                  <a:pt x="1966139" y="172216"/>
                  <a:pt x="1967913" y="173014"/>
                </a:cubicBezTo>
                <a:cubicBezTo>
                  <a:pt x="1971980" y="174860"/>
                  <a:pt x="1976120" y="176456"/>
                  <a:pt x="1979598" y="179322"/>
                </a:cubicBezTo>
                <a:lnTo>
                  <a:pt x="1979598" y="179323"/>
                </a:lnTo>
                <a:cubicBezTo>
                  <a:pt x="1981284" y="180713"/>
                  <a:pt x="1979919" y="183236"/>
                  <a:pt x="1977889" y="183024"/>
                </a:cubicBezTo>
                <a:cubicBezTo>
                  <a:pt x="1973421" y="182551"/>
                  <a:pt x="1969385" y="180646"/>
                  <a:pt x="1965218" y="179071"/>
                </a:cubicBezTo>
                <a:cubicBezTo>
                  <a:pt x="1961661" y="177721"/>
                  <a:pt x="1955873" y="176924"/>
                  <a:pt x="1954983" y="172703"/>
                </a:cubicBezTo>
                <a:cubicBezTo>
                  <a:pt x="1954783" y="171693"/>
                  <a:pt x="1955085" y="170763"/>
                  <a:pt x="1955969" y="170180"/>
                </a:cubicBezTo>
                <a:cubicBezTo>
                  <a:pt x="1957846" y="168936"/>
                  <a:pt x="1959945" y="169245"/>
                  <a:pt x="1962018" y="170065"/>
                </a:cubicBezTo>
                <a:close/>
                <a:moveTo>
                  <a:pt x="889887" y="167526"/>
                </a:moveTo>
                <a:cubicBezTo>
                  <a:pt x="891210" y="166711"/>
                  <a:pt x="892863" y="168354"/>
                  <a:pt x="892327" y="169700"/>
                </a:cubicBezTo>
                <a:lnTo>
                  <a:pt x="892326" y="169700"/>
                </a:lnTo>
                <a:cubicBezTo>
                  <a:pt x="890520" y="174253"/>
                  <a:pt x="887151" y="177809"/>
                  <a:pt x="883790" y="181298"/>
                </a:cubicBezTo>
                <a:cubicBezTo>
                  <a:pt x="880703" y="184503"/>
                  <a:pt x="877623" y="188482"/>
                  <a:pt x="872964" y="189012"/>
                </a:cubicBezTo>
                <a:cubicBezTo>
                  <a:pt x="871582" y="189168"/>
                  <a:pt x="870577" y="188036"/>
                  <a:pt x="870951" y="186693"/>
                </a:cubicBezTo>
                <a:cubicBezTo>
                  <a:pt x="871896" y="183305"/>
                  <a:pt x="874291" y="181537"/>
                  <a:pt x="876846" y="179209"/>
                </a:cubicBezTo>
                <a:cubicBezTo>
                  <a:pt x="881149" y="175288"/>
                  <a:pt x="884892" y="170598"/>
                  <a:pt x="889887" y="167526"/>
                </a:cubicBezTo>
                <a:close/>
                <a:moveTo>
                  <a:pt x="1049341" y="167197"/>
                </a:moveTo>
                <a:cubicBezTo>
                  <a:pt x="1050909" y="166385"/>
                  <a:pt x="1053335" y="168149"/>
                  <a:pt x="1052080" y="169863"/>
                </a:cubicBezTo>
                <a:cubicBezTo>
                  <a:pt x="1049549" y="173303"/>
                  <a:pt x="1046485" y="176162"/>
                  <a:pt x="1043363" y="179064"/>
                </a:cubicBezTo>
                <a:cubicBezTo>
                  <a:pt x="1040616" y="181622"/>
                  <a:pt x="1038005" y="184856"/>
                  <a:pt x="1033959" y="184532"/>
                </a:cubicBezTo>
                <a:cubicBezTo>
                  <a:pt x="1032972" y="184451"/>
                  <a:pt x="1032263" y="183536"/>
                  <a:pt x="1032331" y="182575"/>
                </a:cubicBezTo>
                <a:cubicBezTo>
                  <a:pt x="1032597" y="178889"/>
                  <a:pt x="1035633" y="177020"/>
                  <a:pt x="1038341" y="174883"/>
                </a:cubicBezTo>
                <a:cubicBezTo>
                  <a:pt x="1041867" y="172102"/>
                  <a:pt x="1045335" y="169273"/>
                  <a:pt x="1049341" y="167197"/>
                </a:cubicBezTo>
                <a:close/>
                <a:moveTo>
                  <a:pt x="801953" y="166977"/>
                </a:moveTo>
                <a:cubicBezTo>
                  <a:pt x="802623" y="166824"/>
                  <a:pt x="803386" y="167425"/>
                  <a:pt x="803288" y="168136"/>
                </a:cubicBezTo>
                <a:cubicBezTo>
                  <a:pt x="802774" y="171923"/>
                  <a:pt x="799894" y="174747"/>
                  <a:pt x="797193" y="177289"/>
                </a:cubicBezTo>
                <a:cubicBezTo>
                  <a:pt x="793907" y="180383"/>
                  <a:pt x="790874" y="183337"/>
                  <a:pt x="786247" y="183887"/>
                </a:cubicBezTo>
                <a:cubicBezTo>
                  <a:pt x="784858" y="184053"/>
                  <a:pt x="783692" y="182478"/>
                  <a:pt x="784356" y="181216"/>
                </a:cubicBezTo>
                <a:cubicBezTo>
                  <a:pt x="786274" y="177573"/>
                  <a:pt x="789465" y="175710"/>
                  <a:pt x="792598" y="173189"/>
                </a:cubicBezTo>
                <a:cubicBezTo>
                  <a:pt x="795468" y="170880"/>
                  <a:pt x="798265" y="167815"/>
                  <a:pt x="801953" y="166977"/>
                </a:cubicBezTo>
                <a:close/>
                <a:moveTo>
                  <a:pt x="864186" y="165685"/>
                </a:moveTo>
                <a:cubicBezTo>
                  <a:pt x="865640" y="164622"/>
                  <a:pt x="867193" y="166642"/>
                  <a:pt x="866476" y="167988"/>
                </a:cubicBezTo>
                <a:cubicBezTo>
                  <a:pt x="863214" y="174109"/>
                  <a:pt x="858218" y="178926"/>
                  <a:pt x="853075" y="183524"/>
                </a:cubicBezTo>
                <a:cubicBezTo>
                  <a:pt x="848590" y="187531"/>
                  <a:pt x="844038" y="191923"/>
                  <a:pt x="838121" y="193418"/>
                </a:cubicBezTo>
                <a:cubicBezTo>
                  <a:pt x="836016" y="193950"/>
                  <a:pt x="834590" y="191107"/>
                  <a:pt x="835794" y="189537"/>
                </a:cubicBezTo>
                <a:cubicBezTo>
                  <a:pt x="840589" y="183286"/>
                  <a:pt x="848408" y="179498"/>
                  <a:pt x="854306" y="174185"/>
                </a:cubicBezTo>
                <a:cubicBezTo>
                  <a:pt x="857554" y="171255"/>
                  <a:pt x="860638" y="168268"/>
                  <a:pt x="864186" y="165685"/>
                </a:cubicBezTo>
                <a:close/>
                <a:moveTo>
                  <a:pt x="302124" y="164562"/>
                </a:moveTo>
                <a:cubicBezTo>
                  <a:pt x="307289" y="163644"/>
                  <a:pt x="310630" y="166583"/>
                  <a:pt x="313724" y="170198"/>
                </a:cubicBezTo>
                <a:cubicBezTo>
                  <a:pt x="314316" y="170886"/>
                  <a:pt x="313915" y="171978"/>
                  <a:pt x="312953" y="171988"/>
                </a:cubicBezTo>
                <a:cubicBezTo>
                  <a:pt x="308189" y="172036"/>
                  <a:pt x="303720" y="171537"/>
                  <a:pt x="301019" y="167035"/>
                </a:cubicBezTo>
                <a:cubicBezTo>
                  <a:pt x="300478" y="166137"/>
                  <a:pt x="301055" y="164753"/>
                  <a:pt x="302124" y="164562"/>
                </a:cubicBezTo>
                <a:close/>
                <a:moveTo>
                  <a:pt x="1187965" y="164540"/>
                </a:moveTo>
                <a:cubicBezTo>
                  <a:pt x="1188356" y="164209"/>
                  <a:pt x="1189079" y="164678"/>
                  <a:pt x="1188814" y="165163"/>
                </a:cubicBezTo>
                <a:cubicBezTo>
                  <a:pt x="1184615" y="172792"/>
                  <a:pt x="1177235" y="178692"/>
                  <a:pt x="1173536" y="186502"/>
                </a:cubicBezTo>
                <a:cubicBezTo>
                  <a:pt x="1172052" y="189640"/>
                  <a:pt x="1167056" y="185978"/>
                  <a:pt x="1170330" y="183500"/>
                </a:cubicBezTo>
                <a:cubicBezTo>
                  <a:pt x="1177135" y="178354"/>
                  <a:pt x="1181399" y="170098"/>
                  <a:pt x="1187965" y="164540"/>
                </a:cubicBezTo>
                <a:close/>
                <a:moveTo>
                  <a:pt x="989940" y="162177"/>
                </a:moveTo>
                <a:cubicBezTo>
                  <a:pt x="991068" y="161758"/>
                  <a:pt x="992259" y="162406"/>
                  <a:pt x="992466" y="163597"/>
                </a:cubicBezTo>
                <a:cubicBezTo>
                  <a:pt x="993170" y="167648"/>
                  <a:pt x="989973" y="170876"/>
                  <a:pt x="987084" y="173332"/>
                </a:cubicBezTo>
                <a:cubicBezTo>
                  <a:pt x="985889" y="174348"/>
                  <a:pt x="984008" y="173586"/>
                  <a:pt x="984300" y="171897"/>
                </a:cubicBezTo>
                <a:cubicBezTo>
                  <a:pt x="984951" y="168136"/>
                  <a:pt x="986009" y="163639"/>
                  <a:pt x="989940" y="162177"/>
                </a:cubicBezTo>
                <a:close/>
                <a:moveTo>
                  <a:pt x="1885810" y="161454"/>
                </a:moveTo>
                <a:lnTo>
                  <a:pt x="1890117" y="174900"/>
                </a:lnTo>
                <a:lnTo>
                  <a:pt x="1888850" y="178591"/>
                </a:lnTo>
                <a:cubicBezTo>
                  <a:pt x="1887939" y="179194"/>
                  <a:pt x="1887492" y="179301"/>
                  <a:pt x="1886412" y="179057"/>
                </a:cubicBezTo>
                <a:cubicBezTo>
                  <a:pt x="1884944" y="178734"/>
                  <a:pt x="1884064" y="177547"/>
                  <a:pt x="1883873" y="176128"/>
                </a:cubicBezTo>
                <a:cubicBezTo>
                  <a:pt x="1883233" y="171580"/>
                  <a:pt x="1882119" y="166773"/>
                  <a:pt x="1883128" y="162213"/>
                </a:cubicBezTo>
                <a:cubicBezTo>
                  <a:pt x="1883389" y="161089"/>
                  <a:pt x="1885039" y="160249"/>
                  <a:pt x="1885810" y="161454"/>
                </a:cubicBezTo>
                <a:close/>
                <a:moveTo>
                  <a:pt x="1990220" y="160350"/>
                </a:moveTo>
                <a:cubicBezTo>
                  <a:pt x="1994677" y="159896"/>
                  <a:pt x="1999189" y="162407"/>
                  <a:pt x="2003355" y="163811"/>
                </a:cubicBezTo>
                <a:cubicBezTo>
                  <a:pt x="2007819" y="165321"/>
                  <a:pt x="2012364" y="166607"/>
                  <a:pt x="2016801" y="168198"/>
                </a:cubicBezTo>
                <a:cubicBezTo>
                  <a:pt x="2019904" y="169301"/>
                  <a:pt x="2018888" y="173781"/>
                  <a:pt x="2015575" y="173192"/>
                </a:cubicBezTo>
                <a:cubicBezTo>
                  <a:pt x="2010678" y="172336"/>
                  <a:pt x="2005946" y="171031"/>
                  <a:pt x="2001206" y="169588"/>
                </a:cubicBezTo>
                <a:cubicBezTo>
                  <a:pt x="1997082" y="168329"/>
                  <a:pt x="1991826" y="167426"/>
                  <a:pt x="1988846" y="164127"/>
                </a:cubicBezTo>
                <a:lnTo>
                  <a:pt x="1988846" y="164125"/>
                </a:lnTo>
                <a:cubicBezTo>
                  <a:pt x="1987605" y="162731"/>
                  <a:pt x="1988246" y="160550"/>
                  <a:pt x="1990220" y="160350"/>
                </a:cubicBezTo>
                <a:close/>
                <a:moveTo>
                  <a:pt x="1649310" y="160079"/>
                </a:moveTo>
                <a:cubicBezTo>
                  <a:pt x="1651001" y="159596"/>
                  <a:pt x="1651543" y="161975"/>
                  <a:pt x="1650244" y="162777"/>
                </a:cubicBezTo>
                <a:cubicBezTo>
                  <a:pt x="1646963" y="164798"/>
                  <a:pt x="1644205" y="167645"/>
                  <a:pt x="1640238" y="167630"/>
                </a:cubicBezTo>
                <a:cubicBezTo>
                  <a:pt x="1638220" y="167622"/>
                  <a:pt x="1637908" y="165242"/>
                  <a:pt x="1638996" y="164011"/>
                </a:cubicBezTo>
                <a:cubicBezTo>
                  <a:pt x="1641515" y="161145"/>
                  <a:pt x="1645779" y="161093"/>
                  <a:pt x="1649310" y="160079"/>
                </a:cubicBezTo>
                <a:close/>
                <a:moveTo>
                  <a:pt x="1235201" y="159173"/>
                </a:moveTo>
                <a:cubicBezTo>
                  <a:pt x="1236957" y="158843"/>
                  <a:pt x="1237431" y="161127"/>
                  <a:pt x="1236081" y="161949"/>
                </a:cubicBezTo>
                <a:cubicBezTo>
                  <a:pt x="1233167" y="163732"/>
                  <a:pt x="1231393" y="166772"/>
                  <a:pt x="1228191" y="168078"/>
                </a:cubicBezTo>
                <a:cubicBezTo>
                  <a:pt x="1227155" y="168500"/>
                  <a:pt x="1225453" y="167960"/>
                  <a:pt x="1225660" y="166545"/>
                </a:cubicBezTo>
                <a:cubicBezTo>
                  <a:pt x="1226383" y="161608"/>
                  <a:pt x="1230732" y="160014"/>
                  <a:pt x="1235201" y="159173"/>
                </a:cubicBezTo>
                <a:close/>
                <a:moveTo>
                  <a:pt x="325225" y="158409"/>
                </a:moveTo>
                <a:cubicBezTo>
                  <a:pt x="330759" y="156506"/>
                  <a:pt x="338910" y="161356"/>
                  <a:pt x="341306" y="166369"/>
                </a:cubicBezTo>
                <a:cubicBezTo>
                  <a:pt x="342032" y="167891"/>
                  <a:pt x="340874" y="169656"/>
                  <a:pt x="339120" y="169293"/>
                </a:cubicBezTo>
                <a:cubicBezTo>
                  <a:pt x="336327" y="168717"/>
                  <a:pt x="333982" y="167172"/>
                  <a:pt x="331473" y="165886"/>
                </a:cubicBezTo>
                <a:cubicBezTo>
                  <a:pt x="328706" y="164465"/>
                  <a:pt x="326137" y="163465"/>
                  <a:pt x="324389" y="160769"/>
                </a:cubicBezTo>
                <a:cubicBezTo>
                  <a:pt x="323913" y="160029"/>
                  <a:pt x="324398" y="158693"/>
                  <a:pt x="325225" y="158409"/>
                </a:cubicBezTo>
                <a:close/>
                <a:moveTo>
                  <a:pt x="1433956" y="155798"/>
                </a:moveTo>
                <a:cubicBezTo>
                  <a:pt x="1435276" y="155082"/>
                  <a:pt x="1437047" y="156136"/>
                  <a:pt x="1436949" y="157660"/>
                </a:cubicBezTo>
                <a:cubicBezTo>
                  <a:pt x="1436623" y="162662"/>
                  <a:pt x="1433909" y="167129"/>
                  <a:pt x="1429872" y="170070"/>
                </a:cubicBezTo>
                <a:cubicBezTo>
                  <a:pt x="1428788" y="170859"/>
                  <a:pt x="1427009" y="170202"/>
                  <a:pt x="1426923" y="168789"/>
                </a:cubicBezTo>
                <a:cubicBezTo>
                  <a:pt x="1426586" y="163414"/>
                  <a:pt x="1429182" y="158390"/>
                  <a:pt x="1433956" y="155798"/>
                </a:cubicBezTo>
                <a:close/>
                <a:moveTo>
                  <a:pt x="1161647" y="153216"/>
                </a:moveTo>
                <a:lnTo>
                  <a:pt x="1161649" y="153216"/>
                </a:lnTo>
                <a:cubicBezTo>
                  <a:pt x="1162850" y="152589"/>
                  <a:pt x="1164670" y="153214"/>
                  <a:pt x="1164633" y="154783"/>
                </a:cubicBezTo>
                <a:cubicBezTo>
                  <a:pt x="1164485" y="160760"/>
                  <a:pt x="1159472" y="166754"/>
                  <a:pt x="1154221" y="169266"/>
                </a:cubicBezTo>
                <a:cubicBezTo>
                  <a:pt x="1152139" y="170262"/>
                  <a:pt x="1150134" y="168401"/>
                  <a:pt x="1151016" y="166261"/>
                </a:cubicBezTo>
                <a:cubicBezTo>
                  <a:pt x="1152902" y="161664"/>
                  <a:pt x="1157158" y="155561"/>
                  <a:pt x="1161647" y="153216"/>
                </a:cubicBezTo>
                <a:close/>
                <a:moveTo>
                  <a:pt x="361657" y="152776"/>
                </a:moveTo>
                <a:cubicBezTo>
                  <a:pt x="364558" y="153027"/>
                  <a:pt x="367471" y="154901"/>
                  <a:pt x="370156" y="156087"/>
                </a:cubicBezTo>
                <a:cubicBezTo>
                  <a:pt x="372074" y="156935"/>
                  <a:pt x="372075" y="160271"/>
                  <a:pt x="369866" y="160791"/>
                </a:cubicBezTo>
                <a:cubicBezTo>
                  <a:pt x="365698" y="161773"/>
                  <a:pt x="360343" y="160229"/>
                  <a:pt x="359331" y="155661"/>
                </a:cubicBezTo>
                <a:cubicBezTo>
                  <a:pt x="359025" y="154284"/>
                  <a:pt x="360108" y="152644"/>
                  <a:pt x="361657" y="152776"/>
                </a:cubicBezTo>
                <a:close/>
                <a:moveTo>
                  <a:pt x="1697742" y="148489"/>
                </a:moveTo>
                <a:cubicBezTo>
                  <a:pt x="1697729" y="148550"/>
                  <a:pt x="1697730" y="148610"/>
                  <a:pt x="1697714" y="148672"/>
                </a:cubicBezTo>
                <a:cubicBezTo>
                  <a:pt x="1699491" y="148697"/>
                  <a:pt x="1700569" y="150998"/>
                  <a:pt x="1698734" y="152215"/>
                </a:cubicBezTo>
                <a:cubicBezTo>
                  <a:pt x="1694167" y="155250"/>
                  <a:pt x="1688381" y="156630"/>
                  <a:pt x="1683224" y="158401"/>
                </a:cubicBezTo>
                <a:cubicBezTo>
                  <a:pt x="1678651" y="159968"/>
                  <a:pt x="1673703" y="162723"/>
                  <a:pt x="1668836" y="161574"/>
                </a:cubicBezTo>
                <a:cubicBezTo>
                  <a:pt x="1667715" y="161305"/>
                  <a:pt x="1667095" y="159993"/>
                  <a:pt x="1667900" y="159038"/>
                </a:cubicBezTo>
                <a:cubicBezTo>
                  <a:pt x="1670847" y="155548"/>
                  <a:pt x="1675338" y="154818"/>
                  <a:pt x="1679572" y="153449"/>
                </a:cubicBezTo>
                <a:cubicBezTo>
                  <a:pt x="1685450" y="151544"/>
                  <a:pt x="1691541" y="148852"/>
                  <a:pt x="1697742" y="148489"/>
                </a:cubicBezTo>
                <a:close/>
                <a:moveTo>
                  <a:pt x="1116649" y="144668"/>
                </a:moveTo>
                <a:cubicBezTo>
                  <a:pt x="1117578" y="144816"/>
                  <a:pt x="1118057" y="145718"/>
                  <a:pt x="1118161" y="146547"/>
                </a:cubicBezTo>
                <a:cubicBezTo>
                  <a:pt x="1118589" y="150000"/>
                  <a:pt x="1115462" y="151621"/>
                  <a:pt x="1113126" y="153705"/>
                </a:cubicBezTo>
                <a:cubicBezTo>
                  <a:pt x="1110733" y="155837"/>
                  <a:pt x="1108511" y="158078"/>
                  <a:pt x="1105275" y="158695"/>
                </a:cubicBezTo>
                <a:cubicBezTo>
                  <a:pt x="1104253" y="158890"/>
                  <a:pt x="1103360" y="158106"/>
                  <a:pt x="1103599" y="157047"/>
                </a:cubicBezTo>
                <a:cubicBezTo>
                  <a:pt x="1104408" y="153488"/>
                  <a:pt x="1107210" y="151126"/>
                  <a:pt x="1109682" y="148588"/>
                </a:cubicBezTo>
                <a:cubicBezTo>
                  <a:pt x="1111966" y="146244"/>
                  <a:pt x="1113186" y="144111"/>
                  <a:pt x="1116649" y="144668"/>
                </a:cubicBezTo>
                <a:close/>
                <a:moveTo>
                  <a:pt x="363339" y="138727"/>
                </a:moveTo>
                <a:cubicBezTo>
                  <a:pt x="368880" y="139006"/>
                  <a:pt x="374891" y="141565"/>
                  <a:pt x="379321" y="144793"/>
                </a:cubicBezTo>
                <a:lnTo>
                  <a:pt x="377765" y="148462"/>
                </a:lnTo>
                <a:lnTo>
                  <a:pt x="361957" y="141625"/>
                </a:lnTo>
                <a:cubicBezTo>
                  <a:pt x="360802" y="140594"/>
                  <a:pt x="361948" y="138657"/>
                  <a:pt x="363339" y="138727"/>
                </a:cubicBezTo>
                <a:close/>
                <a:moveTo>
                  <a:pt x="1472007" y="125898"/>
                </a:moveTo>
                <a:cubicBezTo>
                  <a:pt x="1473638" y="125937"/>
                  <a:pt x="1474167" y="126268"/>
                  <a:pt x="1475189" y="127485"/>
                </a:cubicBezTo>
                <a:cubicBezTo>
                  <a:pt x="1476005" y="128457"/>
                  <a:pt x="1475840" y="129958"/>
                  <a:pt x="1475363" y="131022"/>
                </a:cubicBezTo>
                <a:cubicBezTo>
                  <a:pt x="1473123" y="136104"/>
                  <a:pt x="1469420" y="143109"/>
                  <a:pt x="1463818" y="144938"/>
                </a:cubicBezTo>
                <a:cubicBezTo>
                  <a:pt x="1462734" y="145291"/>
                  <a:pt x="1461592" y="144117"/>
                  <a:pt x="1461714" y="143083"/>
                </a:cubicBezTo>
                <a:cubicBezTo>
                  <a:pt x="1462300" y="137880"/>
                  <a:pt x="1466545" y="132316"/>
                  <a:pt x="1469088" y="127802"/>
                </a:cubicBezTo>
                <a:cubicBezTo>
                  <a:pt x="1469663" y="126791"/>
                  <a:pt x="1470778" y="125873"/>
                  <a:pt x="1472007" y="125898"/>
                </a:cubicBezTo>
                <a:close/>
                <a:moveTo>
                  <a:pt x="538654" y="119099"/>
                </a:moveTo>
                <a:lnTo>
                  <a:pt x="538655" y="119101"/>
                </a:lnTo>
                <a:lnTo>
                  <a:pt x="538654" y="119100"/>
                </a:lnTo>
                <a:close/>
                <a:moveTo>
                  <a:pt x="432287" y="118975"/>
                </a:moveTo>
                <a:cubicBezTo>
                  <a:pt x="437687" y="118698"/>
                  <a:pt x="444008" y="121942"/>
                  <a:pt x="447392" y="126039"/>
                </a:cubicBezTo>
                <a:cubicBezTo>
                  <a:pt x="448232" y="127058"/>
                  <a:pt x="447484" y="128953"/>
                  <a:pt x="446098" y="128980"/>
                </a:cubicBezTo>
                <a:cubicBezTo>
                  <a:pt x="440752" y="129085"/>
                  <a:pt x="434114" y="126185"/>
                  <a:pt x="430902" y="121928"/>
                </a:cubicBezTo>
                <a:cubicBezTo>
                  <a:pt x="430062" y="120822"/>
                  <a:pt x="430887" y="119047"/>
                  <a:pt x="432287" y="118975"/>
                </a:cubicBezTo>
                <a:close/>
                <a:moveTo>
                  <a:pt x="1702244" y="115970"/>
                </a:moveTo>
                <a:lnTo>
                  <a:pt x="1702245" y="115971"/>
                </a:lnTo>
                <a:cubicBezTo>
                  <a:pt x="1704351" y="116223"/>
                  <a:pt x="1705182" y="118856"/>
                  <a:pt x="1703565" y="120251"/>
                </a:cubicBezTo>
                <a:cubicBezTo>
                  <a:pt x="1697782" y="125253"/>
                  <a:pt x="1687977" y="126339"/>
                  <a:pt x="1680870" y="128277"/>
                </a:cubicBezTo>
                <a:cubicBezTo>
                  <a:pt x="1673474" y="130297"/>
                  <a:pt x="1665896" y="132367"/>
                  <a:pt x="1658238" y="133061"/>
                </a:cubicBezTo>
                <a:cubicBezTo>
                  <a:pt x="1656886" y="133182"/>
                  <a:pt x="1656406" y="131171"/>
                  <a:pt x="1657542" y="130550"/>
                </a:cubicBezTo>
                <a:cubicBezTo>
                  <a:pt x="1664889" y="126532"/>
                  <a:pt x="1673009" y="123945"/>
                  <a:pt x="1680919" y="121317"/>
                </a:cubicBezTo>
                <a:cubicBezTo>
                  <a:pt x="1687580" y="119103"/>
                  <a:pt x="1695154" y="115123"/>
                  <a:pt x="1702244" y="115970"/>
                </a:cubicBezTo>
                <a:close/>
                <a:moveTo>
                  <a:pt x="456596" y="112190"/>
                </a:moveTo>
                <a:cubicBezTo>
                  <a:pt x="459898" y="112150"/>
                  <a:pt x="462404" y="113947"/>
                  <a:pt x="465231" y="115532"/>
                </a:cubicBezTo>
                <a:cubicBezTo>
                  <a:pt x="467302" y="116692"/>
                  <a:pt x="465507" y="120099"/>
                  <a:pt x="463326" y="119234"/>
                </a:cubicBezTo>
                <a:cubicBezTo>
                  <a:pt x="460341" y="118042"/>
                  <a:pt x="457444" y="117209"/>
                  <a:pt x="455398" y="114667"/>
                </a:cubicBezTo>
                <a:lnTo>
                  <a:pt x="455400" y="114666"/>
                </a:lnTo>
                <a:cubicBezTo>
                  <a:pt x="454666" y="113757"/>
                  <a:pt x="455440" y="112207"/>
                  <a:pt x="456596" y="112190"/>
                </a:cubicBezTo>
                <a:close/>
                <a:moveTo>
                  <a:pt x="1894281" y="110153"/>
                </a:moveTo>
                <a:cubicBezTo>
                  <a:pt x="1896138" y="115071"/>
                  <a:pt x="1896688" y="120704"/>
                  <a:pt x="1897645" y="125879"/>
                </a:cubicBezTo>
                <a:lnTo>
                  <a:pt x="1897645" y="125878"/>
                </a:lnTo>
                <a:cubicBezTo>
                  <a:pt x="1898472" y="130331"/>
                  <a:pt x="1900708" y="135803"/>
                  <a:pt x="1898382" y="139926"/>
                </a:cubicBezTo>
                <a:cubicBezTo>
                  <a:pt x="1897864" y="140857"/>
                  <a:pt x="1896184" y="141092"/>
                  <a:pt x="1895396" y="140388"/>
                </a:cubicBezTo>
                <a:cubicBezTo>
                  <a:pt x="1892031" y="137345"/>
                  <a:pt x="1892402" y="132192"/>
                  <a:pt x="1891805" y="127907"/>
                </a:cubicBezTo>
                <a:cubicBezTo>
                  <a:pt x="1891024" y="122377"/>
                  <a:pt x="1889581" y="116461"/>
                  <a:pt x="1889804" y="110871"/>
                </a:cubicBezTo>
                <a:cubicBezTo>
                  <a:pt x="1889906" y="108268"/>
                  <a:pt x="1893355" y="107696"/>
                  <a:pt x="1894281" y="110153"/>
                </a:cubicBezTo>
                <a:close/>
                <a:moveTo>
                  <a:pt x="514104" y="107385"/>
                </a:moveTo>
                <a:cubicBezTo>
                  <a:pt x="519118" y="107775"/>
                  <a:pt x="523318" y="110363"/>
                  <a:pt x="527735" y="112559"/>
                </a:cubicBezTo>
                <a:lnTo>
                  <a:pt x="538654" y="119100"/>
                </a:lnTo>
                <a:lnTo>
                  <a:pt x="536674" y="122432"/>
                </a:lnTo>
                <a:cubicBezTo>
                  <a:pt x="531778" y="121619"/>
                  <a:pt x="527248" y="118995"/>
                  <a:pt x="522795" y="116906"/>
                </a:cubicBezTo>
                <a:cubicBezTo>
                  <a:pt x="518912" y="115085"/>
                  <a:pt x="515367" y="113491"/>
                  <a:pt x="512430" y="110316"/>
                </a:cubicBezTo>
                <a:cubicBezTo>
                  <a:pt x="511297" y="109093"/>
                  <a:pt x="512652" y="107273"/>
                  <a:pt x="514104" y="107385"/>
                </a:cubicBezTo>
                <a:close/>
                <a:moveTo>
                  <a:pt x="703098" y="106368"/>
                </a:moveTo>
                <a:lnTo>
                  <a:pt x="713860" y="112301"/>
                </a:lnTo>
                <a:cubicBezTo>
                  <a:pt x="714149" y="112925"/>
                  <a:pt x="713811" y="113525"/>
                  <a:pt x="713270" y="113851"/>
                </a:cubicBezTo>
                <a:cubicBezTo>
                  <a:pt x="710087" y="115748"/>
                  <a:pt x="704803" y="113645"/>
                  <a:pt x="701558" y="112650"/>
                </a:cubicBezTo>
                <a:cubicBezTo>
                  <a:pt x="699571" y="112039"/>
                  <a:pt x="698962" y="110151"/>
                  <a:pt x="699347" y="108575"/>
                </a:cubicBezTo>
                <a:close/>
                <a:moveTo>
                  <a:pt x="728695" y="102450"/>
                </a:moveTo>
                <a:cubicBezTo>
                  <a:pt x="734546" y="101673"/>
                  <a:pt x="740526" y="104214"/>
                  <a:pt x="745057" y="107889"/>
                </a:cubicBezTo>
                <a:cubicBezTo>
                  <a:pt x="746260" y="108864"/>
                  <a:pt x="745656" y="111176"/>
                  <a:pt x="744003" y="111203"/>
                </a:cubicBezTo>
                <a:cubicBezTo>
                  <a:pt x="738029" y="111321"/>
                  <a:pt x="731707" y="109649"/>
                  <a:pt x="727497" y="105374"/>
                </a:cubicBezTo>
                <a:cubicBezTo>
                  <a:pt x="726507" y="104366"/>
                  <a:pt x="727448" y="102614"/>
                  <a:pt x="728695" y="102450"/>
                </a:cubicBezTo>
                <a:close/>
                <a:moveTo>
                  <a:pt x="643154" y="101672"/>
                </a:moveTo>
                <a:lnTo>
                  <a:pt x="643154" y="101672"/>
                </a:lnTo>
                <a:lnTo>
                  <a:pt x="643154" y="101673"/>
                </a:lnTo>
                <a:close/>
                <a:moveTo>
                  <a:pt x="643153" y="101671"/>
                </a:move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644608" y="99229"/>
                </a:moveTo>
                <a:cubicBezTo>
                  <a:pt x="649479" y="97647"/>
                  <a:pt x="655478" y="102480"/>
                  <a:pt x="659820" y="104576"/>
                </a:cubicBezTo>
                <a:cubicBezTo>
                  <a:pt x="663507" y="106355"/>
                  <a:pt x="669974" y="108029"/>
                  <a:pt x="670574" y="112620"/>
                </a:cubicBezTo>
                <a:cubicBezTo>
                  <a:pt x="670622" y="112999"/>
                  <a:pt x="670467" y="113517"/>
                  <a:pt x="670113" y="113726"/>
                </a:cubicBezTo>
                <a:cubicBezTo>
                  <a:pt x="665826" y="116261"/>
                  <a:pt x="660357" y="112076"/>
                  <a:pt x="656399" y="110200"/>
                </a:cubicBezTo>
                <a:lnTo>
                  <a:pt x="643154" y="101672"/>
                </a:lnTo>
                <a:lnTo>
                  <a:pt x="643154" y="101672"/>
                </a:lnTo>
                <a:close/>
                <a:moveTo>
                  <a:pt x="566741" y="98361"/>
                </a:moveTo>
                <a:cubicBezTo>
                  <a:pt x="573104" y="99946"/>
                  <a:pt x="578641" y="103118"/>
                  <a:pt x="584446" y="106070"/>
                </a:cubicBezTo>
                <a:cubicBezTo>
                  <a:pt x="590072" y="108930"/>
                  <a:pt x="595637" y="111713"/>
                  <a:pt x="600659" y="115556"/>
                </a:cubicBezTo>
                <a:cubicBezTo>
                  <a:pt x="601786" y="116417"/>
                  <a:pt x="600621" y="118024"/>
                  <a:pt x="599438" y="117802"/>
                </a:cubicBezTo>
                <a:cubicBezTo>
                  <a:pt x="587857" y="115618"/>
                  <a:pt x="573671" y="109226"/>
                  <a:pt x="564999" y="101168"/>
                </a:cubicBezTo>
                <a:cubicBezTo>
                  <a:pt x="563690" y="99950"/>
                  <a:pt x="565198" y="97975"/>
                  <a:pt x="566742" y="98361"/>
                </a:cubicBezTo>
                <a:close/>
                <a:moveTo>
                  <a:pt x="681252" y="97440"/>
                </a:moveTo>
                <a:lnTo>
                  <a:pt x="690472" y="100468"/>
                </a:lnTo>
                <a:cubicBezTo>
                  <a:pt x="691109" y="101384"/>
                  <a:pt x="690473" y="102565"/>
                  <a:pt x="689528" y="102902"/>
                </a:cubicBezTo>
                <a:cubicBezTo>
                  <a:pt x="685982" y="104165"/>
                  <a:pt x="681755" y="103393"/>
                  <a:pt x="680350" y="99683"/>
                </a:cubicBezTo>
                <a:close/>
                <a:moveTo>
                  <a:pt x="681252" y="97439"/>
                </a:moveTo>
                <a:lnTo>
                  <a:pt x="681252" y="97440"/>
                </a:lnTo>
                <a:lnTo>
                  <a:pt x="681251" y="97440"/>
                </a:lnTo>
                <a:close/>
                <a:moveTo>
                  <a:pt x="761003" y="95749"/>
                </a:moveTo>
                <a:cubicBezTo>
                  <a:pt x="767217" y="97177"/>
                  <a:pt x="773531" y="99642"/>
                  <a:pt x="779363" y="102191"/>
                </a:cubicBezTo>
                <a:cubicBezTo>
                  <a:pt x="781219" y="103003"/>
                  <a:pt x="780449" y="106258"/>
                  <a:pt x="778351" y="105733"/>
                </a:cubicBezTo>
                <a:cubicBezTo>
                  <a:pt x="772138" y="104183"/>
                  <a:pt x="765552" y="102114"/>
                  <a:pt x="759777" y="99351"/>
                </a:cubicBezTo>
                <a:cubicBezTo>
                  <a:pt x="757845" y="98427"/>
                  <a:pt x="758862" y="95262"/>
                  <a:pt x="761003" y="95750"/>
                </a:cubicBezTo>
                <a:close/>
                <a:moveTo>
                  <a:pt x="626592" y="94079"/>
                </a:moveTo>
                <a:lnTo>
                  <a:pt x="626595" y="94079"/>
                </a:lnTo>
                <a:lnTo>
                  <a:pt x="626594" y="94080"/>
                </a:lnTo>
                <a:close/>
                <a:moveTo>
                  <a:pt x="628749" y="89252"/>
                </a:moveTo>
                <a:cubicBezTo>
                  <a:pt x="631190" y="90694"/>
                  <a:pt x="633641" y="91934"/>
                  <a:pt x="635946" y="93595"/>
                </a:cubicBezTo>
                <a:cubicBezTo>
                  <a:pt x="637696" y="94855"/>
                  <a:pt x="636112" y="97204"/>
                  <a:pt x="634239" y="96728"/>
                </a:cubicBezTo>
                <a:lnTo>
                  <a:pt x="626595" y="94079"/>
                </a:lnTo>
                <a:lnTo>
                  <a:pt x="625055" y="90428"/>
                </a:lnTo>
                <a:cubicBezTo>
                  <a:pt x="625639" y="89141"/>
                  <a:pt x="627095" y="88268"/>
                  <a:pt x="628749" y="89252"/>
                </a:cubicBezTo>
                <a:close/>
                <a:moveTo>
                  <a:pt x="836072" y="88257"/>
                </a:moveTo>
                <a:cubicBezTo>
                  <a:pt x="836770" y="89057"/>
                  <a:pt x="837460" y="89862"/>
                  <a:pt x="838143" y="90671"/>
                </a:cubicBezTo>
                <a:cubicBezTo>
                  <a:pt x="838596" y="91201"/>
                  <a:pt x="838141" y="92132"/>
                  <a:pt x="837455" y="92142"/>
                </a:cubicBezTo>
                <a:cubicBezTo>
                  <a:pt x="836290" y="92157"/>
                  <a:pt x="835162" y="92128"/>
                  <a:pt x="834003" y="92218"/>
                </a:cubicBezTo>
                <a:cubicBezTo>
                  <a:pt x="828843" y="92628"/>
                  <a:pt x="832599" y="83629"/>
                  <a:pt x="836072" y="88257"/>
                </a:cubicBezTo>
                <a:close/>
                <a:moveTo>
                  <a:pt x="581463" y="86749"/>
                </a:moveTo>
                <a:cubicBezTo>
                  <a:pt x="584433" y="86930"/>
                  <a:pt x="586540" y="88782"/>
                  <a:pt x="589026" y="90315"/>
                </a:cubicBezTo>
                <a:cubicBezTo>
                  <a:pt x="592310" y="92339"/>
                  <a:pt x="595596" y="94183"/>
                  <a:pt x="599184" y="95631"/>
                </a:cubicBezTo>
                <a:cubicBezTo>
                  <a:pt x="600705" y="96244"/>
                  <a:pt x="600144" y="98879"/>
                  <a:pt x="598441" y="98510"/>
                </a:cubicBezTo>
                <a:cubicBezTo>
                  <a:pt x="592602" y="97252"/>
                  <a:pt x="582245" y="95114"/>
                  <a:pt x="579844" y="88869"/>
                </a:cubicBezTo>
                <a:lnTo>
                  <a:pt x="579846" y="88868"/>
                </a:lnTo>
                <a:cubicBezTo>
                  <a:pt x="579468" y="87888"/>
                  <a:pt x="580449" y="86689"/>
                  <a:pt x="581463" y="86749"/>
                </a:cubicBezTo>
                <a:close/>
                <a:moveTo>
                  <a:pt x="696293" y="86414"/>
                </a:moveTo>
                <a:cubicBezTo>
                  <a:pt x="700348" y="85430"/>
                  <a:pt x="702973" y="87194"/>
                  <a:pt x="706013" y="89598"/>
                </a:cubicBezTo>
                <a:cubicBezTo>
                  <a:pt x="707131" y="90484"/>
                  <a:pt x="706387" y="92236"/>
                  <a:pt x="705084" y="92379"/>
                </a:cubicBezTo>
                <a:cubicBezTo>
                  <a:pt x="701186" y="92814"/>
                  <a:pt x="698103" y="92837"/>
                  <a:pt x="695145" y="89798"/>
                </a:cubicBezTo>
                <a:cubicBezTo>
                  <a:pt x="694014" y="88638"/>
                  <a:pt x="694850" y="86764"/>
                  <a:pt x="696293" y="86414"/>
                </a:cubicBezTo>
                <a:close/>
                <a:moveTo>
                  <a:pt x="790559" y="84767"/>
                </a:moveTo>
                <a:cubicBezTo>
                  <a:pt x="793641" y="86578"/>
                  <a:pt x="796509" y="88290"/>
                  <a:pt x="798828" y="91037"/>
                </a:cubicBezTo>
                <a:cubicBezTo>
                  <a:pt x="799796" y="92187"/>
                  <a:pt x="798539" y="93817"/>
                  <a:pt x="797169" y="93351"/>
                </a:cubicBezTo>
                <a:cubicBezTo>
                  <a:pt x="794791" y="92539"/>
                  <a:pt x="792567" y="91425"/>
                  <a:pt x="790321" y="90339"/>
                </a:cubicBezTo>
                <a:cubicBezTo>
                  <a:pt x="789152" y="90297"/>
                  <a:pt x="788162" y="89681"/>
                  <a:pt x="787255" y="88466"/>
                </a:cubicBezTo>
                <a:lnTo>
                  <a:pt x="787252" y="88467"/>
                </a:lnTo>
                <a:cubicBezTo>
                  <a:pt x="785761" y="86464"/>
                  <a:pt x="788382" y="83489"/>
                  <a:pt x="790559" y="84767"/>
                </a:cubicBezTo>
                <a:close/>
                <a:moveTo>
                  <a:pt x="1741387" y="80062"/>
                </a:moveTo>
                <a:cubicBezTo>
                  <a:pt x="1742702" y="80091"/>
                  <a:pt x="1743284" y="81886"/>
                  <a:pt x="1742083" y="82569"/>
                </a:cubicBezTo>
                <a:cubicBezTo>
                  <a:pt x="1732561" y="88001"/>
                  <a:pt x="1719141" y="91821"/>
                  <a:pt x="1708162" y="91456"/>
                </a:cubicBezTo>
                <a:cubicBezTo>
                  <a:pt x="1706661" y="91405"/>
                  <a:pt x="1705676" y="89369"/>
                  <a:pt x="1707195" y="88477"/>
                </a:cubicBezTo>
                <a:cubicBezTo>
                  <a:pt x="1716794" y="82860"/>
                  <a:pt x="1730295" y="79816"/>
                  <a:pt x="1741387" y="80062"/>
                </a:cubicBezTo>
                <a:close/>
                <a:moveTo>
                  <a:pt x="1530579" y="77353"/>
                </a:moveTo>
                <a:lnTo>
                  <a:pt x="1530579" y="77354"/>
                </a:lnTo>
                <a:cubicBezTo>
                  <a:pt x="1531858" y="76040"/>
                  <a:pt x="1534303" y="77544"/>
                  <a:pt x="1534029" y="79235"/>
                </a:cubicBezTo>
                <a:cubicBezTo>
                  <a:pt x="1533217" y="84013"/>
                  <a:pt x="1530235" y="88597"/>
                  <a:pt x="1528444" y="93080"/>
                </a:cubicBezTo>
                <a:cubicBezTo>
                  <a:pt x="1527105" y="96415"/>
                  <a:pt x="1526221" y="101118"/>
                  <a:pt x="1523841" y="103840"/>
                </a:cubicBezTo>
                <a:cubicBezTo>
                  <a:pt x="1523357" y="104381"/>
                  <a:pt x="1522361" y="104756"/>
                  <a:pt x="1521657" y="104497"/>
                </a:cubicBezTo>
                <a:cubicBezTo>
                  <a:pt x="1521416" y="104410"/>
                  <a:pt x="1521178" y="104326"/>
                  <a:pt x="1520951" y="104232"/>
                </a:cubicBezTo>
                <a:cubicBezTo>
                  <a:pt x="1519468" y="103692"/>
                  <a:pt x="1519439" y="101923"/>
                  <a:pt x="1520262" y="100857"/>
                </a:cubicBezTo>
                <a:cubicBezTo>
                  <a:pt x="1521535" y="96630"/>
                  <a:pt x="1522892" y="92520"/>
                  <a:pt x="1524636" y="88437"/>
                </a:cubicBezTo>
                <a:cubicBezTo>
                  <a:pt x="1526262" y="84623"/>
                  <a:pt x="1527654" y="80355"/>
                  <a:pt x="1530579" y="77353"/>
                </a:cubicBezTo>
                <a:close/>
                <a:moveTo>
                  <a:pt x="1554248" y="63431"/>
                </a:moveTo>
                <a:cubicBezTo>
                  <a:pt x="1556249" y="63377"/>
                  <a:pt x="1557820" y="64716"/>
                  <a:pt x="1557947" y="66818"/>
                </a:cubicBezTo>
                <a:cubicBezTo>
                  <a:pt x="1558017" y="68055"/>
                  <a:pt x="1557367" y="69257"/>
                  <a:pt x="1557013" y="70405"/>
                </a:cubicBezTo>
                <a:cubicBezTo>
                  <a:pt x="1556408" y="72429"/>
                  <a:pt x="1556211" y="74493"/>
                  <a:pt x="1555835" y="76563"/>
                </a:cubicBezTo>
                <a:lnTo>
                  <a:pt x="1550483" y="77286"/>
                </a:lnTo>
                <a:lnTo>
                  <a:pt x="1551266" y="65289"/>
                </a:lnTo>
                <a:cubicBezTo>
                  <a:pt x="1551767" y="64197"/>
                  <a:pt x="1553069" y="63463"/>
                  <a:pt x="1554248" y="63431"/>
                </a:cubicBezTo>
                <a:close/>
                <a:moveTo>
                  <a:pt x="904690" y="50066"/>
                </a:moveTo>
                <a:cubicBezTo>
                  <a:pt x="911613" y="50562"/>
                  <a:pt x="917793" y="54290"/>
                  <a:pt x="924155" y="56830"/>
                </a:cubicBezTo>
                <a:cubicBezTo>
                  <a:pt x="931201" y="59639"/>
                  <a:pt x="938451" y="61942"/>
                  <a:pt x="945242" y="65339"/>
                </a:cubicBezTo>
                <a:lnTo>
                  <a:pt x="945243" y="65339"/>
                </a:lnTo>
                <a:cubicBezTo>
                  <a:pt x="947271" y="66356"/>
                  <a:pt x="946109" y="69150"/>
                  <a:pt x="944019" y="68939"/>
                </a:cubicBezTo>
                <a:cubicBezTo>
                  <a:pt x="936913" y="68221"/>
                  <a:pt x="930181" y="65915"/>
                  <a:pt x="923505" y="63484"/>
                </a:cubicBezTo>
                <a:cubicBezTo>
                  <a:pt x="916636" y="60980"/>
                  <a:pt x="908586" y="58813"/>
                  <a:pt x="903434" y="53432"/>
                </a:cubicBezTo>
                <a:cubicBezTo>
                  <a:pt x="902403" y="52356"/>
                  <a:pt x="902881" y="49940"/>
                  <a:pt x="904690" y="50066"/>
                </a:cubicBezTo>
                <a:close/>
                <a:moveTo>
                  <a:pt x="1761699" y="47375"/>
                </a:moveTo>
                <a:lnTo>
                  <a:pt x="1762545" y="50506"/>
                </a:lnTo>
                <a:cubicBezTo>
                  <a:pt x="1751394" y="56287"/>
                  <a:pt x="1737936" y="60926"/>
                  <a:pt x="1725335" y="61718"/>
                </a:cubicBezTo>
                <a:cubicBezTo>
                  <a:pt x="1724021" y="61801"/>
                  <a:pt x="1723488" y="59952"/>
                  <a:pt x="1724595" y="59283"/>
                </a:cubicBezTo>
                <a:close/>
                <a:moveTo>
                  <a:pt x="1761699" y="47374"/>
                </a:moveTo>
                <a:lnTo>
                  <a:pt x="1761700" y="47375"/>
                </a:lnTo>
                <a:lnTo>
                  <a:pt x="1761699" y="47375"/>
                </a:lnTo>
                <a:close/>
                <a:moveTo>
                  <a:pt x="958760" y="46498"/>
                </a:moveTo>
                <a:lnTo>
                  <a:pt x="974214" y="52425"/>
                </a:lnTo>
                <a:cubicBezTo>
                  <a:pt x="979521" y="54586"/>
                  <a:pt x="986639" y="55849"/>
                  <a:pt x="990250" y="60493"/>
                </a:cubicBezTo>
                <a:cubicBezTo>
                  <a:pt x="991178" y="61682"/>
                  <a:pt x="990330" y="63068"/>
                  <a:pt x="989055" y="63416"/>
                </a:cubicBezTo>
                <a:cubicBezTo>
                  <a:pt x="983241" y="65018"/>
                  <a:pt x="976797" y="61092"/>
                  <a:pt x="971694" y="58567"/>
                </a:cubicBezTo>
                <a:cubicBezTo>
                  <a:pt x="966424" y="55962"/>
                  <a:pt x="961308" y="53043"/>
                  <a:pt x="957193" y="48802"/>
                </a:cubicBezTo>
                <a:close/>
                <a:moveTo>
                  <a:pt x="958761" y="46496"/>
                </a:moveTo>
                <a:lnTo>
                  <a:pt x="958760" y="46498"/>
                </a:lnTo>
                <a:lnTo>
                  <a:pt x="958758" y="46497"/>
                </a:lnTo>
                <a:close/>
                <a:moveTo>
                  <a:pt x="1581926" y="32406"/>
                </a:moveTo>
                <a:cubicBezTo>
                  <a:pt x="1583066" y="31570"/>
                  <a:pt x="1585053" y="32259"/>
                  <a:pt x="1584840" y="33873"/>
                </a:cubicBezTo>
                <a:cubicBezTo>
                  <a:pt x="1584382" y="37341"/>
                  <a:pt x="1583022" y="40211"/>
                  <a:pt x="1581260" y="43236"/>
                </a:cubicBezTo>
                <a:cubicBezTo>
                  <a:pt x="1579528" y="46197"/>
                  <a:pt x="1578516" y="49016"/>
                  <a:pt x="1575046" y="49959"/>
                </a:cubicBezTo>
                <a:cubicBezTo>
                  <a:pt x="1573944" y="50258"/>
                  <a:pt x="1572842" y="49386"/>
                  <a:pt x="1572602" y="48351"/>
                </a:cubicBezTo>
                <a:cubicBezTo>
                  <a:pt x="1571935" y="45442"/>
                  <a:pt x="1573231" y="43796"/>
                  <a:pt x="1574771" y="41251"/>
                </a:cubicBezTo>
                <a:cubicBezTo>
                  <a:pt x="1576797" y="37892"/>
                  <a:pt x="1578698" y="34779"/>
                  <a:pt x="1581926" y="32406"/>
                </a:cubicBezTo>
                <a:close/>
                <a:moveTo>
                  <a:pt x="983512" y="31264"/>
                </a:moveTo>
                <a:lnTo>
                  <a:pt x="983514" y="31265"/>
                </a:lnTo>
                <a:cubicBezTo>
                  <a:pt x="987997" y="32797"/>
                  <a:pt x="992157" y="35103"/>
                  <a:pt x="996543" y="36878"/>
                </a:cubicBezTo>
                <a:cubicBezTo>
                  <a:pt x="999866" y="38224"/>
                  <a:pt x="1003816" y="38993"/>
                  <a:pt x="1005869" y="42156"/>
                </a:cubicBezTo>
                <a:cubicBezTo>
                  <a:pt x="1006503" y="43128"/>
                  <a:pt x="1006286" y="44466"/>
                  <a:pt x="1005126" y="44956"/>
                </a:cubicBezTo>
                <a:cubicBezTo>
                  <a:pt x="1000990" y="46687"/>
                  <a:pt x="996560" y="44331"/>
                  <a:pt x="992782" y="42563"/>
                </a:cubicBezTo>
                <a:cubicBezTo>
                  <a:pt x="988422" y="40526"/>
                  <a:pt x="984255" y="38093"/>
                  <a:pt x="980960" y="34557"/>
                </a:cubicBezTo>
                <a:cubicBezTo>
                  <a:pt x="979395" y="32883"/>
                  <a:pt x="981680" y="30641"/>
                  <a:pt x="983512" y="31264"/>
                </a:cubicBezTo>
                <a:close/>
                <a:moveTo>
                  <a:pt x="1802994" y="19983"/>
                </a:moveTo>
                <a:lnTo>
                  <a:pt x="1802993" y="19985"/>
                </a:lnTo>
                <a:cubicBezTo>
                  <a:pt x="1804736" y="20344"/>
                  <a:pt x="1805682" y="22526"/>
                  <a:pt x="1804099" y="23761"/>
                </a:cubicBezTo>
                <a:cubicBezTo>
                  <a:pt x="1800732" y="26390"/>
                  <a:pt x="1795702" y="26857"/>
                  <a:pt x="1791632" y="27839"/>
                </a:cubicBezTo>
                <a:cubicBezTo>
                  <a:pt x="1787162" y="28922"/>
                  <a:pt x="1783782" y="29055"/>
                  <a:pt x="1779251" y="28762"/>
                </a:cubicBezTo>
                <a:cubicBezTo>
                  <a:pt x="1778239" y="28691"/>
                  <a:pt x="1777826" y="27077"/>
                  <a:pt x="1778727" y="26554"/>
                </a:cubicBezTo>
                <a:cubicBezTo>
                  <a:pt x="1782322" y="24471"/>
                  <a:pt x="1784964" y="23075"/>
                  <a:pt x="1789081" y="22147"/>
                </a:cubicBezTo>
                <a:cubicBezTo>
                  <a:pt x="1793370" y="21179"/>
                  <a:pt x="1798675" y="19071"/>
                  <a:pt x="1802994" y="19983"/>
                </a:cubicBezTo>
                <a:close/>
                <a:moveTo>
                  <a:pt x="1612356" y="14605"/>
                </a:moveTo>
                <a:cubicBezTo>
                  <a:pt x="1613062" y="14149"/>
                  <a:pt x="1614020" y="14475"/>
                  <a:pt x="1614303" y="15267"/>
                </a:cubicBezTo>
                <a:cubicBezTo>
                  <a:pt x="1615357" y="18314"/>
                  <a:pt x="1614099" y="19976"/>
                  <a:pt x="1612003" y="22206"/>
                </a:cubicBezTo>
                <a:cubicBezTo>
                  <a:pt x="1611359" y="22875"/>
                  <a:pt x="1609988" y="22817"/>
                  <a:pt x="1609885" y="21696"/>
                </a:cubicBezTo>
                <a:cubicBezTo>
                  <a:pt x="1609604" y="18634"/>
                  <a:pt x="1609524" y="16418"/>
                  <a:pt x="1612356" y="14605"/>
                </a:cubicBezTo>
                <a:close/>
                <a:moveTo>
                  <a:pt x="1155099" y="5421"/>
                </a:moveTo>
                <a:cubicBezTo>
                  <a:pt x="1158223" y="3956"/>
                  <a:pt x="1162059" y="6443"/>
                  <a:pt x="1165150" y="7305"/>
                </a:cubicBezTo>
                <a:cubicBezTo>
                  <a:pt x="1169187" y="8426"/>
                  <a:pt x="1173427" y="8654"/>
                  <a:pt x="1177440" y="9841"/>
                </a:cubicBezTo>
                <a:cubicBezTo>
                  <a:pt x="1179439" y="10433"/>
                  <a:pt x="1179251" y="13263"/>
                  <a:pt x="1177309" y="13778"/>
                </a:cubicBezTo>
                <a:cubicBezTo>
                  <a:pt x="1173132" y="14888"/>
                  <a:pt x="1168610" y="14243"/>
                  <a:pt x="1164437" y="13378"/>
                </a:cubicBezTo>
                <a:cubicBezTo>
                  <a:pt x="1160837" y="12631"/>
                  <a:pt x="1155119" y="11796"/>
                  <a:pt x="1153889" y="7852"/>
                </a:cubicBezTo>
                <a:lnTo>
                  <a:pt x="1153888" y="7850"/>
                </a:lnTo>
                <a:cubicBezTo>
                  <a:pt x="1153552" y="6780"/>
                  <a:pt x="1154137" y="5873"/>
                  <a:pt x="1155099" y="5421"/>
                </a:cubicBezTo>
                <a:close/>
                <a:moveTo>
                  <a:pt x="1909679" y="0"/>
                </a:moveTo>
                <a:lnTo>
                  <a:pt x="1918543" y="0"/>
                </a:lnTo>
                <a:lnTo>
                  <a:pt x="1920968" y="30621"/>
                </a:lnTo>
                <a:cubicBezTo>
                  <a:pt x="1921577" y="35007"/>
                  <a:pt x="1914737" y="35896"/>
                  <a:pt x="1914115" y="31521"/>
                </a:cubicBezTo>
                <a:close/>
                <a:moveTo>
                  <a:pt x="1890181" y="0"/>
                </a:moveTo>
                <a:lnTo>
                  <a:pt x="1901929" y="0"/>
                </a:lnTo>
                <a:lnTo>
                  <a:pt x="1906657" y="80839"/>
                </a:lnTo>
                <a:cubicBezTo>
                  <a:pt x="1907010" y="83642"/>
                  <a:pt x="1904723" y="85008"/>
                  <a:pt x="1902577" y="84848"/>
                </a:cubicBezTo>
                <a:cubicBezTo>
                  <a:pt x="1901124" y="84738"/>
                  <a:pt x="1899726" y="84035"/>
                  <a:pt x="1899344" y="82140"/>
                </a:cubicBezTo>
                <a:close/>
                <a:moveTo>
                  <a:pt x="1815900" y="0"/>
                </a:moveTo>
                <a:lnTo>
                  <a:pt x="1826164" y="0"/>
                </a:lnTo>
                <a:lnTo>
                  <a:pt x="1810548" y="4977"/>
                </a:lnTo>
                <a:cubicBezTo>
                  <a:pt x="1809377" y="4873"/>
                  <a:pt x="1808820" y="3168"/>
                  <a:pt x="1809642" y="2374"/>
                </a:cubicBezTo>
                <a:close/>
                <a:moveTo>
                  <a:pt x="1724672" y="0"/>
                </a:moveTo>
                <a:lnTo>
                  <a:pt x="1753879" y="0"/>
                </a:lnTo>
                <a:lnTo>
                  <a:pt x="1718343" y="13362"/>
                </a:lnTo>
                <a:cubicBezTo>
                  <a:pt x="1718251" y="13386"/>
                  <a:pt x="1718162" y="13364"/>
                  <a:pt x="1718052" y="13383"/>
                </a:cubicBezTo>
                <a:cubicBezTo>
                  <a:pt x="1714271" y="16339"/>
                  <a:pt x="1710408" y="19240"/>
                  <a:pt x="1706685" y="22283"/>
                </a:cubicBezTo>
                <a:cubicBezTo>
                  <a:pt x="1719646" y="19304"/>
                  <a:pt x="1732606" y="16330"/>
                  <a:pt x="1745622" y="13599"/>
                </a:cubicBezTo>
                <a:cubicBezTo>
                  <a:pt x="1761453" y="10276"/>
                  <a:pt x="1777349" y="5725"/>
                  <a:pt x="1793346" y="3628"/>
                </a:cubicBezTo>
                <a:cubicBezTo>
                  <a:pt x="1795476" y="3349"/>
                  <a:pt x="1796207" y="6588"/>
                  <a:pt x="1794166" y="7280"/>
                </a:cubicBezTo>
                <a:cubicBezTo>
                  <a:pt x="1777836" y="12817"/>
                  <a:pt x="1760468" y="15914"/>
                  <a:pt x="1743671" y="20154"/>
                </a:cubicBezTo>
                <a:cubicBezTo>
                  <a:pt x="1727641" y="24198"/>
                  <a:pt x="1711520" y="27882"/>
                  <a:pt x="1695446" y="31663"/>
                </a:cubicBezTo>
                <a:cubicBezTo>
                  <a:pt x="1688777" y="37353"/>
                  <a:pt x="1682201" y="43139"/>
                  <a:pt x="1675756" y="49083"/>
                </a:cubicBezTo>
                <a:cubicBezTo>
                  <a:pt x="1689383" y="43960"/>
                  <a:pt x="1704386" y="41074"/>
                  <a:pt x="1718133" y="37799"/>
                </a:cubicBezTo>
                <a:cubicBezTo>
                  <a:pt x="1736740" y="33368"/>
                  <a:pt x="1756529" y="27516"/>
                  <a:pt x="1775753" y="28000"/>
                </a:cubicBezTo>
                <a:cubicBezTo>
                  <a:pt x="1777101" y="28032"/>
                  <a:pt x="1777733" y="29933"/>
                  <a:pt x="1776279" y="30441"/>
                </a:cubicBezTo>
                <a:cubicBezTo>
                  <a:pt x="1758160" y="36795"/>
                  <a:pt x="1738373" y="38642"/>
                  <a:pt x="1719753" y="43423"/>
                </a:cubicBezTo>
                <a:cubicBezTo>
                  <a:pt x="1701473" y="48122"/>
                  <a:pt x="1683662" y="56014"/>
                  <a:pt x="1665110" y="59073"/>
                </a:cubicBezTo>
                <a:cubicBezTo>
                  <a:pt x="1657168" y="66709"/>
                  <a:pt x="1649354" y="74498"/>
                  <a:pt x="1641752" y="82501"/>
                </a:cubicBezTo>
                <a:cubicBezTo>
                  <a:pt x="1663789" y="71480"/>
                  <a:pt x="1691926" y="63704"/>
                  <a:pt x="1715530" y="61636"/>
                </a:cubicBezTo>
                <a:cubicBezTo>
                  <a:pt x="1717688" y="61446"/>
                  <a:pt x="1718371" y="64525"/>
                  <a:pt x="1716350" y="65286"/>
                </a:cubicBezTo>
                <a:cubicBezTo>
                  <a:pt x="1704136" y="69886"/>
                  <a:pt x="1691323" y="72745"/>
                  <a:pt x="1678855" y="76654"/>
                </a:cubicBezTo>
                <a:cubicBezTo>
                  <a:pt x="1664678" y="81097"/>
                  <a:pt x="1650932" y="87487"/>
                  <a:pt x="1636574" y="91207"/>
                </a:cubicBezTo>
                <a:cubicBezTo>
                  <a:pt x="1635546" y="91476"/>
                  <a:pt x="1634770" y="91145"/>
                  <a:pt x="1634236" y="90568"/>
                </a:cubicBezTo>
                <a:cubicBezTo>
                  <a:pt x="1626149" y="99330"/>
                  <a:pt x="1618190" y="108245"/>
                  <a:pt x="1610482" y="117392"/>
                </a:cubicBezTo>
                <a:cubicBezTo>
                  <a:pt x="1621573" y="110622"/>
                  <a:pt x="1634782" y="106146"/>
                  <a:pt x="1646619" y="102227"/>
                </a:cubicBezTo>
                <a:cubicBezTo>
                  <a:pt x="1660472" y="97640"/>
                  <a:pt x="1676129" y="92229"/>
                  <a:pt x="1690793" y="93545"/>
                </a:cubicBezTo>
                <a:cubicBezTo>
                  <a:pt x="1692321" y="93682"/>
                  <a:pt x="1693299" y="96032"/>
                  <a:pt x="1691579" y="96750"/>
                </a:cubicBezTo>
                <a:cubicBezTo>
                  <a:pt x="1676365" y="103096"/>
                  <a:pt x="1659306" y="104786"/>
                  <a:pt x="1643697" y="110522"/>
                </a:cubicBezTo>
                <a:cubicBezTo>
                  <a:pt x="1629754" y="115642"/>
                  <a:pt x="1617089" y="123841"/>
                  <a:pt x="1603061" y="128395"/>
                </a:cubicBezTo>
                <a:cubicBezTo>
                  <a:pt x="1602473" y="128586"/>
                  <a:pt x="1601940" y="128515"/>
                  <a:pt x="1601523" y="128277"/>
                </a:cubicBezTo>
                <a:cubicBezTo>
                  <a:pt x="1594682" y="136674"/>
                  <a:pt x="1587952" y="145160"/>
                  <a:pt x="1581424" y="153830"/>
                </a:cubicBezTo>
                <a:cubicBezTo>
                  <a:pt x="1602072" y="145651"/>
                  <a:pt x="1623695" y="135848"/>
                  <a:pt x="1645018" y="132108"/>
                </a:cubicBezTo>
                <a:cubicBezTo>
                  <a:pt x="1647325" y="131699"/>
                  <a:pt x="1648462" y="134692"/>
                  <a:pt x="1646438" y="135888"/>
                </a:cubicBezTo>
                <a:cubicBezTo>
                  <a:pt x="1624750" y="148692"/>
                  <a:pt x="1597506" y="155582"/>
                  <a:pt x="1573914" y="164316"/>
                </a:cubicBezTo>
                <a:cubicBezTo>
                  <a:pt x="1573780" y="164365"/>
                  <a:pt x="1573674" y="164341"/>
                  <a:pt x="1573550" y="164371"/>
                </a:cubicBezTo>
                <a:cubicBezTo>
                  <a:pt x="1569040" y="170544"/>
                  <a:pt x="1564696" y="176835"/>
                  <a:pt x="1560353" y="183122"/>
                </a:cubicBezTo>
                <a:cubicBezTo>
                  <a:pt x="1566097" y="181163"/>
                  <a:pt x="1572669" y="179982"/>
                  <a:pt x="1576879" y="178581"/>
                </a:cubicBezTo>
                <a:cubicBezTo>
                  <a:pt x="1589205" y="174473"/>
                  <a:pt x="1601717" y="169322"/>
                  <a:pt x="1614572" y="167214"/>
                </a:cubicBezTo>
                <a:cubicBezTo>
                  <a:pt x="1616432" y="166907"/>
                  <a:pt x="1617585" y="169404"/>
                  <a:pt x="1615791" y="170372"/>
                </a:cubicBezTo>
                <a:cubicBezTo>
                  <a:pt x="1606297" y="175509"/>
                  <a:pt x="1595719" y="178662"/>
                  <a:pt x="1585566" y="182302"/>
                </a:cubicBezTo>
                <a:cubicBezTo>
                  <a:pt x="1576115" y="185692"/>
                  <a:pt x="1562973" y="187664"/>
                  <a:pt x="1554797" y="193232"/>
                </a:cubicBezTo>
                <a:cubicBezTo>
                  <a:pt x="1554274" y="193584"/>
                  <a:pt x="1553695" y="193640"/>
                  <a:pt x="1553128" y="193677"/>
                </a:cubicBezTo>
                <a:cubicBezTo>
                  <a:pt x="1549337" y="199326"/>
                  <a:pt x="1545653" y="205054"/>
                  <a:pt x="1541985" y="210785"/>
                </a:cubicBezTo>
                <a:cubicBezTo>
                  <a:pt x="1549433" y="207047"/>
                  <a:pt x="1557965" y="204627"/>
                  <a:pt x="1565417" y="201956"/>
                </a:cubicBezTo>
                <a:cubicBezTo>
                  <a:pt x="1576077" y="198136"/>
                  <a:pt x="1586900" y="194304"/>
                  <a:pt x="1598142" y="192663"/>
                </a:cubicBezTo>
                <a:cubicBezTo>
                  <a:pt x="1599869" y="192414"/>
                  <a:pt x="1600467" y="194763"/>
                  <a:pt x="1598974" y="195517"/>
                </a:cubicBezTo>
                <a:cubicBezTo>
                  <a:pt x="1589475" y="200304"/>
                  <a:pt x="1579317" y="203593"/>
                  <a:pt x="1569391" y="207383"/>
                </a:cubicBezTo>
                <a:cubicBezTo>
                  <a:pt x="1558961" y="211372"/>
                  <a:pt x="1547693" y="217764"/>
                  <a:pt x="1536512" y="219387"/>
                </a:cubicBezTo>
                <a:cubicBezTo>
                  <a:pt x="1529956" y="229856"/>
                  <a:pt x="1523642" y="240472"/>
                  <a:pt x="1517468" y="251170"/>
                </a:cubicBezTo>
                <a:cubicBezTo>
                  <a:pt x="1527285" y="246064"/>
                  <a:pt x="1537843" y="241117"/>
                  <a:pt x="1548168" y="240280"/>
                </a:cubicBezTo>
                <a:cubicBezTo>
                  <a:pt x="1549055" y="240210"/>
                  <a:pt x="1549559" y="241516"/>
                  <a:pt x="1548900" y="242075"/>
                </a:cubicBezTo>
                <a:cubicBezTo>
                  <a:pt x="1543537" y="246551"/>
                  <a:pt x="1536930" y="249055"/>
                  <a:pt x="1530655" y="252016"/>
                </a:cubicBezTo>
                <a:cubicBezTo>
                  <a:pt x="1524263" y="255026"/>
                  <a:pt x="1517937" y="258198"/>
                  <a:pt x="1511626" y="261369"/>
                </a:cubicBezTo>
                <a:cubicBezTo>
                  <a:pt x="1504880" y="273364"/>
                  <a:pt x="1498459" y="285511"/>
                  <a:pt x="1492180" y="297725"/>
                </a:cubicBezTo>
                <a:cubicBezTo>
                  <a:pt x="1495944" y="295902"/>
                  <a:pt x="1499849" y="294310"/>
                  <a:pt x="1503525" y="292553"/>
                </a:cubicBezTo>
                <a:cubicBezTo>
                  <a:pt x="1511833" y="288597"/>
                  <a:pt x="1520025" y="284535"/>
                  <a:pt x="1528946" y="282136"/>
                </a:cubicBezTo>
                <a:cubicBezTo>
                  <a:pt x="1530367" y="281751"/>
                  <a:pt x="1531264" y="283548"/>
                  <a:pt x="1530057" y="284437"/>
                </a:cubicBezTo>
                <a:cubicBezTo>
                  <a:pt x="1522728" y="289852"/>
                  <a:pt x="1514586" y="293750"/>
                  <a:pt x="1506423" y="297757"/>
                </a:cubicBezTo>
                <a:cubicBezTo>
                  <a:pt x="1500370" y="300731"/>
                  <a:pt x="1494262" y="304347"/>
                  <a:pt x="1487786" y="306444"/>
                </a:cubicBezTo>
                <a:cubicBezTo>
                  <a:pt x="1482768" y="316426"/>
                  <a:pt x="1477986" y="326487"/>
                  <a:pt x="1473258" y="336563"/>
                </a:cubicBezTo>
                <a:cubicBezTo>
                  <a:pt x="1489218" y="327319"/>
                  <a:pt x="1508722" y="320350"/>
                  <a:pt x="1525650" y="316826"/>
                </a:cubicBezTo>
                <a:cubicBezTo>
                  <a:pt x="1527423" y="316455"/>
                  <a:pt x="1527907" y="318919"/>
                  <a:pt x="1526480" y="319679"/>
                </a:cubicBezTo>
                <a:cubicBezTo>
                  <a:pt x="1517352" y="324543"/>
                  <a:pt x="1507688" y="328330"/>
                  <a:pt x="1498234" y="332563"/>
                </a:cubicBezTo>
                <a:cubicBezTo>
                  <a:pt x="1488328" y="336998"/>
                  <a:pt x="1478733" y="342564"/>
                  <a:pt x="1468607" y="346488"/>
                </a:cubicBezTo>
                <a:cubicBezTo>
                  <a:pt x="1465193" y="353953"/>
                  <a:pt x="1461986" y="361465"/>
                  <a:pt x="1458728" y="368964"/>
                </a:cubicBezTo>
                <a:cubicBezTo>
                  <a:pt x="1469096" y="363474"/>
                  <a:pt x="1480524" y="358984"/>
                  <a:pt x="1492025" y="358411"/>
                </a:cubicBezTo>
                <a:cubicBezTo>
                  <a:pt x="1492083" y="358408"/>
                  <a:pt x="1492105" y="358453"/>
                  <a:pt x="1492157" y="358458"/>
                </a:cubicBezTo>
                <a:cubicBezTo>
                  <a:pt x="1493511" y="358546"/>
                  <a:pt x="1493705" y="360560"/>
                  <a:pt x="1492568" y="361138"/>
                </a:cubicBezTo>
                <a:cubicBezTo>
                  <a:pt x="1479961" y="367551"/>
                  <a:pt x="1466724" y="372097"/>
                  <a:pt x="1454365" y="379142"/>
                </a:cubicBezTo>
                <a:cubicBezTo>
                  <a:pt x="1454322" y="379168"/>
                  <a:pt x="1454278" y="379157"/>
                  <a:pt x="1454238" y="379181"/>
                </a:cubicBezTo>
                <a:cubicBezTo>
                  <a:pt x="1454062" y="379598"/>
                  <a:pt x="1453862" y="380013"/>
                  <a:pt x="1453688" y="380432"/>
                </a:cubicBezTo>
                <a:cubicBezTo>
                  <a:pt x="1452545" y="383169"/>
                  <a:pt x="1451498" y="385934"/>
                  <a:pt x="1450379" y="388676"/>
                </a:cubicBezTo>
                <a:cubicBezTo>
                  <a:pt x="1446861" y="397285"/>
                  <a:pt x="1443360" y="405901"/>
                  <a:pt x="1439987" y="414559"/>
                </a:cubicBezTo>
                <a:cubicBezTo>
                  <a:pt x="1443036" y="413181"/>
                  <a:pt x="1446213" y="412008"/>
                  <a:pt x="1449199" y="410877"/>
                </a:cubicBezTo>
                <a:cubicBezTo>
                  <a:pt x="1451300" y="410082"/>
                  <a:pt x="1453453" y="409280"/>
                  <a:pt x="1455631" y="408583"/>
                </a:cubicBezTo>
                <a:cubicBezTo>
                  <a:pt x="1458544" y="407651"/>
                  <a:pt x="1461514" y="406924"/>
                  <a:pt x="1464537" y="406820"/>
                </a:cubicBezTo>
                <a:cubicBezTo>
                  <a:pt x="1466068" y="406768"/>
                  <a:pt x="1466910" y="408668"/>
                  <a:pt x="1465603" y="409639"/>
                </a:cubicBezTo>
                <a:cubicBezTo>
                  <a:pt x="1464988" y="410097"/>
                  <a:pt x="1464309" y="410477"/>
                  <a:pt x="1463656" y="410887"/>
                </a:cubicBezTo>
                <a:cubicBezTo>
                  <a:pt x="1459530" y="413483"/>
                  <a:pt x="1454773" y="415302"/>
                  <a:pt x="1450337" y="417228"/>
                </a:cubicBezTo>
                <a:cubicBezTo>
                  <a:pt x="1448904" y="417850"/>
                  <a:pt x="1447469" y="418522"/>
                  <a:pt x="1446034" y="419193"/>
                </a:cubicBezTo>
                <a:cubicBezTo>
                  <a:pt x="1442973" y="420628"/>
                  <a:pt x="1439896" y="422071"/>
                  <a:pt x="1436710" y="423068"/>
                </a:cubicBezTo>
                <a:cubicBezTo>
                  <a:pt x="1436334" y="424053"/>
                  <a:pt x="1435990" y="425050"/>
                  <a:pt x="1435617" y="426034"/>
                </a:cubicBezTo>
                <a:cubicBezTo>
                  <a:pt x="1434736" y="428347"/>
                  <a:pt x="1433916" y="430680"/>
                  <a:pt x="1433050" y="432997"/>
                </a:cubicBezTo>
                <a:cubicBezTo>
                  <a:pt x="1432135" y="435442"/>
                  <a:pt x="1431243" y="437897"/>
                  <a:pt x="1430341" y="440348"/>
                </a:cubicBezTo>
                <a:cubicBezTo>
                  <a:pt x="1429147" y="443588"/>
                  <a:pt x="1427934" y="446822"/>
                  <a:pt x="1426756" y="450069"/>
                </a:cubicBezTo>
                <a:cubicBezTo>
                  <a:pt x="1425872" y="452509"/>
                  <a:pt x="1424939" y="454937"/>
                  <a:pt x="1424062" y="457379"/>
                </a:cubicBezTo>
                <a:cubicBezTo>
                  <a:pt x="1423770" y="458194"/>
                  <a:pt x="1423455" y="459004"/>
                  <a:pt x="1423162" y="459821"/>
                </a:cubicBezTo>
                <a:cubicBezTo>
                  <a:pt x="1423786" y="458950"/>
                  <a:pt x="1424553" y="458225"/>
                  <a:pt x="1425416" y="457605"/>
                </a:cubicBezTo>
                <a:cubicBezTo>
                  <a:pt x="1427989" y="455755"/>
                  <a:pt x="1431403" y="454835"/>
                  <a:pt x="1434296" y="453692"/>
                </a:cubicBezTo>
                <a:cubicBezTo>
                  <a:pt x="1435395" y="453257"/>
                  <a:pt x="1436492" y="452852"/>
                  <a:pt x="1437589" y="452476"/>
                </a:cubicBezTo>
                <a:cubicBezTo>
                  <a:pt x="1440371" y="451519"/>
                  <a:pt x="1443178" y="450785"/>
                  <a:pt x="1446184" y="450565"/>
                </a:cubicBezTo>
                <a:cubicBezTo>
                  <a:pt x="1447695" y="450452"/>
                  <a:pt x="1448498" y="452191"/>
                  <a:pt x="1447344" y="453220"/>
                </a:cubicBezTo>
                <a:cubicBezTo>
                  <a:pt x="1446875" y="453640"/>
                  <a:pt x="1446371" y="453987"/>
                  <a:pt x="1445882" y="454364"/>
                </a:cubicBezTo>
                <a:cubicBezTo>
                  <a:pt x="1442952" y="456619"/>
                  <a:pt x="1439698" y="458215"/>
                  <a:pt x="1436294" y="459728"/>
                </a:cubicBezTo>
                <a:cubicBezTo>
                  <a:pt x="1436066" y="459829"/>
                  <a:pt x="1435847" y="459934"/>
                  <a:pt x="1435619" y="460034"/>
                </a:cubicBezTo>
                <a:cubicBezTo>
                  <a:pt x="1432009" y="461627"/>
                  <a:pt x="1428018" y="464310"/>
                  <a:pt x="1423963" y="463199"/>
                </a:cubicBezTo>
                <a:cubicBezTo>
                  <a:pt x="1423111" y="462966"/>
                  <a:pt x="1422643" y="462176"/>
                  <a:pt x="1422608" y="461326"/>
                </a:cubicBezTo>
                <a:cubicBezTo>
                  <a:pt x="1421855" y="463431"/>
                  <a:pt x="1421156" y="465554"/>
                  <a:pt x="1420411" y="467662"/>
                </a:cubicBezTo>
                <a:cubicBezTo>
                  <a:pt x="1419412" y="470495"/>
                  <a:pt x="1418447" y="473337"/>
                  <a:pt x="1417461" y="476174"/>
                </a:cubicBezTo>
                <a:cubicBezTo>
                  <a:pt x="1417041" y="477384"/>
                  <a:pt x="1416621" y="478596"/>
                  <a:pt x="1416202" y="479807"/>
                </a:cubicBezTo>
                <a:cubicBezTo>
                  <a:pt x="1414233" y="485505"/>
                  <a:pt x="1412208" y="491186"/>
                  <a:pt x="1410280" y="496899"/>
                </a:cubicBezTo>
                <a:cubicBezTo>
                  <a:pt x="1411068" y="496494"/>
                  <a:pt x="1411927" y="496194"/>
                  <a:pt x="1412760" y="495849"/>
                </a:cubicBezTo>
                <a:cubicBezTo>
                  <a:pt x="1413820" y="495410"/>
                  <a:pt x="1414858" y="494936"/>
                  <a:pt x="1415909" y="494519"/>
                </a:cubicBezTo>
                <a:cubicBezTo>
                  <a:pt x="1416550" y="494264"/>
                  <a:pt x="1417200" y="494019"/>
                  <a:pt x="1417847" y="493768"/>
                </a:cubicBezTo>
                <a:cubicBezTo>
                  <a:pt x="1419888" y="492971"/>
                  <a:pt x="1421951" y="492208"/>
                  <a:pt x="1424039" y="491536"/>
                </a:cubicBezTo>
                <a:cubicBezTo>
                  <a:pt x="1425379" y="491105"/>
                  <a:pt x="1426736" y="490735"/>
                  <a:pt x="1428101" y="490401"/>
                </a:cubicBezTo>
                <a:cubicBezTo>
                  <a:pt x="1430024" y="489930"/>
                  <a:pt x="1431962" y="489537"/>
                  <a:pt x="1433945" y="489347"/>
                </a:cubicBezTo>
                <a:cubicBezTo>
                  <a:pt x="1435267" y="489221"/>
                  <a:pt x="1436246" y="490041"/>
                  <a:pt x="1436597" y="491049"/>
                </a:cubicBezTo>
                <a:cubicBezTo>
                  <a:pt x="1436957" y="492086"/>
                  <a:pt x="1436650" y="493323"/>
                  <a:pt x="1435339" y="493946"/>
                </a:cubicBezTo>
                <a:cubicBezTo>
                  <a:pt x="1435125" y="494049"/>
                  <a:pt x="1434898" y="494132"/>
                  <a:pt x="1434680" y="494233"/>
                </a:cubicBezTo>
                <a:cubicBezTo>
                  <a:pt x="1430742" y="496047"/>
                  <a:pt x="1426641" y="497462"/>
                  <a:pt x="1422587" y="499003"/>
                </a:cubicBezTo>
                <a:cubicBezTo>
                  <a:pt x="1421596" y="499380"/>
                  <a:pt x="1420619" y="499788"/>
                  <a:pt x="1419640" y="500189"/>
                </a:cubicBezTo>
                <a:cubicBezTo>
                  <a:pt x="1419107" y="500409"/>
                  <a:pt x="1418567" y="500607"/>
                  <a:pt x="1418038" y="500838"/>
                </a:cubicBezTo>
                <a:cubicBezTo>
                  <a:pt x="1416298" y="501597"/>
                  <a:pt x="1414598" y="502482"/>
                  <a:pt x="1412863" y="503157"/>
                </a:cubicBezTo>
                <a:cubicBezTo>
                  <a:pt x="1411638" y="503634"/>
                  <a:pt x="1410383" y="503932"/>
                  <a:pt x="1409098" y="504061"/>
                </a:cubicBezTo>
                <a:cubicBezTo>
                  <a:pt x="1408688" y="504104"/>
                  <a:pt x="1408291" y="504202"/>
                  <a:pt x="1407871" y="504192"/>
                </a:cubicBezTo>
                <a:cubicBezTo>
                  <a:pt x="1407199" y="506208"/>
                  <a:pt x="1406583" y="508237"/>
                  <a:pt x="1405923" y="510258"/>
                </a:cubicBezTo>
                <a:cubicBezTo>
                  <a:pt x="1403128" y="518824"/>
                  <a:pt x="1400393" y="527409"/>
                  <a:pt x="1397660" y="535995"/>
                </a:cubicBezTo>
                <a:cubicBezTo>
                  <a:pt x="1398477" y="535771"/>
                  <a:pt x="1399308" y="535564"/>
                  <a:pt x="1400139" y="535374"/>
                </a:cubicBezTo>
                <a:cubicBezTo>
                  <a:pt x="1401883" y="533105"/>
                  <a:pt x="1405405" y="531897"/>
                  <a:pt x="1407992" y="530760"/>
                </a:cubicBezTo>
                <a:cubicBezTo>
                  <a:pt x="1408167" y="530682"/>
                  <a:pt x="1408373" y="530601"/>
                  <a:pt x="1408541" y="530523"/>
                </a:cubicBezTo>
                <a:cubicBezTo>
                  <a:pt x="1411662" y="529073"/>
                  <a:pt x="1415092" y="527529"/>
                  <a:pt x="1418586" y="526955"/>
                </a:cubicBezTo>
                <a:cubicBezTo>
                  <a:pt x="1419805" y="526754"/>
                  <a:pt x="1421037" y="526662"/>
                  <a:pt x="1422264" y="526746"/>
                </a:cubicBezTo>
                <a:cubicBezTo>
                  <a:pt x="1423370" y="526821"/>
                  <a:pt x="1424146" y="528184"/>
                  <a:pt x="1423232" y="529042"/>
                </a:cubicBezTo>
                <a:cubicBezTo>
                  <a:pt x="1421077" y="531078"/>
                  <a:pt x="1418376" y="532503"/>
                  <a:pt x="1415644" y="533817"/>
                </a:cubicBezTo>
                <a:cubicBezTo>
                  <a:pt x="1414173" y="534524"/>
                  <a:pt x="1412692" y="535211"/>
                  <a:pt x="1411277" y="535919"/>
                </a:cubicBezTo>
                <a:cubicBezTo>
                  <a:pt x="1409938" y="536589"/>
                  <a:pt x="1408455" y="537588"/>
                  <a:pt x="1406918" y="538422"/>
                </a:cubicBezTo>
                <a:cubicBezTo>
                  <a:pt x="1405304" y="539299"/>
                  <a:pt x="1403628" y="539999"/>
                  <a:pt x="1401984" y="539938"/>
                </a:cubicBezTo>
                <a:cubicBezTo>
                  <a:pt x="1400449" y="540933"/>
                  <a:pt x="1398860" y="541803"/>
                  <a:pt x="1397244" y="542523"/>
                </a:cubicBezTo>
                <a:cubicBezTo>
                  <a:pt x="1396600" y="542811"/>
                  <a:pt x="1395962" y="543148"/>
                  <a:pt x="1395303" y="543347"/>
                </a:cubicBezTo>
                <a:cubicBezTo>
                  <a:pt x="1394444" y="546066"/>
                  <a:pt x="1393569" y="548777"/>
                  <a:pt x="1392689" y="551489"/>
                </a:cubicBezTo>
                <a:cubicBezTo>
                  <a:pt x="1392074" y="553389"/>
                  <a:pt x="1391447" y="555291"/>
                  <a:pt x="1390857" y="557198"/>
                </a:cubicBezTo>
                <a:cubicBezTo>
                  <a:pt x="1391445" y="557046"/>
                  <a:pt x="1392018" y="556894"/>
                  <a:pt x="1392558" y="556737"/>
                </a:cubicBezTo>
                <a:cubicBezTo>
                  <a:pt x="1398045" y="555166"/>
                  <a:pt x="1404038" y="553590"/>
                  <a:pt x="1409742" y="554478"/>
                </a:cubicBezTo>
                <a:cubicBezTo>
                  <a:pt x="1411421" y="554741"/>
                  <a:pt x="1412077" y="557011"/>
                  <a:pt x="1410384" y="557835"/>
                </a:cubicBezTo>
                <a:cubicBezTo>
                  <a:pt x="1405452" y="560238"/>
                  <a:pt x="1399858" y="561139"/>
                  <a:pt x="1394642" y="562771"/>
                </a:cubicBezTo>
                <a:cubicBezTo>
                  <a:pt x="1392725" y="563374"/>
                  <a:pt x="1390587" y="564391"/>
                  <a:pt x="1388424" y="565174"/>
                </a:cubicBezTo>
                <a:cubicBezTo>
                  <a:pt x="1385373" y="575077"/>
                  <a:pt x="1382297" y="584971"/>
                  <a:pt x="1379346" y="594906"/>
                </a:cubicBezTo>
                <a:cubicBezTo>
                  <a:pt x="1381321" y="593882"/>
                  <a:pt x="1383548" y="593137"/>
                  <a:pt x="1385405" y="592282"/>
                </a:cubicBezTo>
                <a:cubicBezTo>
                  <a:pt x="1389233" y="590521"/>
                  <a:pt x="1393138" y="588915"/>
                  <a:pt x="1397323" y="588249"/>
                </a:cubicBezTo>
                <a:cubicBezTo>
                  <a:pt x="1398818" y="588010"/>
                  <a:pt x="1399598" y="589841"/>
                  <a:pt x="1398522" y="590824"/>
                </a:cubicBezTo>
                <a:cubicBezTo>
                  <a:pt x="1394712" y="594312"/>
                  <a:pt x="1389973" y="596527"/>
                  <a:pt x="1385374" y="598793"/>
                </a:cubicBezTo>
                <a:cubicBezTo>
                  <a:pt x="1382860" y="600029"/>
                  <a:pt x="1380184" y="601782"/>
                  <a:pt x="1377379" y="601593"/>
                </a:cubicBezTo>
                <a:cubicBezTo>
                  <a:pt x="1375595" y="607645"/>
                  <a:pt x="1373797" y="613693"/>
                  <a:pt x="1372036" y="619755"/>
                </a:cubicBezTo>
                <a:cubicBezTo>
                  <a:pt x="1374840" y="618230"/>
                  <a:pt x="1378127" y="617236"/>
                  <a:pt x="1380872" y="616041"/>
                </a:cubicBezTo>
                <a:cubicBezTo>
                  <a:pt x="1386660" y="613511"/>
                  <a:pt x="1392414" y="611057"/>
                  <a:pt x="1398528" y="609413"/>
                </a:cubicBezTo>
                <a:cubicBezTo>
                  <a:pt x="1399990" y="609019"/>
                  <a:pt x="1400877" y="611249"/>
                  <a:pt x="1399688" y="612068"/>
                </a:cubicBezTo>
                <a:cubicBezTo>
                  <a:pt x="1394338" y="615767"/>
                  <a:pt x="1388564" y="618581"/>
                  <a:pt x="1382741" y="621452"/>
                </a:cubicBezTo>
                <a:cubicBezTo>
                  <a:pt x="1378731" y="623426"/>
                  <a:pt x="1374622" y="626437"/>
                  <a:pt x="1370118" y="626413"/>
                </a:cubicBezTo>
                <a:cubicBezTo>
                  <a:pt x="1368031" y="633656"/>
                  <a:pt x="1365926" y="640892"/>
                  <a:pt x="1363861" y="648143"/>
                </a:cubicBezTo>
                <a:cubicBezTo>
                  <a:pt x="1371275" y="644841"/>
                  <a:pt x="1378809" y="641219"/>
                  <a:pt x="1386604" y="639373"/>
                </a:cubicBezTo>
                <a:cubicBezTo>
                  <a:pt x="1388740" y="638866"/>
                  <a:pt x="1389868" y="642051"/>
                  <a:pt x="1388179" y="643232"/>
                </a:cubicBezTo>
                <a:cubicBezTo>
                  <a:pt x="1380418" y="648650"/>
                  <a:pt x="1370995" y="652101"/>
                  <a:pt x="1362462" y="656138"/>
                </a:cubicBezTo>
                <a:cubicBezTo>
                  <a:pt x="1362141" y="656289"/>
                  <a:pt x="1361843" y="656309"/>
                  <a:pt x="1361541" y="656360"/>
                </a:cubicBezTo>
                <a:cubicBezTo>
                  <a:pt x="1359003" y="665312"/>
                  <a:pt x="1356460" y="674265"/>
                  <a:pt x="1353951" y="683224"/>
                </a:cubicBezTo>
                <a:cubicBezTo>
                  <a:pt x="1358398" y="680032"/>
                  <a:pt x="1363345" y="677447"/>
                  <a:pt x="1368062" y="674612"/>
                </a:cubicBezTo>
                <a:cubicBezTo>
                  <a:pt x="1377380" y="669011"/>
                  <a:pt x="1386552" y="662399"/>
                  <a:pt x="1397051" y="659298"/>
                </a:cubicBezTo>
                <a:cubicBezTo>
                  <a:pt x="1397875" y="659058"/>
                  <a:pt x="1398776" y="660051"/>
                  <a:pt x="1398092" y="660768"/>
                </a:cubicBezTo>
                <a:cubicBezTo>
                  <a:pt x="1391501" y="667712"/>
                  <a:pt x="1382804" y="672399"/>
                  <a:pt x="1374740" y="677462"/>
                </a:cubicBezTo>
                <a:cubicBezTo>
                  <a:pt x="1367481" y="682021"/>
                  <a:pt x="1360079" y="687716"/>
                  <a:pt x="1351905" y="690537"/>
                </a:cubicBezTo>
                <a:cubicBezTo>
                  <a:pt x="1348257" y="703575"/>
                  <a:pt x="1344622" y="716622"/>
                  <a:pt x="1340993" y="729668"/>
                </a:cubicBezTo>
                <a:cubicBezTo>
                  <a:pt x="1357404" y="718100"/>
                  <a:pt x="1373995" y="705020"/>
                  <a:pt x="1391960" y="696536"/>
                </a:cubicBezTo>
                <a:cubicBezTo>
                  <a:pt x="1393847" y="695646"/>
                  <a:pt x="1395292" y="698098"/>
                  <a:pt x="1393877" y="699474"/>
                </a:cubicBezTo>
                <a:cubicBezTo>
                  <a:pt x="1378234" y="714680"/>
                  <a:pt x="1357756" y="726309"/>
                  <a:pt x="1339905" y="738804"/>
                </a:cubicBezTo>
                <a:cubicBezTo>
                  <a:pt x="1339364" y="739183"/>
                  <a:pt x="1338818" y="739338"/>
                  <a:pt x="1338277" y="739396"/>
                </a:cubicBezTo>
                <a:cubicBezTo>
                  <a:pt x="1336356" y="746297"/>
                  <a:pt x="1334440" y="753191"/>
                  <a:pt x="1332512" y="760090"/>
                </a:cubicBezTo>
                <a:cubicBezTo>
                  <a:pt x="1338694" y="755591"/>
                  <a:pt x="1345600" y="751942"/>
                  <a:pt x="1352122" y="748034"/>
                </a:cubicBezTo>
                <a:cubicBezTo>
                  <a:pt x="1360383" y="743088"/>
                  <a:pt x="1368696" y="737395"/>
                  <a:pt x="1377954" y="734561"/>
                </a:cubicBezTo>
                <a:cubicBezTo>
                  <a:pt x="1378765" y="734312"/>
                  <a:pt x="1379113" y="735397"/>
                  <a:pt x="1378641" y="735904"/>
                </a:cubicBezTo>
                <a:cubicBezTo>
                  <a:pt x="1372129" y="742935"/>
                  <a:pt x="1363409" y="747909"/>
                  <a:pt x="1355433" y="753146"/>
                </a:cubicBezTo>
                <a:cubicBezTo>
                  <a:pt x="1347271" y="758505"/>
                  <a:pt x="1339257" y="764655"/>
                  <a:pt x="1330189" y="768360"/>
                </a:cubicBezTo>
                <a:cubicBezTo>
                  <a:pt x="1327688" y="777277"/>
                  <a:pt x="1325206" y="786199"/>
                  <a:pt x="1322672" y="795110"/>
                </a:cubicBezTo>
                <a:cubicBezTo>
                  <a:pt x="1329690" y="789870"/>
                  <a:pt x="1337373" y="784720"/>
                  <a:pt x="1344852" y="781155"/>
                </a:cubicBezTo>
                <a:cubicBezTo>
                  <a:pt x="1346810" y="780223"/>
                  <a:pt x="1348911" y="782544"/>
                  <a:pt x="1347269" y="784241"/>
                </a:cubicBezTo>
                <a:cubicBezTo>
                  <a:pt x="1339457" y="792332"/>
                  <a:pt x="1329393" y="799659"/>
                  <a:pt x="1320043" y="805945"/>
                </a:cubicBezTo>
                <a:cubicBezTo>
                  <a:pt x="1319859" y="806072"/>
                  <a:pt x="1319676" y="806094"/>
                  <a:pt x="1319494" y="806183"/>
                </a:cubicBezTo>
                <a:cubicBezTo>
                  <a:pt x="1317109" y="814521"/>
                  <a:pt x="1314691" y="822853"/>
                  <a:pt x="1312265" y="831182"/>
                </a:cubicBezTo>
                <a:cubicBezTo>
                  <a:pt x="1316568" y="827798"/>
                  <a:pt x="1321319" y="824832"/>
                  <a:pt x="1325635" y="821694"/>
                </a:cubicBezTo>
                <a:cubicBezTo>
                  <a:pt x="1333047" y="816301"/>
                  <a:pt x="1340492" y="809893"/>
                  <a:pt x="1348998" y="806395"/>
                </a:cubicBezTo>
                <a:cubicBezTo>
                  <a:pt x="1350634" y="805720"/>
                  <a:pt x="1351599" y="807869"/>
                  <a:pt x="1350693" y="809026"/>
                </a:cubicBezTo>
                <a:cubicBezTo>
                  <a:pt x="1345027" y="816260"/>
                  <a:pt x="1336968" y="821544"/>
                  <a:pt x="1329766" y="827199"/>
                </a:cubicBezTo>
                <a:cubicBezTo>
                  <a:pt x="1323215" y="832344"/>
                  <a:pt x="1316763" y="838663"/>
                  <a:pt x="1309083" y="842043"/>
                </a:cubicBezTo>
                <a:cubicBezTo>
                  <a:pt x="1307097" y="848808"/>
                  <a:pt x="1305005" y="855538"/>
                  <a:pt x="1302973" y="862288"/>
                </a:cubicBezTo>
                <a:cubicBezTo>
                  <a:pt x="1304148" y="861537"/>
                  <a:pt x="1305329" y="860798"/>
                  <a:pt x="1306457" y="860020"/>
                </a:cubicBezTo>
                <a:cubicBezTo>
                  <a:pt x="1311487" y="856547"/>
                  <a:pt x="1316355" y="852870"/>
                  <a:pt x="1322183" y="850846"/>
                </a:cubicBezTo>
                <a:cubicBezTo>
                  <a:pt x="1323748" y="850300"/>
                  <a:pt x="1324866" y="852165"/>
                  <a:pt x="1323909" y="853388"/>
                </a:cubicBezTo>
                <a:cubicBezTo>
                  <a:pt x="1319802" y="858650"/>
                  <a:pt x="1314164" y="862315"/>
                  <a:pt x="1308855" y="866274"/>
                </a:cubicBezTo>
                <a:cubicBezTo>
                  <a:pt x="1306000" y="868401"/>
                  <a:pt x="1303335" y="870931"/>
                  <a:pt x="1300019" y="872075"/>
                </a:cubicBezTo>
                <a:cubicBezTo>
                  <a:pt x="1298373" y="877498"/>
                  <a:pt x="1296779" y="882939"/>
                  <a:pt x="1295105" y="888353"/>
                </a:cubicBezTo>
                <a:cubicBezTo>
                  <a:pt x="1299676" y="883522"/>
                  <a:pt x="1305507" y="879831"/>
                  <a:pt x="1310794" y="875676"/>
                </a:cubicBezTo>
                <a:cubicBezTo>
                  <a:pt x="1320221" y="868259"/>
                  <a:pt x="1329469" y="860179"/>
                  <a:pt x="1340163" y="854624"/>
                </a:cubicBezTo>
                <a:cubicBezTo>
                  <a:pt x="1341367" y="853999"/>
                  <a:pt x="1342833" y="855283"/>
                  <a:pt x="1341848" y="856475"/>
                </a:cubicBezTo>
                <a:cubicBezTo>
                  <a:pt x="1334745" y="865080"/>
                  <a:pt x="1325720" y="871976"/>
                  <a:pt x="1317143" y="879077"/>
                </a:cubicBezTo>
                <a:cubicBezTo>
                  <a:pt x="1309682" y="885253"/>
                  <a:pt x="1302476" y="893308"/>
                  <a:pt x="1293232" y="896434"/>
                </a:cubicBezTo>
                <a:cubicBezTo>
                  <a:pt x="1293030" y="896502"/>
                  <a:pt x="1292818" y="896449"/>
                  <a:pt x="1292610" y="896442"/>
                </a:cubicBezTo>
                <a:cubicBezTo>
                  <a:pt x="1290993" y="901633"/>
                  <a:pt x="1289289" y="906797"/>
                  <a:pt x="1287642" y="911979"/>
                </a:cubicBezTo>
                <a:cubicBezTo>
                  <a:pt x="1303946" y="901469"/>
                  <a:pt x="1321169" y="890557"/>
                  <a:pt x="1338859" y="883240"/>
                </a:cubicBezTo>
                <a:cubicBezTo>
                  <a:pt x="1340440" y="882587"/>
                  <a:pt x="1341724" y="884698"/>
                  <a:pt x="1340393" y="885789"/>
                </a:cubicBezTo>
                <a:cubicBezTo>
                  <a:pt x="1323761" y="899426"/>
                  <a:pt x="1303555" y="910303"/>
                  <a:pt x="1284804" y="920850"/>
                </a:cubicBezTo>
                <a:cubicBezTo>
                  <a:pt x="1281384" y="931475"/>
                  <a:pt x="1277897" y="942074"/>
                  <a:pt x="1274334" y="952650"/>
                </a:cubicBezTo>
                <a:cubicBezTo>
                  <a:pt x="1291947" y="941308"/>
                  <a:pt x="1310847" y="930231"/>
                  <a:pt x="1329871" y="922069"/>
                </a:cubicBezTo>
                <a:cubicBezTo>
                  <a:pt x="1331020" y="921575"/>
                  <a:pt x="1332170" y="923136"/>
                  <a:pt x="1331108" y="923966"/>
                </a:cubicBezTo>
                <a:cubicBezTo>
                  <a:pt x="1312988" y="938075"/>
                  <a:pt x="1291765" y="950506"/>
                  <a:pt x="1271396" y="961143"/>
                </a:cubicBezTo>
                <a:cubicBezTo>
                  <a:pt x="1268443" y="969784"/>
                  <a:pt x="1265323" y="978369"/>
                  <a:pt x="1262257" y="986970"/>
                </a:cubicBezTo>
                <a:cubicBezTo>
                  <a:pt x="1274075" y="980784"/>
                  <a:pt x="1285943" y="974184"/>
                  <a:pt x="1298421" y="969666"/>
                </a:cubicBezTo>
                <a:cubicBezTo>
                  <a:pt x="1300414" y="968943"/>
                  <a:pt x="1301078" y="971805"/>
                  <a:pt x="1299642" y="972825"/>
                </a:cubicBezTo>
                <a:cubicBezTo>
                  <a:pt x="1287318" y="981548"/>
                  <a:pt x="1273094" y="988024"/>
                  <a:pt x="1259794" y="995138"/>
                </a:cubicBezTo>
                <a:cubicBezTo>
                  <a:pt x="1259629" y="995225"/>
                  <a:pt x="1259481" y="995222"/>
                  <a:pt x="1259321" y="995278"/>
                </a:cubicBezTo>
                <a:cubicBezTo>
                  <a:pt x="1256154" y="1004038"/>
                  <a:pt x="1252939" y="1012782"/>
                  <a:pt x="1249645" y="1021505"/>
                </a:cubicBezTo>
                <a:cubicBezTo>
                  <a:pt x="1261760" y="1013196"/>
                  <a:pt x="1277077" y="1006087"/>
                  <a:pt x="1290624" y="1002006"/>
                </a:cubicBezTo>
                <a:cubicBezTo>
                  <a:pt x="1291650" y="1001699"/>
                  <a:pt x="1292416" y="1003166"/>
                  <a:pt x="1291610" y="1003846"/>
                </a:cubicBezTo>
                <a:cubicBezTo>
                  <a:pt x="1279355" y="1014201"/>
                  <a:pt x="1262516" y="1024671"/>
                  <a:pt x="1247274" y="1029950"/>
                </a:cubicBezTo>
                <a:cubicBezTo>
                  <a:pt x="1246929" y="1030070"/>
                  <a:pt x="1246681" y="1029922"/>
                  <a:pt x="1246374" y="1029926"/>
                </a:cubicBezTo>
                <a:cubicBezTo>
                  <a:pt x="1244220" y="1035524"/>
                  <a:pt x="1242095" y="1041126"/>
                  <a:pt x="1239859" y="1046699"/>
                </a:cubicBezTo>
                <a:cubicBezTo>
                  <a:pt x="1238185" y="1050869"/>
                  <a:pt x="1236453" y="1055019"/>
                  <a:pt x="1234741" y="1059177"/>
                </a:cubicBezTo>
                <a:cubicBezTo>
                  <a:pt x="1236846" y="1058018"/>
                  <a:pt x="1238999" y="1056922"/>
                  <a:pt x="1241083" y="1055765"/>
                </a:cubicBezTo>
                <a:cubicBezTo>
                  <a:pt x="1247606" y="1052145"/>
                  <a:pt x="1254124" y="1047985"/>
                  <a:pt x="1261224" y="1045639"/>
                </a:cubicBezTo>
                <a:cubicBezTo>
                  <a:pt x="1263351" y="1044936"/>
                  <a:pt x="1265209" y="1047994"/>
                  <a:pt x="1263470" y="1049483"/>
                </a:cubicBezTo>
                <a:cubicBezTo>
                  <a:pt x="1257623" y="1054488"/>
                  <a:pt x="1250578" y="1058048"/>
                  <a:pt x="1243931" y="1061902"/>
                </a:cubicBezTo>
                <a:cubicBezTo>
                  <a:pt x="1239628" y="1064396"/>
                  <a:pt x="1235506" y="1067217"/>
                  <a:pt x="1230818" y="1068698"/>
                </a:cubicBezTo>
                <a:cubicBezTo>
                  <a:pt x="1227969" y="1075473"/>
                  <a:pt x="1225067" y="1082226"/>
                  <a:pt x="1222112" y="1088953"/>
                </a:cubicBezTo>
                <a:cubicBezTo>
                  <a:pt x="1223604" y="1088307"/>
                  <a:pt x="1225096" y="1087667"/>
                  <a:pt x="1226528" y="1086989"/>
                </a:cubicBezTo>
                <a:cubicBezTo>
                  <a:pt x="1232854" y="1083992"/>
                  <a:pt x="1239286" y="1080216"/>
                  <a:pt x="1246187" y="1078849"/>
                </a:cubicBezTo>
                <a:cubicBezTo>
                  <a:pt x="1248642" y="1078366"/>
                  <a:pt x="1249054" y="1081641"/>
                  <a:pt x="1247609" y="1082892"/>
                </a:cubicBezTo>
                <a:cubicBezTo>
                  <a:pt x="1242773" y="1087066"/>
                  <a:pt x="1236352" y="1089574"/>
                  <a:pt x="1230666" y="1092421"/>
                </a:cubicBezTo>
                <a:cubicBezTo>
                  <a:pt x="1226530" y="1094491"/>
                  <a:pt x="1222309" y="1097197"/>
                  <a:pt x="1217819" y="1098531"/>
                </a:cubicBezTo>
                <a:cubicBezTo>
                  <a:pt x="1215034" y="1104732"/>
                  <a:pt x="1212077" y="1110844"/>
                  <a:pt x="1209199" y="1116999"/>
                </a:cubicBezTo>
                <a:cubicBezTo>
                  <a:pt x="1210239" y="1116471"/>
                  <a:pt x="1211297" y="1115964"/>
                  <a:pt x="1212378" y="1115444"/>
                </a:cubicBezTo>
                <a:cubicBezTo>
                  <a:pt x="1216595" y="1113411"/>
                  <a:pt x="1220735" y="1111272"/>
                  <a:pt x="1225214" y="1109855"/>
                </a:cubicBezTo>
                <a:cubicBezTo>
                  <a:pt x="1227773" y="1109046"/>
                  <a:pt x="1230043" y="1112449"/>
                  <a:pt x="1227621" y="1114152"/>
                </a:cubicBezTo>
                <a:cubicBezTo>
                  <a:pt x="1223799" y="1116839"/>
                  <a:pt x="1219620" y="1118812"/>
                  <a:pt x="1215456" y="1120905"/>
                </a:cubicBezTo>
                <a:cubicBezTo>
                  <a:pt x="1212264" y="1122512"/>
                  <a:pt x="1209181" y="1124214"/>
                  <a:pt x="1205664" y="1124567"/>
                </a:cubicBezTo>
                <a:cubicBezTo>
                  <a:pt x="1202895" y="1130393"/>
                  <a:pt x="1199968" y="1136137"/>
                  <a:pt x="1197107" y="1141913"/>
                </a:cubicBezTo>
                <a:cubicBezTo>
                  <a:pt x="1197363" y="1141811"/>
                  <a:pt x="1197645" y="1141713"/>
                  <a:pt x="1197894" y="1141605"/>
                </a:cubicBezTo>
                <a:cubicBezTo>
                  <a:pt x="1203076" y="1139382"/>
                  <a:pt x="1208248" y="1137407"/>
                  <a:pt x="1213841" y="1136514"/>
                </a:cubicBezTo>
                <a:cubicBezTo>
                  <a:pt x="1215127" y="1136306"/>
                  <a:pt x="1216301" y="1137976"/>
                  <a:pt x="1215111" y="1138921"/>
                </a:cubicBezTo>
                <a:cubicBezTo>
                  <a:pt x="1210783" y="1142370"/>
                  <a:pt x="1206013" y="1144846"/>
                  <a:pt x="1200992" y="1147136"/>
                </a:cubicBezTo>
                <a:cubicBezTo>
                  <a:pt x="1198344" y="1148345"/>
                  <a:pt x="1195643" y="1149975"/>
                  <a:pt x="1192828" y="1150577"/>
                </a:cubicBezTo>
                <a:cubicBezTo>
                  <a:pt x="1190689" y="1154815"/>
                  <a:pt x="1188430" y="1158985"/>
                  <a:pt x="1186237" y="1163194"/>
                </a:cubicBezTo>
                <a:cubicBezTo>
                  <a:pt x="1189608" y="1161801"/>
                  <a:pt x="1193382" y="1160977"/>
                  <a:pt x="1196547" y="1160795"/>
                </a:cubicBezTo>
                <a:cubicBezTo>
                  <a:pt x="1198792" y="1160665"/>
                  <a:pt x="1198965" y="1163496"/>
                  <a:pt x="1197513" y="1164555"/>
                </a:cubicBezTo>
                <a:cubicBezTo>
                  <a:pt x="1193698" y="1167340"/>
                  <a:pt x="1187654" y="1169955"/>
                  <a:pt x="1182763" y="1169840"/>
                </a:cubicBezTo>
                <a:cubicBezTo>
                  <a:pt x="1179812" y="1175428"/>
                  <a:pt x="1176737" y="1180948"/>
                  <a:pt x="1173690" y="1186481"/>
                </a:cubicBezTo>
                <a:cubicBezTo>
                  <a:pt x="1176851" y="1184276"/>
                  <a:pt x="1180678" y="1182657"/>
                  <a:pt x="1183865" y="1181923"/>
                </a:cubicBezTo>
                <a:cubicBezTo>
                  <a:pt x="1185285" y="1181596"/>
                  <a:pt x="1185990" y="1183501"/>
                  <a:pt x="1185228" y="1184469"/>
                </a:cubicBezTo>
                <a:cubicBezTo>
                  <a:pt x="1181916" y="1188661"/>
                  <a:pt x="1175897" y="1193635"/>
                  <a:pt x="1170336" y="1193884"/>
                </a:cubicBezTo>
                <a:cubicBezTo>
                  <a:pt x="1170108" y="1193897"/>
                  <a:pt x="1169921" y="1193814"/>
                  <a:pt x="1169730" y="1193740"/>
                </a:cubicBezTo>
                <a:cubicBezTo>
                  <a:pt x="1162993" y="1205756"/>
                  <a:pt x="1155967" y="1217597"/>
                  <a:pt x="1148760" y="1229328"/>
                </a:cubicBezTo>
                <a:cubicBezTo>
                  <a:pt x="1150060" y="1229038"/>
                  <a:pt x="1151340" y="1228804"/>
                  <a:pt x="1152447" y="1228645"/>
                </a:cubicBezTo>
                <a:cubicBezTo>
                  <a:pt x="1155153" y="1228262"/>
                  <a:pt x="1156335" y="1231624"/>
                  <a:pt x="1154028" y="1233061"/>
                </a:cubicBezTo>
                <a:cubicBezTo>
                  <a:pt x="1151300" y="1234757"/>
                  <a:pt x="1147687" y="1236736"/>
                  <a:pt x="1144336" y="1236583"/>
                </a:cubicBezTo>
                <a:cubicBezTo>
                  <a:pt x="1141286" y="1241457"/>
                  <a:pt x="1138030" y="1246200"/>
                  <a:pt x="1134893" y="1251020"/>
                </a:cubicBezTo>
                <a:cubicBezTo>
                  <a:pt x="1135961" y="1250837"/>
                  <a:pt x="1137043" y="1250684"/>
                  <a:pt x="1138121" y="1250517"/>
                </a:cubicBezTo>
                <a:cubicBezTo>
                  <a:pt x="1140023" y="1250227"/>
                  <a:pt x="1140965" y="1253282"/>
                  <a:pt x="1139237" y="1254116"/>
                </a:cubicBezTo>
                <a:cubicBezTo>
                  <a:pt x="1136586" y="1255395"/>
                  <a:pt x="1133817" y="1256962"/>
                  <a:pt x="1130881" y="1257152"/>
                </a:cubicBezTo>
                <a:cubicBezTo>
                  <a:pt x="1107370" y="1292630"/>
                  <a:pt x="1081572" y="1326608"/>
                  <a:pt x="1052716" y="1358334"/>
                </a:cubicBezTo>
                <a:lnTo>
                  <a:pt x="1052719" y="1358336"/>
                </a:lnTo>
                <a:cubicBezTo>
                  <a:pt x="1053619" y="1357638"/>
                  <a:pt x="1054458" y="1356885"/>
                  <a:pt x="1055346" y="1356176"/>
                </a:cubicBezTo>
                <a:cubicBezTo>
                  <a:pt x="1068201" y="1342171"/>
                  <a:pt x="1080930" y="1326753"/>
                  <a:pt x="1095517" y="1314576"/>
                </a:cubicBezTo>
                <a:cubicBezTo>
                  <a:pt x="1185394" y="1201415"/>
                  <a:pt x="1268531" y="1083047"/>
                  <a:pt x="1342930" y="959225"/>
                </a:cubicBezTo>
                <a:cubicBezTo>
                  <a:pt x="1356541" y="936574"/>
                  <a:pt x="1369810" y="913721"/>
                  <a:pt x="1382765" y="890696"/>
                </a:cubicBezTo>
                <a:cubicBezTo>
                  <a:pt x="1424442" y="816627"/>
                  <a:pt x="1462861" y="740789"/>
                  <a:pt x="1499220" y="664015"/>
                </a:cubicBezTo>
                <a:cubicBezTo>
                  <a:pt x="1520204" y="619710"/>
                  <a:pt x="1540233" y="574997"/>
                  <a:pt x="1560289" y="530294"/>
                </a:cubicBezTo>
                <a:cubicBezTo>
                  <a:pt x="1564359" y="521220"/>
                  <a:pt x="1568437" y="512145"/>
                  <a:pt x="1572519" y="503078"/>
                </a:cubicBezTo>
                <a:cubicBezTo>
                  <a:pt x="1573691" y="500464"/>
                  <a:pt x="1574861" y="497843"/>
                  <a:pt x="1576051" y="495223"/>
                </a:cubicBezTo>
                <a:cubicBezTo>
                  <a:pt x="1576974" y="493161"/>
                  <a:pt x="1577913" y="491095"/>
                  <a:pt x="1578852" y="489028"/>
                </a:cubicBezTo>
                <a:cubicBezTo>
                  <a:pt x="1579398" y="487807"/>
                  <a:pt x="1579978" y="486584"/>
                  <a:pt x="1580523" y="485362"/>
                </a:cubicBezTo>
                <a:cubicBezTo>
                  <a:pt x="1588333" y="468103"/>
                  <a:pt x="1596164" y="450862"/>
                  <a:pt x="1604145" y="433677"/>
                </a:cubicBezTo>
                <a:cubicBezTo>
                  <a:pt x="1605967" y="429741"/>
                  <a:pt x="1607879" y="425837"/>
                  <a:pt x="1609720" y="421907"/>
                </a:cubicBezTo>
                <a:cubicBezTo>
                  <a:pt x="1610551" y="420142"/>
                  <a:pt x="1611400" y="418387"/>
                  <a:pt x="1612216" y="416629"/>
                </a:cubicBezTo>
                <a:cubicBezTo>
                  <a:pt x="1614409" y="411994"/>
                  <a:pt x="1616604" y="407374"/>
                  <a:pt x="1618801" y="402750"/>
                </a:cubicBezTo>
                <a:cubicBezTo>
                  <a:pt x="1620414" y="399341"/>
                  <a:pt x="1622024" y="395917"/>
                  <a:pt x="1623657" y="392510"/>
                </a:cubicBezTo>
                <a:cubicBezTo>
                  <a:pt x="1624838" y="390036"/>
                  <a:pt x="1625981" y="387547"/>
                  <a:pt x="1627180" y="385073"/>
                </a:cubicBezTo>
                <a:cubicBezTo>
                  <a:pt x="1628691" y="381928"/>
                  <a:pt x="1630197" y="378768"/>
                  <a:pt x="1631724" y="375624"/>
                </a:cubicBezTo>
                <a:cubicBezTo>
                  <a:pt x="1632532" y="373944"/>
                  <a:pt x="1633390" y="372276"/>
                  <a:pt x="1634197" y="370599"/>
                </a:cubicBezTo>
                <a:cubicBezTo>
                  <a:pt x="1635593" y="367733"/>
                  <a:pt x="1637029" y="364888"/>
                  <a:pt x="1638441" y="362025"/>
                </a:cubicBezTo>
                <a:cubicBezTo>
                  <a:pt x="1639942" y="358957"/>
                  <a:pt x="1641461" y="355892"/>
                  <a:pt x="1642978" y="352825"/>
                </a:cubicBezTo>
                <a:cubicBezTo>
                  <a:pt x="1644290" y="350175"/>
                  <a:pt x="1645584" y="347527"/>
                  <a:pt x="1646896" y="344879"/>
                </a:cubicBezTo>
                <a:cubicBezTo>
                  <a:pt x="1648242" y="342177"/>
                  <a:pt x="1649567" y="339459"/>
                  <a:pt x="1650912" y="336761"/>
                </a:cubicBezTo>
                <a:cubicBezTo>
                  <a:pt x="1652568" y="333437"/>
                  <a:pt x="1654182" y="330082"/>
                  <a:pt x="1655842" y="326766"/>
                </a:cubicBezTo>
                <a:cubicBezTo>
                  <a:pt x="1656235" y="325983"/>
                  <a:pt x="1656612" y="325193"/>
                  <a:pt x="1657008" y="324412"/>
                </a:cubicBezTo>
                <a:cubicBezTo>
                  <a:pt x="1657933" y="322574"/>
                  <a:pt x="1658913" y="320757"/>
                  <a:pt x="1659838" y="318919"/>
                </a:cubicBezTo>
                <a:cubicBezTo>
                  <a:pt x="1661554" y="315516"/>
                  <a:pt x="1663343" y="312137"/>
                  <a:pt x="1665073" y="308736"/>
                </a:cubicBezTo>
                <a:cubicBezTo>
                  <a:pt x="1667047" y="304865"/>
                  <a:pt x="1669057" y="301007"/>
                  <a:pt x="1671033" y="297149"/>
                </a:cubicBezTo>
                <a:cubicBezTo>
                  <a:pt x="1705143" y="230823"/>
                  <a:pt x="1741087" y="165446"/>
                  <a:pt x="1779064" y="101231"/>
                </a:cubicBezTo>
                <a:lnTo>
                  <a:pt x="1842711" y="0"/>
                </a:lnTo>
                <a:lnTo>
                  <a:pt x="1851546" y="0"/>
                </a:lnTo>
                <a:lnTo>
                  <a:pt x="1762146" y="145122"/>
                </a:lnTo>
                <a:cubicBezTo>
                  <a:pt x="1734160" y="194021"/>
                  <a:pt x="1707325" y="243570"/>
                  <a:pt x="1681489" y="293641"/>
                </a:cubicBezTo>
                <a:cubicBezTo>
                  <a:pt x="1678430" y="299583"/>
                  <a:pt x="1675317" y="305507"/>
                  <a:pt x="1672278" y="311469"/>
                </a:cubicBezTo>
                <a:cubicBezTo>
                  <a:pt x="1672225" y="311567"/>
                  <a:pt x="1672188" y="311665"/>
                  <a:pt x="1672134" y="311764"/>
                </a:cubicBezTo>
                <a:cubicBezTo>
                  <a:pt x="1670494" y="314974"/>
                  <a:pt x="1668932" y="318223"/>
                  <a:pt x="1667310" y="321439"/>
                </a:cubicBezTo>
                <a:cubicBezTo>
                  <a:pt x="1665947" y="324139"/>
                  <a:pt x="1664609" y="326864"/>
                  <a:pt x="1663248" y="329568"/>
                </a:cubicBezTo>
                <a:cubicBezTo>
                  <a:pt x="1661650" y="332750"/>
                  <a:pt x="1660084" y="335938"/>
                  <a:pt x="1658488" y="339126"/>
                </a:cubicBezTo>
                <a:cubicBezTo>
                  <a:pt x="1657184" y="341751"/>
                  <a:pt x="1655866" y="344372"/>
                  <a:pt x="1654565" y="346998"/>
                </a:cubicBezTo>
                <a:cubicBezTo>
                  <a:pt x="1653283" y="349585"/>
                  <a:pt x="1651982" y="352159"/>
                  <a:pt x="1650702" y="354749"/>
                </a:cubicBezTo>
                <a:cubicBezTo>
                  <a:pt x="1649197" y="357802"/>
                  <a:pt x="1647650" y="360828"/>
                  <a:pt x="1646146" y="363884"/>
                </a:cubicBezTo>
                <a:cubicBezTo>
                  <a:pt x="1644709" y="366833"/>
                  <a:pt x="1643255" y="369780"/>
                  <a:pt x="1641820" y="372736"/>
                </a:cubicBezTo>
                <a:cubicBezTo>
                  <a:pt x="1640955" y="374495"/>
                  <a:pt x="1640144" y="376271"/>
                  <a:pt x="1639295" y="378027"/>
                </a:cubicBezTo>
                <a:cubicBezTo>
                  <a:pt x="1637776" y="381147"/>
                  <a:pt x="1636313" y="384289"/>
                  <a:pt x="1634811" y="387410"/>
                </a:cubicBezTo>
                <a:cubicBezTo>
                  <a:pt x="1633742" y="389647"/>
                  <a:pt x="1632676" y="391895"/>
                  <a:pt x="1631605" y="394135"/>
                </a:cubicBezTo>
                <a:cubicBezTo>
                  <a:pt x="1630259" y="396945"/>
                  <a:pt x="1628928" y="399751"/>
                  <a:pt x="1627583" y="402564"/>
                </a:cubicBezTo>
                <a:cubicBezTo>
                  <a:pt x="1625896" y="406118"/>
                  <a:pt x="1624173" y="409664"/>
                  <a:pt x="1622489" y="413228"/>
                </a:cubicBezTo>
                <a:cubicBezTo>
                  <a:pt x="1621600" y="415126"/>
                  <a:pt x="1620673" y="417014"/>
                  <a:pt x="1619784" y="418916"/>
                </a:cubicBezTo>
                <a:cubicBezTo>
                  <a:pt x="1618520" y="421608"/>
                  <a:pt x="1617198" y="424277"/>
                  <a:pt x="1615934" y="426976"/>
                </a:cubicBezTo>
                <a:cubicBezTo>
                  <a:pt x="1600366" y="460336"/>
                  <a:pt x="1587349" y="495891"/>
                  <a:pt x="1570347" y="528701"/>
                </a:cubicBezTo>
                <a:cubicBezTo>
                  <a:pt x="1567909" y="533396"/>
                  <a:pt x="1565403" y="538032"/>
                  <a:pt x="1562784" y="542601"/>
                </a:cubicBezTo>
                <a:cubicBezTo>
                  <a:pt x="1542388" y="578222"/>
                  <a:pt x="1528963" y="617833"/>
                  <a:pt x="1512012" y="655189"/>
                </a:cubicBezTo>
                <a:cubicBezTo>
                  <a:pt x="1494490" y="693797"/>
                  <a:pt x="1475944" y="731940"/>
                  <a:pt x="1456548" y="769647"/>
                </a:cubicBezTo>
                <a:cubicBezTo>
                  <a:pt x="1422852" y="835164"/>
                  <a:pt x="1386606" y="899366"/>
                  <a:pt x="1348593" y="962499"/>
                </a:cubicBezTo>
                <a:cubicBezTo>
                  <a:pt x="1283871" y="1069982"/>
                  <a:pt x="1212812" y="1173660"/>
                  <a:pt x="1135673" y="1272679"/>
                </a:cubicBezTo>
                <a:cubicBezTo>
                  <a:pt x="1289222" y="1091498"/>
                  <a:pt x="1406356" y="882735"/>
                  <a:pt x="1513646" y="671510"/>
                </a:cubicBezTo>
                <a:cubicBezTo>
                  <a:pt x="1538186" y="623200"/>
                  <a:pt x="1562322" y="574653"/>
                  <a:pt x="1586419" y="526079"/>
                </a:cubicBezTo>
                <a:cubicBezTo>
                  <a:pt x="1588446" y="522001"/>
                  <a:pt x="1590472" y="517923"/>
                  <a:pt x="1592485" y="513848"/>
                </a:cubicBezTo>
                <a:lnTo>
                  <a:pt x="1593005" y="512823"/>
                </a:lnTo>
                <a:cubicBezTo>
                  <a:pt x="1607273" y="484042"/>
                  <a:pt x="1621560" y="455265"/>
                  <a:pt x="1635918" y="426515"/>
                </a:cubicBezTo>
                <a:cubicBezTo>
                  <a:pt x="1636598" y="425132"/>
                  <a:pt x="1637309" y="423743"/>
                  <a:pt x="1637988" y="422359"/>
                </a:cubicBezTo>
                <a:cubicBezTo>
                  <a:pt x="1639717" y="418892"/>
                  <a:pt x="1641462" y="415423"/>
                  <a:pt x="1643193" y="411956"/>
                </a:cubicBezTo>
                <a:cubicBezTo>
                  <a:pt x="1644238" y="409863"/>
                  <a:pt x="1645286" y="407769"/>
                  <a:pt x="1646333" y="405675"/>
                </a:cubicBezTo>
                <a:cubicBezTo>
                  <a:pt x="1648438" y="401474"/>
                  <a:pt x="1650526" y="397269"/>
                  <a:pt x="1652649" y="393066"/>
                </a:cubicBezTo>
                <a:cubicBezTo>
                  <a:pt x="1654235" y="389892"/>
                  <a:pt x="1655852" y="386722"/>
                  <a:pt x="1657438" y="383552"/>
                </a:cubicBezTo>
                <a:cubicBezTo>
                  <a:pt x="1658439" y="381580"/>
                  <a:pt x="1659440" y="379612"/>
                  <a:pt x="1660427" y="377642"/>
                </a:cubicBezTo>
                <a:cubicBezTo>
                  <a:pt x="1662018" y="374493"/>
                  <a:pt x="1663613" y="371348"/>
                  <a:pt x="1665205" y="368203"/>
                </a:cubicBezTo>
                <a:cubicBezTo>
                  <a:pt x="1666650" y="365337"/>
                  <a:pt x="1668093" y="362465"/>
                  <a:pt x="1669554" y="359594"/>
                </a:cubicBezTo>
                <a:cubicBezTo>
                  <a:pt x="1670835" y="357065"/>
                  <a:pt x="1672098" y="354534"/>
                  <a:pt x="1673379" y="352005"/>
                </a:cubicBezTo>
                <a:cubicBezTo>
                  <a:pt x="1674643" y="349527"/>
                  <a:pt x="1675888" y="347043"/>
                  <a:pt x="1677152" y="344566"/>
                </a:cubicBezTo>
                <a:cubicBezTo>
                  <a:pt x="1678670" y="341562"/>
                  <a:pt x="1680226" y="338566"/>
                  <a:pt x="1681763" y="335562"/>
                </a:cubicBezTo>
                <a:cubicBezTo>
                  <a:pt x="1683088" y="332962"/>
                  <a:pt x="1684416" y="330367"/>
                  <a:pt x="1685757" y="327762"/>
                </a:cubicBezTo>
                <a:cubicBezTo>
                  <a:pt x="1687347" y="324662"/>
                  <a:pt x="1688922" y="321563"/>
                  <a:pt x="1690513" y="318464"/>
                </a:cubicBezTo>
                <a:cubicBezTo>
                  <a:pt x="1692167" y="315243"/>
                  <a:pt x="1693818" y="312016"/>
                  <a:pt x="1695473" y="308795"/>
                </a:cubicBezTo>
                <a:cubicBezTo>
                  <a:pt x="1697701" y="304453"/>
                  <a:pt x="1699928" y="300102"/>
                  <a:pt x="1702175" y="295758"/>
                </a:cubicBezTo>
                <a:cubicBezTo>
                  <a:pt x="1704117" y="292009"/>
                  <a:pt x="1706081" y="288278"/>
                  <a:pt x="1708027" y="284535"/>
                </a:cubicBezTo>
                <a:cubicBezTo>
                  <a:pt x="1735811" y="231035"/>
                  <a:pt x="1764383" y="177967"/>
                  <a:pt x="1794162" y="125567"/>
                </a:cubicBezTo>
                <a:lnTo>
                  <a:pt x="1869822" y="0"/>
                </a:lnTo>
                <a:lnTo>
                  <a:pt x="1889381" y="0"/>
                </a:lnTo>
                <a:lnTo>
                  <a:pt x="1885925" y="7800"/>
                </a:lnTo>
                <a:cubicBezTo>
                  <a:pt x="1886586" y="21542"/>
                  <a:pt x="1885877" y="35511"/>
                  <a:pt x="1886742" y="49213"/>
                </a:cubicBezTo>
                <a:cubicBezTo>
                  <a:pt x="1887782" y="66013"/>
                  <a:pt x="1889768" y="82716"/>
                  <a:pt x="1892280" y="99353"/>
                </a:cubicBezTo>
                <a:cubicBezTo>
                  <a:pt x="1892914" y="103547"/>
                  <a:pt x="1885899" y="105238"/>
                  <a:pt x="1884909" y="101011"/>
                </a:cubicBezTo>
                <a:cubicBezTo>
                  <a:pt x="1884833" y="100698"/>
                  <a:pt x="1884755" y="100379"/>
                  <a:pt x="1884693" y="100062"/>
                </a:cubicBezTo>
                <a:lnTo>
                  <a:pt x="1884692" y="100058"/>
                </a:lnTo>
                <a:cubicBezTo>
                  <a:pt x="1879030" y="76037"/>
                  <a:pt x="1874612" y="50371"/>
                  <a:pt x="1874718" y="25192"/>
                </a:cubicBezTo>
                <a:cubicBezTo>
                  <a:pt x="1874604" y="25307"/>
                  <a:pt x="1874509" y="25433"/>
                  <a:pt x="1874411" y="25548"/>
                </a:cubicBezTo>
                <a:cubicBezTo>
                  <a:pt x="1870679" y="49475"/>
                  <a:pt x="1870129" y="72933"/>
                  <a:pt x="1872005" y="96332"/>
                </a:cubicBezTo>
                <a:cubicBezTo>
                  <a:pt x="1875761" y="114878"/>
                  <a:pt x="1879517" y="133425"/>
                  <a:pt x="1883274" y="151968"/>
                </a:cubicBezTo>
                <a:cubicBezTo>
                  <a:pt x="1884015" y="155691"/>
                  <a:pt x="1878267" y="157195"/>
                  <a:pt x="1877501" y="153449"/>
                </a:cubicBezTo>
                <a:cubicBezTo>
                  <a:pt x="1877099" y="151484"/>
                  <a:pt x="1876699" y="149523"/>
                  <a:pt x="1876298" y="147558"/>
                </a:cubicBezTo>
                <a:cubicBezTo>
                  <a:pt x="1875817" y="147331"/>
                  <a:pt x="1875387" y="146939"/>
                  <a:pt x="1875162" y="146293"/>
                </a:cubicBezTo>
                <a:cubicBezTo>
                  <a:pt x="1868716" y="127093"/>
                  <a:pt x="1865166" y="107070"/>
                  <a:pt x="1863942" y="86870"/>
                </a:cubicBezTo>
                <a:cubicBezTo>
                  <a:pt x="1861921" y="76949"/>
                  <a:pt x="1859899" y="67026"/>
                  <a:pt x="1857864" y="57115"/>
                </a:cubicBezTo>
                <a:cubicBezTo>
                  <a:pt x="1857864" y="57115"/>
                  <a:pt x="1857847" y="57114"/>
                  <a:pt x="1857835" y="57126"/>
                </a:cubicBezTo>
                <a:cubicBezTo>
                  <a:pt x="1857705" y="64976"/>
                  <a:pt x="1856754" y="73011"/>
                  <a:pt x="1856312" y="80591"/>
                </a:cubicBezTo>
                <a:cubicBezTo>
                  <a:pt x="1855928" y="87033"/>
                  <a:pt x="1855748" y="93599"/>
                  <a:pt x="1855180" y="100091"/>
                </a:cubicBezTo>
                <a:cubicBezTo>
                  <a:pt x="1856616" y="132852"/>
                  <a:pt x="1859468" y="165544"/>
                  <a:pt x="1863613" y="198084"/>
                </a:cubicBezTo>
                <a:cubicBezTo>
                  <a:pt x="1864124" y="202086"/>
                  <a:pt x="1857237" y="203037"/>
                  <a:pt x="1856531" y="199046"/>
                </a:cubicBezTo>
                <a:cubicBezTo>
                  <a:pt x="1849745" y="161285"/>
                  <a:pt x="1843527" y="121766"/>
                  <a:pt x="1843341" y="82920"/>
                </a:cubicBezTo>
                <a:cubicBezTo>
                  <a:pt x="1843033" y="82548"/>
                  <a:pt x="1842914" y="82041"/>
                  <a:pt x="1842841" y="81518"/>
                </a:cubicBezTo>
                <a:cubicBezTo>
                  <a:pt x="1841584" y="92135"/>
                  <a:pt x="1840004" y="102726"/>
                  <a:pt x="1839265" y="113420"/>
                </a:cubicBezTo>
                <a:cubicBezTo>
                  <a:pt x="1837888" y="133598"/>
                  <a:pt x="1840131" y="153724"/>
                  <a:pt x="1839030" y="173826"/>
                </a:cubicBezTo>
                <a:cubicBezTo>
                  <a:pt x="1840761" y="191503"/>
                  <a:pt x="1842988" y="209124"/>
                  <a:pt x="1846132" y="226612"/>
                </a:cubicBezTo>
                <a:cubicBezTo>
                  <a:pt x="1846167" y="226844"/>
                  <a:pt x="1846203" y="227074"/>
                  <a:pt x="1846239" y="227307"/>
                </a:cubicBezTo>
                <a:cubicBezTo>
                  <a:pt x="1846991" y="231454"/>
                  <a:pt x="1841225" y="233455"/>
                  <a:pt x="1839704" y="230112"/>
                </a:cubicBezTo>
                <a:cubicBezTo>
                  <a:pt x="1839579" y="229857"/>
                  <a:pt x="1839431" y="229639"/>
                  <a:pt x="1839369" y="229316"/>
                </a:cubicBezTo>
                <a:cubicBezTo>
                  <a:pt x="1831799" y="189528"/>
                  <a:pt x="1824789" y="147730"/>
                  <a:pt x="1824893" y="106804"/>
                </a:cubicBezTo>
                <a:cubicBezTo>
                  <a:pt x="1824365" y="108810"/>
                  <a:pt x="1823717" y="110801"/>
                  <a:pt x="1822924" y="112800"/>
                </a:cubicBezTo>
                <a:cubicBezTo>
                  <a:pt x="1825327" y="153662"/>
                  <a:pt x="1827100" y="194567"/>
                  <a:pt x="1829065" y="235453"/>
                </a:cubicBezTo>
                <a:cubicBezTo>
                  <a:pt x="1829226" y="238889"/>
                  <a:pt x="1829404" y="242323"/>
                  <a:pt x="1829581" y="245757"/>
                </a:cubicBezTo>
                <a:cubicBezTo>
                  <a:pt x="1829776" y="250029"/>
                  <a:pt x="1830004" y="254297"/>
                  <a:pt x="1830213" y="258568"/>
                </a:cubicBezTo>
                <a:cubicBezTo>
                  <a:pt x="1830327" y="260733"/>
                  <a:pt x="1830427" y="262901"/>
                  <a:pt x="1830541" y="265067"/>
                </a:cubicBezTo>
                <a:cubicBezTo>
                  <a:pt x="1830721" y="268511"/>
                  <a:pt x="1830871" y="271962"/>
                  <a:pt x="1831066" y="275404"/>
                </a:cubicBezTo>
                <a:cubicBezTo>
                  <a:pt x="1831303" y="279929"/>
                  <a:pt x="1824813" y="280440"/>
                  <a:pt x="1824089" y="276047"/>
                </a:cubicBezTo>
                <a:cubicBezTo>
                  <a:pt x="1823225" y="270861"/>
                  <a:pt x="1822328" y="265615"/>
                  <a:pt x="1821403" y="260333"/>
                </a:cubicBezTo>
                <a:cubicBezTo>
                  <a:pt x="1821062" y="258292"/>
                  <a:pt x="1820696" y="256227"/>
                  <a:pt x="1820351" y="254171"/>
                </a:cubicBezTo>
                <a:cubicBezTo>
                  <a:pt x="1820123" y="252904"/>
                  <a:pt x="1819909" y="251631"/>
                  <a:pt x="1819680" y="250358"/>
                </a:cubicBezTo>
                <a:cubicBezTo>
                  <a:pt x="1819143" y="247214"/>
                  <a:pt x="1818604" y="244062"/>
                  <a:pt x="1818074" y="240889"/>
                </a:cubicBezTo>
                <a:cubicBezTo>
                  <a:pt x="1813105" y="211746"/>
                  <a:pt x="1808441" y="181687"/>
                  <a:pt x="1807387" y="152328"/>
                </a:cubicBezTo>
                <a:cubicBezTo>
                  <a:pt x="1806368" y="155401"/>
                  <a:pt x="1805038" y="158437"/>
                  <a:pt x="1803288" y="161557"/>
                </a:cubicBezTo>
                <a:cubicBezTo>
                  <a:pt x="1803543" y="179659"/>
                  <a:pt x="1802149" y="197999"/>
                  <a:pt x="1802498" y="215972"/>
                </a:cubicBezTo>
                <a:cubicBezTo>
                  <a:pt x="1802698" y="226493"/>
                  <a:pt x="1803093" y="237003"/>
                  <a:pt x="1803587" y="247509"/>
                </a:cubicBezTo>
                <a:cubicBezTo>
                  <a:pt x="1803733" y="250784"/>
                  <a:pt x="1803862" y="254059"/>
                  <a:pt x="1804041" y="257330"/>
                </a:cubicBezTo>
                <a:cubicBezTo>
                  <a:pt x="1804381" y="263589"/>
                  <a:pt x="1804752" y="269848"/>
                  <a:pt x="1805189" y="276099"/>
                </a:cubicBezTo>
                <a:cubicBezTo>
                  <a:pt x="1805406" y="279395"/>
                  <a:pt x="1805689" y="282685"/>
                  <a:pt x="1805924" y="285979"/>
                </a:cubicBezTo>
                <a:cubicBezTo>
                  <a:pt x="1806119" y="288354"/>
                  <a:pt x="1806279" y="290732"/>
                  <a:pt x="1806472" y="293110"/>
                </a:cubicBezTo>
                <a:cubicBezTo>
                  <a:pt x="1806549" y="294148"/>
                  <a:pt x="1806625" y="295181"/>
                  <a:pt x="1806702" y="296220"/>
                </a:cubicBezTo>
                <a:cubicBezTo>
                  <a:pt x="1807032" y="300277"/>
                  <a:pt x="1800006" y="301044"/>
                  <a:pt x="1799522" y="296963"/>
                </a:cubicBezTo>
                <a:cubicBezTo>
                  <a:pt x="1799262" y="294812"/>
                  <a:pt x="1799013" y="292639"/>
                  <a:pt x="1798754" y="290481"/>
                </a:cubicBezTo>
                <a:cubicBezTo>
                  <a:pt x="1798443" y="287875"/>
                  <a:pt x="1798130" y="285270"/>
                  <a:pt x="1797833" y="282653"/>
                </a:cubicBezTo>
                <a:cubicBezTo>
                  <a:pt x="1797507" y="279830"/>
                  <a:pt x="1797193" y="276996"/>
                  <a:pt x="1796882" y="274168"/>
                </a:cubicBezTo>
                <a:cubicBezTo>
                  <a:pt x="1796406" y="269782"/>
                  <a:pt x="1795931" y="265401"/>
                  <a:pt x="1795484" y="261005"/>
                </a:cubicBezTo>
                <a:cubicBezTo>
                  <a:pt x="1795157" y="257846"/>
                  <a:pt x="1794846" y="254682"/>
                  <a:pt x="1794551" y="251514"/>
                </a:cubicBezTo>
                <a:cubicBezTo>
                  <a:pt x="1791853" y="222960"/>
                  <a:pt x="1790183" y="194144"/>
                  <a:pt x="1791043" y="165661"/>
                </a:cubicBezTo>
                <a:cubicBezTo>
                  <a:pt x="1790883" y="165955"/>
                  <a:pt x="1790722" y="166251"/>
                  <a:pt x="1790531" y="166553"/>
                </a:cubicBezTo>
                <a:cubicBezTo>
                  <a:pt x="1790307" y="166911"/>
                  <a:pt x="1789979" y="167198"/>
                  <a:pt x="1789607" y="167443"/>
                </a:cubicBezTo>
                <a:cubicBezTo>
                  <a:pt x="1788473" y="171583"/>
                  <a:pt x="1787325" y="175728"/>
                  <a:pt x="1786193" y="179870"/>
                </a:cubicBezTo>
                <a:cubicBezTo>
                  <a:pt x="1787314" y="204731"/>
                  <a:pt x="1786998" y="229869"/>
                  <a:pt x="1786293" y="255031"/>
                </a:cubicBezTo>
                <a:cubicBezTo>
                  <a:pt x="1786198" y="258327"/>
                  <a:pt x="1786120" y="261626"/>
                  <a:pt x="1786024" y="264918"/>
                </a:cubicBezTo>
                <a:cubicBezTo>
                  <a:pt x="1785792" y="271982"/>
                  <a:pt x="1785545" y="279045"/>
                  <a:pt x="1785310" y="286100"/>
                </a:cubicBezTo>
                <a:cubicBezTo>
                  <a:pt x="1785192" y="289319"/>
                  <a:pt x="1785087" y="292526"/>
                  <a:pt x="1784983" y="295738"/>
                </a:cubicBezTo>
                <a:cubicBezTo>
                  <a:pt x="1784900" y="298072"/>
                  <a:pt x="1784815" y="300402"/>
                  <a:pt x="1784746" y="302727"/>
                </a:cubicBezTo>
                <a:cubicBezTo>
                  <a:pt x="1784635" y="305913"/>
                  <a:pt x="1784539" y="309095"/>
                  <a:pt x="1784442" y="312273"/>
                </a:cubicBezTo>
                <a:cubicBezTo>
                  <a:pt x="1784386" y="314473"/>
                  <a:pt x="1784327" y="316670"/>
                  <a:pt x="1784254" y="318875"/>
                </a:cubicBezTo>
                <a:cubicBezTo>
                  <a:pt x="1784173" y="322160"/>
                  <a:pt x="1784062" y="325461"/>
                  <a:pt x="1783981" y="328746"/>
                </a:cubicBezTo>
                <a:cubicBezTo>
                  <a:pt x="1783918" y="331866"/>
                  <a:pt x="1783897" y="334971"/>
                  <a:pt x="1783848" y="338088"/>
                </a:cubicBezTo>
                <a:cubicBezTo>
                  <a:pt x="1783804" y="340773"/>
                  <a:pt x="1783758" y="343459"/>
                  <a:pt x="1783727" y="346139"/>
                </a:cubicBezTo>
                <a:cubicBezTo>
                  <a:pt x="1783705" y="347452"/>
                  <a:pt x="1783667" y="348772"/>
                  <a:pt x="1783662" y="350085"/>
                </a:cubicBezTo>
                <a:cubicBezTo>
                  <a:pt x="1783654" y="351345"/>
                  <a:pt x="1783145" y="352244"/>
                  <a:pt x="1782415" y="352846"/>
                </a:cubicBezTo>
                <a:cubicBezTo>
                  <a:pt x="1781062" y="353963"/>
                  <a:pt x="1778967" y="353918"/>
                  <a:pt x="1777666" y="352653"/>
                </a:cubicBezTo>
                <a:cubicBezTo>
                  <a:pt x="1777131" y="352127"/>
                  <a:pt x="1776710" y="351432"/>
                  <a:pt x="1776592" y="350477"/>
                </a:cubicBezTo>
                <a:cubicBezTo>
                  <a:pt x="1776317" y="348328"/>
                  <a:pt x="1776065" y="346149"/>
                  <a:pt x="1775790" y="343993"/>
                </a:cubicBezTo>
                <a:cubicBezTo>
                  <a:pt x="1775437" y="341140"/>
                  <a:pt x="1775086" y="338290"/>
                  <a:pt x="1774748" y="335422"/>
                </a:cubicBezTo>
                <a:cubicBezTo>
                  <a:pt x="1774358" y="332112"/>
                  <a:pt x="1773999" y="328788"/>
                  <a:pt x="1773638" y="325460"/>
                </a:cubicBezTo>
                <a:cubicBezTo>
                  <a:pt x="1773260" y="321961"/>
                  <a:pt x="1772868" y="318469"/>
                  <a:pt x="1772534" y="314953"/>
                </a:cubicBezTo>
                <a:cubicBezTo>
                  <a:pt x="1772285" y="312331"/>
                  <a:pt x="1772080" y="309696"/>
                  <a:pt x="1771846" y="307071"/>
                </a:cubicBezTo>
                <a:cubicBezTo>
                  <a:pt x="1771600" y="304244"/>
                  <a:pt x="1771356" y="301415"/>
                  <a:pt x="1771141" y="298583"/>
                </a:cubicBezTo>
                <a:cubicBezTo>
                  <a:pt x="1770929" y="295753"/>
                  <a:pt x="1770749" y="292921"/>
                  <a:pt x="1770568" y="290086"/>
                </a:cubicBezTo>
                <a:cubicBezTo>
                  <a:pt x="1770391" y="287376"/>
                  <a:pt x="1770230" y="284665"/>
                  <a:pt x="1770085" y="281950"/>
                </a:cubicBezTo>
                <a:cubicBezTo>
                  <a:pt x="1769907" y="278462"/>
                  <a:pt x="1769751" y="274979"/>
                  <a:pt x="1769638" y="271488"/>
                </a:cubicBezTo>
                <a:cubicBezTo>
                  <a:pt x="1769521" y="268259"/>
                  <a:pt x="1769422" y="265032"/>
                  <a:pt x="1769356" y="261805"/>
                </a:cubicBezTo>
                <a:cubicBezTo>
                  <a:pt x="1768991" y="241942"/>
                  <a:pt x="1769629" y="222114"/>
                  <a:pt x="1771863" y="202603"/>
                </a:cubicBezTo>
                <a:lnTo>
                  <a:pt x="1771829" y="202595"/>
                </a:lnTo>
                <a:cubicBezTo>
                  <a:pt x="1771031" y="204585"/>
                  <a:pt x="1770106" y="206532"/>
                  <a:pt x="1769048" y="208474"/>
                </a:cubicBezTo>
                <a:cubicBezTo>
                  <a:pt x="1768905" y="213669"/>
                  <a:pt x="1768134" y="218583"/>
                  <a:pt x="1766594" y="224023"/>
                </a:cubicBezTo>
                <a:cubicBezTo>
                  <a:pt x="1766480" y="224471"/>
                  <a:pt x="1766275" y="224840"/>
                  <a:pt x="1766036" y="225147"/>
                </a:cubicBezTo>
                <a:cubicBezTo>
                  <a:pt x="1765142" y="238102"/>
                  <a:pt x="1764458" y="251042"/>
                  <a:pt x="1763923" y="263981"/>
                </a:cubicBezTo>
                <a:cubicBezTo>
                  <a:pt x="1763787" y="267247"/>
                  <a:pt x="1763733" y="270519"/>
                  <a:pt x="1763615" y="273794"/>
                </a:cubicBezTo>
                <a:cubicBezTo>
                  <a:pt x="1763540" y="276040"/>
                  <a:pt x="1763479" y="278288"/>
                  <a:pt x="1763420" y="280535"/>
                </a:cubicBezTo>
                <a:cubicBezTo>
                  <a:pt x="1763352" y="282590"/>
                  <a:pt x="1763269" y="284640"/>
                  <a:pt x="1763233" y="286689"/>
                </a:cubicBezTo>
                <a:cubicBezTo>
                  <a:pt x="1763142" y="290059"/>
                  <a:pt x="1763018" y="293426"/>
                  <a:pt x="1762963" y="296794"/>
                </a:cubicBezTo>
                <a:cubicBezTo>
                  <a:pt x="1762941" y="298725"/>
                  <a:pt x="1762987" y="300662"/>
                  <a:pt x="1762966" y="302594"/>
                </a:cubicBezTo>
                <a:cubicBezTo>
                  <a:pt x="1762938" y="305555"/>
                  <a:pt x="1762973" y="308516"/>
                  <a:pt x="1762961" y="311477"/>
                </a:cubicBezTo>
                <a:cubicBezTo>
                  <a:pt x="1762958" y="314918"/>
                  <a:pt x="1762938" y="318357"/>
                  <a:pt x="1762970" y="321797"/>
                </a:cubicBezTo>
                <a:cubicBezTo>
                  <a:pt x="1762998" y="325063"/>
                  <a:pt x="1762942" y="328323"/>
                  <a:pt x="1763003" y="331590"/>
                </a:cubicBezTo>
                <a:cubicBezTo>
                  <a:pt x="1763053" y="334432"/>
                  <a:pt x="1763239" y="337282"/>
                  <a:pt x="1763308" y="340123"/>
                </a:cubicBezTo>
                <a:cubicBezTo>
                  <a:pt x="1763385" y="343061"/>
                  <a:pt x="1763516" y="345999"/>
                  <a:pt x="1763611" y="348938"/>
                </a:cubicBezTo>
                <a:cubicBezTo>
                  <a:pt x="1763701" y="351302"/>
                  <a:pt x="1763760" y="353667"/>
                  <a:pt x="1763867" y="356031"/>
                </a:cubicBezTo>
                <a:cubicBezTo>
                  <a:pt x="1763911" y="357010"/>
                  <a:pt x="1763920" y="357990"/>
                  <a:pt x="1763963" y="358971"/>
                </a:cubicBezTo>
                <a:cubicBezTo>
                  <a:pt x="1764074" y="361234"/>
                  <a:pt x="1764084" y="363495"/>
                  <a:pt x="1764197" y="365766"/>
                </a:cubicBezTo>
                <a:cubicBezTo>
                  <a:pt x="1764197" y="365766"/>
                  <a:pt x="1764198" y="365768"/>
                  <a:pt x="1764198" y="365768"/>
                </a:cubicBezTo>
                <a:cubicBezTo>
                  <a:pt x="1764411" y="369602"/>
                  <a:pt x="1759641" y="370671"/>
                  <a:pt x="1757887" y="368050"/>
                </a:cubicBezTo>
                <a:cubicBezTo>
                  <a:pt x="1757618" y="367640"/>
                  <a:pt x="1757406" y="367154"/>
                  <a:pt x="1757297" y="366558"/>
                </a:cubicBezTo>
                <a:cubicBezTo>
                  <a:pt x="1757021" y="364850"/>
                  <a:pt x="1756790" y="363128"/>
                  <a:pt x="1756528" y="361415"/>
                </a:cubicBezTo>
                <a:cubicBezTo>
                  <a:pt x="1756185" y="359145"/>
                  <a:pt x="1755842" y="356877"/>
                  <a:pt x="1755514" y="354606"/>
                </a:cubicBezTo>
                <a:cubicBezTo>
                  <a:pt x="1755130" y="351973"/>
                  <a:pt x="1754776" y="349336"/>
                  <a:pt x="1754437" y="346694"/>
                </a:cubicBezTo>
                <a:cubicBezTo>
                  <a:pt x="1754007" y="343411"/>
                  <a:pt x="1753578" y="340131"/>
                  <a:pt x="1753195" y="336839"/>
                </a:cubicBezTo>
                <a:cubicBezTo>
                  <a:pt x="1752862" y="333880"/>
                  <a:pt x="1752577" y="330916"/>
                  <a:pt x="1752275" y="327955"/>
                </a:cubicBezTo>
                <a:cubicBezTo>
                  <a:pt x="1751927" y="324442"/>
                  <a:pt x="1751578" y="320935"/>
                  <a:pt x="1751293" y="317412"/>
                </a:cubicBezTo>
                <a:cubicBezTo>
                  <a:pt x="1751001" y="313874"/>
                  <a:pt x="1750742" y="310331"/>
                  <a:pt x="1750516" y="306789"/>
                </a:cubicBezTo>
                <a:cubicBezTo>
                  <a:pt x="1750311" y="303371"/>
                  <a:pt x="1750156" y="299952"/>
                  <a:pt x="1750014" y="296530"/>
                </a:cubicBezTo>
                <a:cubicBezTo>
                  <a:pt x="1749921" y="294437"/>
                  <a:pt x="1749796" y="292345"/>
                  <a:pt x="1749736" y="290250"/>
                </a:cubicBezTo>
                <a:cubicBezTo>
                  <a:pt x="1749625" y="286541"/>
                  <a:pt x="1749597" y="282831"/>
                  <a:pt x="1749553" y="279124"/>
                </a:cubicBezTo>
                <a:cubicBezTo>
                  <a:pt x="1749524" y="275912"/>
                  <a:pt x="1749529" y="272695"/>
                  <a:pt x="1749565" y="269484"/>
                </a:cubicBezTo>
                <a:cubicBezTo>
                  <a:pt x="1749679" y="260463"/>
                  <a:pt x="1750007" y="251446"/>
                  <a:pt x="1750674" y="242455"/>
                </a:cubicBezTo>
                <a:cubicBezTo>
                  <a:pt x="1750239" y="243381"/>
                  <a:pt x="1749874" y="244323"/>
                  <a:pt x="1749452" y="245239"/>
                </a:cubicBezTo>
                <a:cubicBezTo>
                  <a:pt x="1748874" y="248573"/>
                  <a:pt x="1747885" y="251755"/>
                  <a:pt x="1746195" y="255411"/>
                </a:cubicBezTo>
                <a:cubicBezTo>
                  <a:pt x="1746163" y="255468"/>
                  <a:pt x="1746119" y="255486"/>
                  <a:pt x="1746086" y="255542"/>
                </a:cubicBezTo>
                <a:cubicBezTo>
                  <a:pt x="1746080" y="255576"/>
                  <a:pt x="1746074" y="255612"/>
                  <a:pt x="1746068" y="255649"/>
                </a:cubicBezTo>
                <a:cubicBezTo>
                  <a:pt x="1745714" y="259021"/>
                  <a:pt x="1744972" y="262303"/>
                  <a:pt x="1743772" y="265491"/>
                </a:cubicBezTo>
                <a:cubicBezTo>
                  <a:pt x="1743682" y="267584"/>
                  <a:pt x="1743526" y="269678"/>
                  <a:pt x="1743405" y="271771"/>
                </a:cubicBezTo>
                <a:cubicBezTo>
                  <a:pt x="1743234" y="275035"/>
                  <a:pt x="1743080" y="278299"/>
                  <a:pt x="1742861" y="281565"/>
                </a:cubicBezTo>
                <a:cubicBezTo>
                  <a:pt x="1742686" y="283927"/>
                  <a:pt x="1742511" y="286283"/>
                  <a:pt x="1742337" y="288642"/>
                </a:cubicBezTo>
                <a:cubicBezTo>
                  <a:pt x="1742190" y="290600"/>
                  <a:pt x="1742045" y="292561"/>
                  <a:pt x="1741899" y="294517"/>
                </a:cubicBezTo>
                <a:cubicBezTo>
                  <a:pt x="1741684" y="297459"/>
                  <a:pt x="1741484" y="300405"/>
                  <a:pt x="1741269" y="303350"/>
                </a:cubicBezTo>
                <a:cubicBezTo>
                  <a:pt x="1741025" y="306536"/>
                  <a:pt x="1740797" y="309719"/>
                  <a:pt x="1740586" y="312905"/>
                </a:cubicBezTo>
                <a:cubicBezTo>
                  <a:pt x="1740368" y="316508"/>
                  <a:pt x="1740215" y="320109"/>
                  <a:pt x="1740062" y="323707"/>
                </a:cubicBezTo>
                <a:cubicBezTo>
                  <a:pt x="1739970" y="325739"/>
                  <a:pt x="1739830" y="327772"/>
                  <a:pt x="1739772" y="329800"/>
                </a:cubicBezTo>
                <a:cubicBezTo>
                  <a:pt x="1739745" y="330764"/>
                  <a:pt x="1739750" y="331728"/>
                  <a:pt x="1739723" y="332693"/>
                </a:cubicBezTo>
                <a:cubicBezTo>
                  <a:pt x="1739643" y="336152"/>
                  <a:pt x="1739599" y="339617"/>
                  <a:pt x="1739536" y="343082"/>
                </a:cubicBezTo>
                <a:cubicBezTo>
                  <a:pt x="1739504" y="345756"/>
                  <a:pt x="1739424" y="348433"/>
                  <a:pt x="1739394" y="351114"/>
                </a:cubicBezTo>
                <a:cubicBezTo>
                  <a:pt x="1739384" y="354135"/>
                  <a:pt x="1739407" y="357160"/>
                  <a:pt x="1739397" y="360192"/>
                </a:cubicBezTo>
                <a:cubicBezTo>
                  <a:pt x="1739406" y="362390"/>
                  <a:pt x="1739415" y="364590"/>
                  <a:pt x="1739426" y="366793"/>
                </a:cubicBezTo>
                <a:cubicBezTo>
                  <a:pt x="1739432" y="366872"/>
                  <a:pt x="1739423" y="366951"/>
                  <a:pt x="1739430" y="367031"/>
                </a:cubicBezTo>
                <a:cubicBezTo>
                  <a:pt x="1739446" y="369592"/>
                  <a:pt x="1739415" y="372156"/>
                  <a:pt x="1739448" y="374716"/>
                </a:cubicBezTo>
                <a:cubicBezTo>
                  <a:pt x="1739479" y="377213"/>
                  <a:pt x="1739558" y="379706"/>
                  <a:pt x="1739606" y="382204"/>
                </a:cubicBezTo>
                <a:cubicBezTo>
                  <a:pt x="1739666" y="384908"/>
                  <a:pt x="1739726" y="387613"/>
                  <a:pt x="1739788" y="390321"/>
                </a:cubicBezTo>
                <a:cubicBezTo>
                  <a:pt x="1739858" y="393176"/>
                  <a:pt x="1739898" y="396031"/>
                  <a:pt x="1739999" y="398881"/>
                </a:cubicBezTo>
                <a:cubicBezTo>
                  <a:pt x="1740120" y="402904"/>
                  <a:pt x="1740306" y="406923"/>
                  <a:pt x="1740460" y="410945"/>
                </a:cubicBezTo>
                <a:cubicBezTo>
                  <a:pt x="1740531" y="412794"/>
                  <a:pt x="1740585" y="414647"/>
                  <a:pt x="1740671" y="416495"/>
                </a:cubicBezTo>
                <a:cubicBezTo>
                  <a:pt x="1740730" y="417863"/>
                  <a:pt x="1740772" y="419227"/>
                  <a:pt x="1740831" y="420594"/>
                </a:cubicBezTo>
                <a:cubicBezTo>
                  <a:pt x="1740950" y="423163"/>
                  <a:pt x="1738432" y="424309"/>
                  <a:pt x="1736319" y="423868"/>
                </a:cubicBezTo>
                <a:cubicBezTo>
                  <a:pt x="1735015" y="423595"/>
                  <a:pt x="1733864" y="422725"/>
                  <a:pt x="1733577" y="421199"/>
                </a:cubicBezTo>
                <a:cubicBezTo>
                  <a:pt x="1733574" y="421194"/>
                  <a:pt x="1733574" y="421191"/>
                  <a:pt x="1733572" y="421187"/>
                </a:cubicBezTo>
                <a:cubicBezTo>
                  <a:pt x="1732986" y="417927"/>
                  <a:pt x="1732540" y="414653"/>
                  <a:pt x="1732017" y="411388"/>
                </a:cubicBezTo>
                <a:cubicBezTo>
                  <a:pt x="1731687" y="409385"/>
                  <a:pt x="1731357" y="407382"/>
                  <a:pt x="1731058" y="405374"/>
                </a:cubicBezTo>
                <a:cubicBezTo>
                  <a:pt x="1730654" y="402620"/>
                  <a:pt x="1730201" y="399877"/>
                  <a:pt x="1729831" y="397122"/>
                </a:cubicBezTo>
                <a:cubicBezTo>
                  <a:pt x="1729647" y="395727"/>
                  <a:pt x="1729528" y="394325"/>
                  <a:pt x="1729345" y="392931"/>
                </a:cubicBezTo>
                <a:cubicBezTo>
                  <a:pt x="1729048" y="390543"/>
                  <a:pt x="1728785" y="388153"/>
                  <a:pt x="1728522" y="385763"/>
                </a:cubicBezTo>
                <a:cubicBezTo>
                  <a:pt x="1728275" y="383484"/>
                  <a:pt x="1727963" y="381211"/>
                  <a:pt x="1727732" y="378935"/>
                </a:cubicBezTo>
                <a:cubicBezTo>
                  <a:pt x="1727480" y="376304"/>
                  <a:pt x="1727308" y="373664"/>
                  <a:pt x="1727103" y="371030"/>
                </a:cubicBezTo>
                <a:cubicBezTo>
                  <a:pt x="1726930" y="368887"/>
                  <a:pt x="1726803" y="366737"/>
                  <a:pt x="1726647" y="364592"/>
                </a:cubicBezTo>
                <a:cubicBezTo>
                  <a:pt x="1726478" y="361966"/>
                  <a:pt x="1726243" y="359344"/>
                  <a:pt x="1726107" y="356715"/>
                </a:cubicBezTo>
                <a:cubicBezTo>
                  <a:pt x="1725963" y="353727"/>
                  <a:pt x="1725914" y="350728"/>
                  <a:pt x="1725819" y="347737"/>
                </a:cubicBezTo>
                <a:cubicBezTo>
                  <a:pt x="1725733" y="345056"/>
                  <a:pt x="1725695" y="342365"/>
                  <a:pt x="1725656" y="339678"/>
                </a:cubicBezTo>
                <a:cubicBezTo>
                  <a:pt x="1725618" y="337101"/>
                  <a:pt x="1725483" y="334532"/>
                  <a:pt x="1725493" y="331950"/>
                </a:cubicBezTo>
                <a:cubicBezTo>
                  <a:pt x="1725509" y="330892"/>
                  <a:pt x="1725511" y="329786"/>
                  <a:pt x="1725522" y="328709"/>
                </a:cubicBezTo>
                <a:cubicBezTo>
                  <a:pt x="1725535" y="325415"/>
                  <a:pt x="1725548" y="322062"/>
                  <a:pt x="1725587" y="318639"/>
                </a:cubicBezTo>
                <a:cubicBezTo>
                  <a:pt x="1725627" y="314485"/>
                  <a:pt x="1725699" y="310278"/>
                  <a:pt x="1725838" y="306019"/>
                </a:cubicBezTo>
                <a:cubicBezTo>
                  <a:pt x="1725908" y="303419"/>
                  <a:pt x="1726042" y="300809"/>
                  <a:pt x="1726173" y="298191"/>
                </a:cubicBezTo>
                <a:cubicBezTo>
                  <a:pt x="1726247" y="296884"/>
                  <a:pt x="1726289" y="295578"/>
                  <a:pt x="1726365" y="294275"/>
                </a:cubicBezTo>
                <a:cubicBezTo>
                  <a:pt x="1726079" y="294763"/>
                  <a:pt x="1725739" y="295173"/>
                  <a:pt x="1725293" y="295451"/>
                </a:cubicBezTo>
                <a:cubicBezTo>
                  <a:pt x="1725076" y="296221"/>
                  <a:pt x="1724890" y="296986"/>
                  <a:pt x="1724671" y="297751"/>
                </a:cubicBezTo>
                <a:cubicBezTo>
                  <a:pt x="1724334" y="299008"/>
                  <a:pt x="1723980" y="300264"/>
                  <a:pt x="1723666" y="301543"/>
                </a:cubicBezTo>
                <a:cubicBezTo>
                  <a:pt x="1723434" y="302544"/>
                  <a:pt x="1723256" y="303556"/>
                  <a:pt x="1723027" y="304567"/>
                </a:cubicBezTo>
                <a:cubicBezTo>
                  <a:pt x="1722150" y="308678"/>
                  <a:pt x="1721382" y="312817"/>
                  <a:pt x="1720681" y="316969"/>
                </a:cubicBezTo>
                <a:cubicBezTo>
                  <a:pt x="1720657" y="317057"/>
                  <a:pt x="1720647" y="317134"/>
                  <a:pt x="1720638" y="317217"/>
                </a:cubicBezTo>
                <a:cubicBezTo>
                  <a:pt x="1720297" y="320517"/>
                  <a:pt x="1719949" y="323797"/>
                  <a:pt x="1719618" y="327076"/>
                </a:cubicBezTo>
                <a:cubicBezTo>
                  <a:pt x="1719243" y="330654"/>
                  <a:pt x="1718898" y="334223"/>
                  <a:pt x="1718551" y="337781"/>
                </a:cubicBezTo>
                <a:cubicBezTo>
                  <a:pt x="1718284" y="340389"/>
                  <a:pt x="1718033" y="342992"/>
                  <a:pt x="1717796" y="345587"/>
                </a:cubicBezTo>
                <a:cubicBezTo>
                  <a:pt x="1717521" y="348554"/>
                  <a:pt x="1717294" y="351511"/>
                  <a:pt x="1717048" y="354470"/>
                </a:cubicBezTo>
                <a:cubicBezTo>
                  <a:pt x="1716822" y="357161"/>
                  <a:pt x="1716582" y="359857"/>
                  <a:pt x="1716389" y="362545"/>
                </a:cubicBezTo>
                <a:cubicBezTo>
                  <a:pt x="1716161" y="365559"/>
                  <a:pt x="1716014" y="368571"/>
                  <a:pt x="1715835" y="371582"/>
                </a:cubicBezTo>
                <a:cubicBezTo>
                  <a:pt x="1715617" y="375459"/>
                  <a:pt x="1715447" y="379341"/>
                  <a:pt x="1715312" y="383225"/>
                </a:cubicBezTo>
                <a:cubicBezTo>
                  <a:pt x="1715233" y="385462"/>
                  <a:pt x="1715170" y="387698"/>
                  <a:pt x="1715125" y="389941"/>
                </a:cubicBezTo>
                <a:cubicBezTo>
                  <a:pt x="1715080" y="392513"/>
                  <a:pt x="1715054" y="395099"/>
                  <a:pt x="1715061" y="397678"/>
                </a:cubicBezTo>
                <a:cubicBezTo>
                  <a:pt x="1715051" y="399034"/>
                  <a:pt x="1715090" y="400390"/>
                  <a:pt x="1715096" y="401747"/>
                </a:cubicBezTo>
                <a:cubicBezTo>
                  <a:pt x="1715131" y="405199"/>
                  <a:pt x="1715198" y="408656"/>
                  <a:pt x="1715336" y="412124"/>
                </a:cubicBezTo>
                <a:cubicBezTo>
                  <a:pt x="1715385" y="413234"/>
                  <a:pt x="1715469" y="414352"/>
                  <a:pt x="1715519" y="415466"/>
                </a:cubicBezTo>
                <a:cubicBezTo>
                  <a:pt x="1715740" y="419881"/>
                  <a:pt x="1716049" y="424312"/>
                  <a:pt x="1716461" y="428764"/>
                </a:cubicBezTo>
                <a:cubicBezTo>
                  <a:pt x="1716713" y="431333"/>
                  <a:pt x="1716966" y="433912"/>
                  <a:pt x="1717286" y="436496"/>
                </a:cubicBezTo>
                <a:cubicBezTo>
                  <a:pt x="1717427" y="437689"/>
                  <a:pt x="1717495" y="438868"/>
                  <a:pt x="1717652" y="440064"/>
                </a:cubicBezTo>
                <a:cubicBezTo>
                  <a:pt x="1718092" y="443321"/>
                  <a:pt x="1715184" y="444932"/>
                  <a:pt x="1712721" y="444426"/>
                </a:cubicBezTo>
                <a:cubicBezTo>
                  <a:pt x="1711242" y="444123"/>
                  <a:pt x="1709920" y="443062"/>
                  <a:pt x="1709580" y="441140"/>
                </a:cubicBezTo>
                <a:cubicBezTo>
                  <a:pt x="1709485" y="440593"/>
                  <a:pt x="1709382" y="440027"/>
                  <a:pt x="1709301" y="439475"/>
                </a:cubicBezTo>
                <a:cubicBezTo>
                  <a:pt x="1708601" y="435566"/>
                  <a:pt x="1707912" y="431624"/>
                  <a:pt x="1707281" y="427615"/>
                </a:cubicBezTo>
                <a:cubicBezTo>
                  <a:pt x="1707128" y="426651"/>
                  <a:pt x="1707014" y="425659"/>
                  <a:pt x="1706861" y="424695"/>
                </a:cubicBezTo>
                <a:cubicBezTo>
                  <a:pt x="1706354" y="421378"/>
                  <a:pt x="1705862" y="418047"/>
                  <a:pt x="1705422" y="414676"/>
                </a:cubicBezTo>
                <a:cubicBezTo>
                  <a:pt x="1705250" y="413375"/>
                  <a:pt x="1705092" y="412064"/>
                  <a:pt x="1704934" y="410754"/>
                </a:cubicBezTo>
                <a:cubicBezTo>
                  <a:pt x="1704569" y="407912"/>
                  <a:pt x="1704248" y="405051"/>
                  <a:pt x="1703940" y="402177"/>
                </a:cubicBezTo>
                <a:cubicBezTo>
                  <a:pt x="1703909" y="401907"/>
                  <a:pt x="1703878" y="401638"/>
                  <a:pt x="1703847" y="401364"/>
                </a:cubicBezTo>
                <a:cubicBezTo>
                  <a:pt x="1703569" y="398813"/>
                  <a:pt x="1703352" y="396243"/>
                  <a:pt x="1703132" y="393667"/>
                </a:cubicBezTo>
                <a:cubicBezTo>
                  <a:pt x="1702951" y="391614"/>
                  <a:pt x="1702771" y="389558"/>
                  <a:pt x="1702620" y="387496"/>
                </a:cubicBezTo>
                <a:cubicBezTo>
                  <a:pt x="1702417" y="384695"/>
                  <a:pt x="1702277" y="381893"/>
                  <a:pt x="1702123" y="379089"/>
                </a:cubicBezTo>
                <a:cubicBezTo>
                  <a:pt x="1702063" y="377778"/>
                  <a:pt x="1701990" y="376475"/>
                  <a:pt x="1701948" y="375165"/>
                </a:cubicBezTo>
                <a:cubicBezTo>
                  <a:pt x="1701842" y="372744"/>
                  <a:pt x="1701751" y="370327"/>
                  <a:pt x="1701710" y="367904"/>
                </a:cubicBezTo>
                <a:cubicBezTo>
                  <a:pt x="1701644" y="365018"/>
                  <a:pt x="1701645" y="362128"/>
                  <a:pt x="1701650" y="359247"/>
                </a:cubicBezTo>
                <a:cubicBezTo>
                  <a:pt x="1701670" y="356426"/>
                  <a:pt x="1701746" y="353616"/>
                  <a:pt x="1701850" y="350803"/>
                </a:cubicBezTo>
                <a:cubicBezTo>
                  <a:pt x="1701955" y="347651"/>
                  <a:pt x="1702026" y="344497"/>
                  <a:pt x="1702236" y="341365"/>
                </a:cubicBezTo>
                <a:cubicBezTo>
                  <a:pt x="1702414" y="338683"/>
                  <a:pt x="1702734" y="336034"/>
                  <a:pt x="1703002" y="333369"/>
                </a:cubicBezTo>
                <a:cubicBezTo>
                  <a:pt x="1703208" y="331281"/>
                  <a:pt x="1703340" y="329173"/>
                  <a:pt x="1703601" y="327101"/>
                </a:cubicBezTo>
                <a:cubicBezTo>
                  <a:pt x="1702863" y="329013"/>
                  <a:pt x="1702112" y="330934"/>
                  <a:pt x="1701361" y="332853"/>
                </a:cubicBezTo>
                <a:cubicBezTo>
                  <a:pt x="1700599" y="334796"/>
                  <a:pt x="1699853" y="336732"/>
                  <a:pt x="1699091" y="338674"/>
                </a:cubicBezTo>
                <a:cubicBezTo>
                  <a:pt x="1698858" y="339280"/>
                  <a:pt x="1698423" y="339704"/>
                  <a:pt x="1697932" y="340049"/>
                </a:cubicBezTo>
                <a:cubicBezTo>
                  <a:pt x="1697927" y="340094"/>
                  <a:pt x="1697939" y="340129"/>
                  <a:pt x="1697934" y="340171"/>
                </a:cubicBezTo>
                <a:cubicBezTo>
                  <a:pt x="1697791" y="343363"/>
                  <a:pt x="1697580" y="346547"/>
                  <a:pt x="1697369" y="349734"/>
                </a:cubicBezTo>
                <a:cubicBezTo>
                  <a:pt x="1697203" y="352509"/>
                  <a:pt x="1697054" y="355290"/>
                  <a:pt x="1696871" y="358063"/>
                </a:cubicBezTo>
                <a:cubicBezTo>
                  <a:pt x="1696682" y="360881"/>
                  <a:pt x="1696494" y="363696"/>
                  <a:pt x="1696322" y="366511"/>
                </a:cubicBezTo>
                <a:cubicBezTo>
                  <a:pt x="1696170" y="369059"/>
                  <a:pt x="1696071" y="371617"/>
                  <a:pt x="1695953" y="374169"/>
                </a:cubicBezTo>
                <a:cubicBezTo>
                  <a:pt x="1695851" y="376497"/>
                  <a:pt x="1695732" y="378821"/>
                  <a:pt x="1695667" y="381155"/>
                </a:cubicBezTo>
                <a:cubicBezTo>
                  <a:pt x="1695589" y="384013"/>
                  <a:pt x="1695634" y="386888"/>
                  <a:pt x="1695659" y="389757"/>
                </a:cubicBezTo>
                <a:cubicBezTo>
                  <a:pt x="1695665" y="391831"/>
                  <a:pt x="1695634" y="393897"/>
                  <a:pt x="1695706" y="395978"/>
                </a:cubicBezTo>
                <a:cubicBezTo>
                  <a:pt x="1695721" y="396358"/>
                  <a:pt x="1695701" y="396736"/>
                  <a:pt x="1695715" y="397118"/>
                </a:cubicBezTo>
                <a:cubicBezTo>
                  <a:pt x="1695811" y="399391"/>
                  <a:pt x="1695969" y="401648"/>
                  <a:pt x="1696143" y="403898"/>
                </a:cubicBezTo>
                <a:cubicBezTo>
                  <a:pt x="1696331" y="406541"/>
                  <a:pt x="1696552" y="409176"/>
                  <a:pt x="1696835" y="411795"/>
                </a:cubicBezTo>
                <a:cubicBezTo>
                  <a:pt x="1697154" y="415040"/>
                  <a:pt x="1697536" y="418272"/>
                  <a:pt x="1697978" y="421488"/>
                </a:cubicBezTo>
                <a:cubicBezTo>
                  <a:pt x="1698122" y="422529"/>
                  <a:pt x="1698265" y="423569"/>
                  <a:pt x="1698411" y="424610"/>
                </a:cubicBezTo>
                <a:cubicBezTo>
                  <a:pt x="1698910" y="428077"/>
                  <a:pt x="1699474" y="431531"/>
                  <a:pt x="1700054" y="434986"/>
                </a:cubicBezTo>
                <a:cubicBezTo>
                  <a:pt x="1700259" y="436123"/>
                  <a:pt x="1700449" y="437263"/>
                  <a:pt x="1700656" y="438401"/>
                </a:cubicBezTo>
                <a:cubicBezTo>
                  <a:pt x="1701289" y="441929"/>
                  <a:pt x="1701942" y="445458"/>
                  <a:pt x="1702625" y="448986"/>
                </a:cubicBezTo>
                <a:cubicBezTo>
                  <a:pt x="1703262" y="452245"/>
                  <a:pt x="1703919" y="455509"/>
                  <a:pt x="1704576" y="458779"/>
                </a:cubicBezTo>
                <a:cubicBezTo>
                  <a:pt x="1705075" y="461185"/>
                  <a:pt x="1705561" y="463595"/>
                  <a:pt x="1706047" y="466015"/>
                </a:cubicBezTo>
                <a:cubicBezTo>
                  <a:pt x="1706998" y="470608"/>
                  <a:pt x="1701074" y="472243"/>
                  <a:pt x="1698891" y="468840"/>
                </a:cubicBezTo>
                <a:cubicBezTo>
                  <a:pt x="1698679" y="468519"/>
                  <a:pt x="1698456" y="468211"/>
                  <a:pt x="1698332" y="467795"/>
                </a:cubicBezTo>
                <a:cubicBezTo>
                  <a:pt x="1697677" y="465702"/>
                  <a:pt x="1697132" y="463477"/>
                  <a:pt x="1696512" y="461328"/>
                </a:cubicBezTo>
                <a:cubicBezTo>
                  <a:pt x="1696212" y="460374"/>
                  <a:pt x="1695977" y="459367"/>
                  <a:pt x="1695692" y="458402"/>
                </a:cubicBezTo>
                <a:cubicBezTo>
                  <a:pt x="1694991" y="456041"/>
                  <a:pt x="1694318" y="453662"/>
                  <a:pt x="1693682" y="451243"/>
                </a:cubicBezTo>
                <a:cubicBezTo>
                  <a:pt x="1693278" y="449718"/>
                  <a:pt x="1692904" y="448182"/>
                  <a:pt x="1692544" y="446631"/>
                </a:cubicBezTo>
                <a:cubicBezTo>
                  <a:pt x="1691728" y="443221"/>
                  <a:pt x="1690940" y="439791"/>
                  <a:pt x="1690281" y="436287"/>
                </a:cubicBezTo>
                <a:cubicBezTo>
                  <a:pt x="1689946" y="434547"/>
                  <a:pt x="1689681" y="432768"/>
                  <a:pt x="1689375" y="431013"/>
                </a:cubicBezTo>
                <a:cubicBezTo>
                  <a:pt x="1689028" y="429008"/>
                  <a:pt x="1688650" y="427018"/>
                  <a:pt x="1688348" y="424993"/>
                </a:cubicBezTo>
                <a:cubicBezTo>
                  <a:pt x="1688052" y="423049"/>
                  <a:pt x="1687830" y="421082"/>
                  <a:pt x="1687579" y="419120"/>
                </a:cubicBezTo>
                <a:cubicBezTo>
                  <a:pt x="1687225" y="416320"/>
                  <a:pt x="1686843" y="413528"/>
                  <a:pt x="1686550" y="410710"/>
                </a:cubicBezTo>
                <a:cubicBezTo>
                  <a:pt x="1686443" y="409509"/>
                  <a:pt x="1686381" y="408304"/>
                  <a:pt x="1686274" y="407102"/>
                </a:cubicBezTo>
                <a:cubicBezTo>
                  <a:pt x="1686028" y="404445"/>
                  <a:pt x="1685800" y="401779"/>
                  <a:pt x="1685634" y="399110"/>
                </a:cubicBezTo>
                <a:cubicBezTo>
                  <a:pt x="1685502" y="397111"/>
                  <a:pt x="1685438" y="395111"/>
                  <a:pt x="1685339" y="393109"/>
                </a:cubicBezTo>
                <a:cubicBezTo>
                  <a:pt x="1685193" y="389729"/>
                  <a:pt x="1685052" y="386360"/>
                  <a:pt x="1685010" y="382993"/>
                </a:cubicBezTo>
                <a:cubicBezTo>
                  <a:pt x="1684960" y="379375"/>
                  <a:pt x="1684945" y="375764"/>
                  <a:pt x="1685019" y="372177"/>
                </a:cubicBezTo>
                <a:cubicBezTo>
                  <a:pt x="1685062" y="369313"/>
                  <a:pt x="1685198" y="366490"/>
                  <a:pt x="1685331" y="363656"/>
                </a:cubicBezTo>
                <a:cubicBezTo>
                  <a:pt x="1685399" y="361995"/>
                  <a:pt x="1685428" y="360305"/>
                  <a:pt x="1685516" y="358660"/>
                </a:cubicBezTo>
                <a:cubicBezTo>
                  <a:pt x="1685184" y="360268"/>
                  <a:pt x="1684896" y="361858"/>
                  <a:pt x="1684565" y="363465"/>
                </a:cubicBezTo>
                <a:cubicBezTo>
                  <a:pt x="1684019" y="366246"/>
                  <a:pt x="1683473" y="369024"/>
                  <a:pt x="1682972" y="371789"/>
                </a:cubicBezTo>
                <a:cubicBezTo>
                  <a:pt x="1682321" y="375274"/>
                  <a:pt x="1681702" y="378752"/>
                  <a:pt x="1681128" y="382216"/>
                </a:cubicBezTo>
                <a:cubicBezTo>
                  <a:pt x="1680395" y="386535"/>
                  <a:pt x="1679741" y="390836"/>
                  <a:pt x="1679147" y="395120"/>
                </a:cubicBezTo>
                <a:cubicBezTo>
                  <a:pt x="1678853" y="397195"/>
                  <a:pt x="1678544" y="399271"/>
                  <a:pt x="1678283" y="401339"/>
                </a:cubicBezTo>
                <a:cubicBezTo>
                  <a:pt x="1677641" y="406349"/>
                  <a:pt x="1677139" y="411338"/>
                  <a:pt x="1676703" y="416320"/>
                </a:cubicBezTo>
                <a:cubicBezTo>
                  <a:pt x="1676419" y="419649"/>
                  <a:pt x="1676169" y="422983"/>
                  <a:pt x="1675983" y="426305"/>
                </a:cubicBezTo>
                <a:cubicBezTo>
                  <a:pt x="1675701" y="431031"/>
                  <a:pt x="1675517" y="435752"/>
                  <a:pt x="1675465" y="440468"/>
                </a:cubicBezTo>
                <a:cubicBezTo>
                  <a:pt x="1675384" y="446654"/>
                  <a:pt x="1675504" y="452844"/>
                  <a:pt x="1675840" y="459037"/>
                </a:cubicBezTo>
                <a:cubicBezTo>
                  <a:pt x="1676061" y="463171"/>
                  <a:pt x="1676381" y="467312"/>
                  <a:pt x="1676803" y="471459"/>
                </a:cubicBezTo>
                <a:cubicBezTo>
                  <a:pt x="1677678" y="480134"/>
                  <a:pt x="1679007" y="488840"/>
                  <a:pt x="1680868" y="497605"/>
                </a:cubicBezTo>
                <a:cubicBezTo>
                  <a:pt x="1681537" y="500749"/>
                  <a:pt x="1682244" y="503904"/>
                  <a:pt x="1683049" y="507066"/>
                </a:cubicBezTo>
                <a:cubicBezTo>
                  <a:pt x="1684780" y="513896"/>
                  <a:pt x="1686822" y="520768"/>
                  <a:pt x="1689243" y="527698"/>
                </a:cubicBezTo>
                <a:cubicBezTo>
                  <a:pt x="1690609" y="531636"/>
                  <a:pt x="1684605" y="533500"/>
                  <a:pt x="1683095" y="529693"/>
                </a:cubicBezTo>
                <a:cubicBezTo>
                  <a:pt x="1680426" y="522992"/>
                  <a:pt x="1677993" y="515965"/>
                  <a:pt x="1675782" y="508736"/>
                </a:cubicBezTo>
                <a:cubicBezTo>
                  <a:pt x="1674829" y="505588"/>
                  <a:pt x="1673916" y="502402"/>
                  <a:pt x="1673044" y="499181"/>
                </a:cubicBezTo>
                <a:cubicBezTo>
                  <a:pt x="1672054" y="495466"/>
                  <a:pt x="1671123" y="491712"/>
                  <a:pt x="1670274" y="487908"/>
                </a:cubicBezTo>
                <a:cubicBezTo>
                  <a:pt x="1669992" y="486741"/>
                  <a:pt x="1669714" y="485578"/>
                  <a:pt x="1669464" y="484401"/>
                </a:cubicBezTo>
                <a:cubicBezTo>
                  <a:pt x="1669254" y="483421"/>
                  <a:pt x="1669090" y="482426"/>
                  <a:pt x="1668882" y="481442"/>
                </a:cubicBezTo>
                <a:cubicBezTo>
                  <a:pt x="1668358" y="478845"/>
                  <a:pt x="1667864" y="476237"/>
                  <a:pt x="1667414" y="473608"/>
                </a:cubicBezTo>
                <a:cubicBezTo>
                  <a:pt x="1666554" y="468711"/>
                  <a:pt x="1665845" y="463763"/>
                  <a:pt x="1665261" y="458791"/>
                </a:cubicBezTo>
                <a:cubicBezTo>
                  <a:pt x="1664722" y="454362"/>
                  <a:pt x="1664291" y="449910"/>
                  <a:pt x="1663976" y="445453"/>
                </a:cubicBezTo>
                <a:cubicBezTo>
                  <a:pt x="1663866" y="443742"/>
                  <a:pt x="1663787" y="442037"/>
                  <a:pt x="1663709" y="440327"/>
                </a:cubicBezTo>
                <a:cubicBezTo>
                  <a:pt x="1663521" y="436629"/>
                  <a:pt x="1663414" y="432932"/>
                  <a:pt x="1663405" y="429235"/>
                </a:cubicBezTo>
                <a:cubicBezTo>
                  <a:pt x="1663382" y="425479"/>
                  <a:pt x="1663439" y="421727"/>
                  <a:pt x="1663586" y="417990"/>
                </a:cubicBezTo>
                <a:cubicBezTo>
                  <a:pt x="1663765" y="413812"/>
                  <a:pt x="1664051" y="409654"/>
                  <a:pt x="1664461" y="405524"/>
                </a:cubicBezTo>
                <a:cubicBezTo>
                  <a:pt x="1664654" y="403565"/>
                  <a:pt x="1664900" y="401612"/>
                  <a:pt x="1665148" y="399665"/>
                </a:cubicBezTo>
                <a:cubicBezTo>
                  <a:pt x="1665543" y="396543"/>
                  <a:pt x="1666012" y="393446"/>
                  <a:pt x="1666550" y="390370"/>
                </a:cubicBezTo>
                <a:cubicBezTo>
                  <a:pt x="1666810" y="388908"/>
                  <a:pt x="1667074" y="387454"/>
                  <a:pt x="1667369" y="386004"/>
                </a:cubicBezTo>
                <a:cubicBezTo>
                  <a:pt x="1667796" y="383879"/>
                  <a:pt x="1668240" y="381764"/>
                  <a:pt x="1668740" y="379664"/>
                </a:cubicBezTo>
                <a:cubicBezTo>
                  <a:pt x="1668829" y="379296"/>
                  <a:pt x="1668900" y="378916"/>
                  <a:pt x="1668989" y="378548"/>
                </a:cubicBezTo>
                <a:cubicBezTo>
                  <a:pt x="1668810" y="378898"/>
                  <a:pt x="1668633" y="379248"/>
                  <a:pt x="1668456" y="379596"/>
                </a:cubicBezTo>
                <a:cubicBezTo>
                  <a:pt x="1667461" y="381585"/>
                  <a:pt x="1666466" y="383578"/>
                  <a:pt x="1665473" y="385568"/>
                </a:cubicBezTo>
                <a:cubicBezTo>
                  <a:pt x="1664455" y="387594"/>
                  <a:pt x="1663437" y="389618"/>
                  <a:pt x="1662420" y="391645"/>
                </a:cubicBezTo>
                <a:cubicBezTo>
                  <a:pt x="1661082" y="394319"/>
                  <a:pt x="1659744" y="396990"/>
                  <a:pt x="1658408" y="399662"/>
                </a:cubicBezTo>
                <a:cubicBezTo>
                  <a:pt x="1658290" y="400436"/>
                  <a:pt x="1658139" y="401211"/>
                  <a:pt x="1658006" y="401985"/>
                </a:cubicBezTo>
                <a:cubicBezTo>
                  <a:pt x="1657673" y="403923"/>
                  <a:pt x="1657339" y="405858"/>
                  <a:pt x="1656987" y="407786"/>
                </a:cubicBezTo>
                <a:cubicBezTo>
                  <a:pt x="1656409" y="410848"/>
                  <a:pt x="1655828" y="413901"/>
                  <a:pt x="1655216" y="416958"/>
                </a:cubicBezTo>
                <a:cubicBezTo>
                  <a:pt x="1654485" y="420668"/>
                  <a:pt x="1653753" y="424379"/>
                  <a:pt x="1653058" y="428101"/>
                </a:cubicBezTo>
                <a:cubicBezTo>
                  <a:pt x="1651743" y="435133"/>
                  <a:pt x="1650572" y="442203"/>
                  <a:pt x="1649860" y="449376"/>
                </a:cubicBezTo>
                <a:cubicBezTo>
                  <a:pt x="1649628" y="451762"/>
                  <a:pt x="1649431" y="454164"/>
                  <a:pt x="1649306" y="456575"/>
                </a:cubicBezTo>
                <a:cubicBezTo>
                  <a:pt x="1649307" y="456692"/>
                  <a:pt x="1649309" y="456807"/>
                  <a:pt x="1649308" y="456922"/>
                </a:cubicBezTo>
                <a:cubicBezTo>
                  <a:pt x="1649126" y="460590"/>
                  <a:pt x="1649039" y="464250"/>
                  <a:pt x="1649033" y="467899"/>
                </a:cubicBezTo>
                <a:cubicBezTo>
                  <a:pt x="1649026" y="469268"/>
                  <a:pt x="1649052" y="470634"/>
                  <a:pt x="1649063" y="472003"/>
                </a:cubicBezTo>
                <a:cubicBezTo>
                  <a:pt x="1649118" y="477087"/>
                  <a:pt x="1649318" y="482151"/>
                  <a:pt x="1649662" y="487209"/>
                </a:cubicBezTo>
                <a:cubicBezTo>
                  <a:pt x="1649839" y="489578"/>
                  <a:pt x="1650030" y="491948"/>
                  <a:pt x="1650267" y="494310"/>
                </a:cubicBezTo>
                <a:cubicBezTo>
                  <a:pt x="1650557" y="497342"/>
                  <a:pt x="1650911" y="500367"/>
                  <a:pt x="1651296" y="503391"/>
                </a:cubicBezTo>
                <a:cubicBezTo>
                  <a:pt x="1651308" y="503427"/>
                  <a:pt x="1651303" y="503466"/>
                  <a:pt x="1651313" y="503502"/>
                </a:cubicBezTo>
                <a:cubicBezTo>
                  <a:pt x="1651743" y="506840"/>
                  <a:pt x="1652235" y="510171"/>
                  <a:pt x="1652778" y="513498"/>
                </a:cubicBezTo>
                <a:cubicBezTo>
                  <a:pt x="1653919" y="520397"/>
                  <a:pt x="1655266" y="527275"/>
                  <a:pt x="1656854" y="534125"/>
                </a:cubicBezTo>
                <a:cubicBezTo>
                  <a:pt x="1656838" y="534124"/>
                  <a:pt x="1656808" y="534130"/>
                  <a:pt x="1656775" y="534136"/>
                </a:cubicBezTo>
                <a:cubicBezTo>
                  <a:pt x="1657527" y="538334"/>
                  <a:pt x="1650670" y="540280"/>
                  <a:pt x="1649469" y="535284"/>
                </a:cubicBezTo>
                <a:cubicBezTo>
                  <a:pt x="1647939" y="528912"/>
                  <a:pt x="1646569" y="522078"/>
                  <a:pt x="1645339" y="515036"/>
                </a:cubicBezTo>
                <a:cubicBezTo>
                  <a:pt x="1644742" y="511640"/>
                  <a:pt x="1644196" y="508189"/>
                  <a:pt x="1643699" y="504677"/>
                </a:cubicBezTo>
                <a:cubicBezTo>
                  <a:pt x="1643447" y="502941"/>
                  <a:pt x="1643186" y="501226"/>
                  <a:pt x="1642961" y="499467"/>
                </a:cubicBezTo>
                <a:cubicBezTo>
                  <a:pt x="1642430" y="495287"/>
                  <a:pt x="1641997" y="491046"/>
                  <a:pt x="1641621" y="486771"/>
                </a:cubicBezTo>
                <a:cubicBezTo>
                  <a:pt x="1641093" y="480543"/>
                  <a:pt x="1640777" y="474257"/>
                  <a:pt x="1640655" y="467943"/>
                </a:cubicBezTo>
                <a:cubicBezTo>
                  <a:pt x="1640553" y="462705"/>
                  <a:pt x="1640651" y="457474"/>
                  <a:pt x="1640888" y="452260"/>
                </a:cubicBezTo>
                <a:cubicBezTo>
                  <a:pt x="1641059" y="448164"/>
                  <a:pt x="1641353" y="444097"/>
                  <a:pt x="1641771" y="440052"/>
                </a:cubicBezTo>
                <a:cubicBezTo>
                  <a:pt x="1642092" y="436955"/>
                  <a:pt x="1642391" y="433845"/>
                  <a:pt x="1642858" y="430801"/>
                </a:cubicBezTo>
                <a:cubicBezTo>
                  <a:pt x="1641490" y="433541"/>
                  <a:pt x="1640125" y="436285"/>
                  <a:pt x="1638774" y="439021"/>
                </a:cubicBezTo>
                <a:cubicBezTo>
                  <a:pt x="1636643" y="443312"/>
                  <a:pt x="1634499" y="447607"/>
                  <a:pt x="1632370" y="451897"/>
                </a:cubicBezTo>
                <a:cubicBezTo>
                  <a:pt x="1632174" y="458353"/>
                  <a:pt x="1631825" y="464805"/>
                  <a:pt x="1631412" y="471258"/>
                </a:cubicBezTo>
                <a:cubicBezTo>
                  <a:pt x="1631066" y="476768"/>
                  <a:pt x="1630670" y="482277"/>
                  <a:pt x="1630276" y="487791"/>
                </a:cubicBezTo>
                <a:cubicBezTo>
                  <a:pt x="1630066" y="490754"/>
                  <a:pt x="1629906" y="493719"/>
                  <a:pt x="1629710" y="496682"/>
                </a:cubicBezTo>
                <a:cubicBezTo>
                  <a:pt x="1629222" y="503936"/>
                  <a:pt x="1628882" y="511192"/>
                  <a:pt x="1628644" y="518456"/>
                </a:cubicBezTo>
                <a:cubicBezTo>
                  <a:pt x="1628522" y="522164"/>
                  <a:pt x="1628334" y="525870"/>
                  <a:pt x="1628329" y="529580"/>
                </a:cubicBezTo>
                <a:cubicBezTo>
                  <a:pt x="1628281" y="558905"/>
                  <a:pt x="1632109" y="587423"/>
                  <a:pt x="1634541" y="616527"/>
                </a:cubicBezTo>
                <a:cubicBezTo>
                  <a:pt x="1634850" y="620296"/>
                  <a:pt x="1628715" y="620724"/>
                  <a:pt x="1627949" y="617138"/>
                </a:cubicBezTo>
                <a:cubicBezTo>
                  <a:pt x="1622931" y="593175"/>
                  <a:pt x="1619781" y="566104"/>
                  <a:pt x="1619237" y="538790"/>
                </a:cubicBezTo>
                <a:cubicBezTo>
                  <a:pt x="1618769" y="532713"/>
                  <a:pt x="1618354" y="526586"/>
                  <a:pt x="1618000" y="520445"/>
                </a:cubicBezTo>
                <a:cubicBezTo>
                  <a:pt x="1617577" y="513344"/>
                  <a:pt x="1617281" y="506228"/>
                  <a:pt x="1617189" y="499130"/>
                </a:cubicBezTo>
                <a:cubicBezTo>
                  <a:pt x="1617158" y="497358"/>
                  <a:pt x="1617147" y="495591"/>
                  <a:pt x="1617148" y="493822"/>
                </a:cubicBezTo>
                <a:cubicBezTo>
                  <a:pt x="1617156" y="491064"/>
                  <a:pt x="1617201" y="488319"/>
                  <a:pt x="1617277" y="485577"/>
                </a:cubicBezTo>
                <a:cubicBezTo>
                  <a:pt x="1617309" y="484456"/>
                  <a:pt x="1617286" y="483326"/>
                  <a:pt x="1617335" y="482208"/>
                </a:cubicBezTo>
                <a:cubicBezTo>
                  <a:pt x="1612799" y="491359"/>
                  <a:pt x="1608266" y="500511"/>
                  <a:pt x="1603731" y="509664"/>
                </a:cubicBezTo>
                <a:cubicBezTo>
                  <a:pt x="1603667" y="510229"/>
                  <a:pt x="1603602" y="510788"/>
                  <a:pt x="1603539" y="511355"/>
                </a:cubicBezTo>
                <a:cubicBezTo>
                  <a:pt x="1603141" y="515357"/>
                  <a:pt x="1602690" y="519346"/>
                  <a:pt x="1602241" y="523338"/>
                </a:cubicBezTo>
                <a:cubicBezTo>
                  <a:pt x="1599801" y="544882"/>
                  <a:pt x="1596931" y="566321"/>
                  <a:pt x="1596353" y="588128"/>
                </a:cubicBezTo>
                <a:cubicBezTo>
                  <a:pt x="1595460" y="621502"/>
                  <a:pt x="1598476" y="654667"/>
                  <a:pt x="1604427" y="687479"/>
                </a:cubicBezTo>
                <a:cubicBezTo>
                  <a:pt x="1605261" y="691849"/>
                  <a:pt x="1598326" y="692624"/>
                  <a:pt x="1597524" y="688266"/>
                </a:cubicBezTo>
                <a:cubicBezTo>
                  <a:pt x="1591761" y="656898"/>
                  <a:pt x="1587923" y="622727"/>
                  <a:pt x="1588452" y="588894"/>
                </a:cubicBezTo>
                <a:cubicBezTo>
                  <a:pt x="1588261" y="571615"/>
                  <a:pt x="1588870" y="554308"/>
                  <a:pt x="1590189" y="536995"/>
                </a:cubicBezTo>
                <a:cubicBezTo>
                  <a:pt x="1589342" y="538701"/>
                  <a:pt x="1588492" y="540403"/>
                  <a:pt x="1587645" y="542110"/>
                </a:cubicBezTo>
                <a:cubicBezTo>
                  <a:pt x="1580535" y="569687"/>
                  <a:pt x="1571741" y="596192"/>
                  <a:pt x="1568023" y="624604"/>
                </a:cubicBezTo>
                <a:cubicBezTo>
                  <a:pt x="1564521" y="651328"/>
                  <a:pt x="1568399" y="678513"/>
                  <a:pt x="1565070" y="704848"/>
                </a:cubicBezTo>
                <a:cubicBezTo>
                  <a:pt x="1564823" y="706797"/>
                  <a:pt x="1561651" y="707626"/>
                  <a:pt x="1560987" y="705481"/>
                </a:cubicBezTo>
                <a:cubicBezTo>
                  <a:pt x="1553022" y="679828"/>
                  <a:pt x="1557681" y="646627"/>
                  <a:pt x="1561695" y="620343"/>
                </a:cubicBezTo>
                <a:cubicBezTo>
                  <a:pt x="1564061" y="604843"/>
                  <a:pt x="1567217" y="589084"/>
                  <a:pt x="1571865" y="573855"/>
                </a:cubicBezTo>
                <a:cubicBezTo>
                  <a:pt x="1569793" y="578022"/>
                  <a:pt x="1567704" y="582171"/>
                  <a:pt x="1565635" y="586334"/>
                </a:cubicBezTo>
                <a:cubicBezTo>
                  <a:pt x="1558621" y="616230"/>
                  <a:pt x="1549337" y="645449"/>
                  <a:pt x="1544045" y="675883"/>
                </a:cubicBezTo>
                <a:cubicBezTo>
                  <a:pt x="1538626" y="707035"/>
                  <a:pt x="1536812" y="738131"/>
                  <a:pt x="1534947" y="769621"/>
                </a:cubicBezTo>
                <a:cubicBezTo>
                  <a:pt x="1534687" y="774054"/>
                  <a:pt x="1528270" y="773255"/>
                  <a:pt x="1528191" y="769006"/>
                </a:cubicBezTo>
                <a:cubicBezTo>
                  <a:pt x="1527339" y="723129"/>
                  <a:pt x="1532803" y="670318"/>
                  <a:pt x="1547191" y="623266"/>
                </a:cubicBezTo>
                <a:cubicBezTo>
                  <a:pt x="1544256" y="629118"/>
                  <a:pt x="1541292" y="634951"/>
                  <a:pt x="1538351" y="640794"/>
                </a:cubicBezTo>
                <a:cubicBezTo>
                  <a:pt x="1533311" y="662589"/>
                  <a:pt x="1525903" y="683863"/>
                  <a:pt x="1521500" y="705892"/>
                </a:cubicBezTo>
                <a:cubicBezTo>
                  <a:pt x="1516190" y="732462"/>
                  <a:pt x="1513908" y="759147"/>
                  <a:pt x="1512834" y="786157"/>
                </a:cubicBezTo>
                <a:cubicBezTo>
                  <a:pt x="1512651" y="790758"/>
                  <a:pt x="1505577" y="790837"/>
                  <a:pt x="1505627" y="786199"/>
                </a:cubicBezTo>
                <a:cubicBezTo>
                  <a:pt x="1505940" y="756183"/>
                  <a:pt x="1508562" y="722282"/>
                  <a:pt x="1516078" y="690465"/>
                </a:cubicBezTo>
                <a:cubicBezTo>
                  <a:pt x="1506933" y="713855"/>
                  <a:pt x="1497469" y="736763"/>
                  <a:pt x="1491812" y="761467"/>
                </a:cubicBezTo>
                <a:cubicBezTo>
                  <a:pt x="1486001" y="786802"/>
                  <a:pt x="1487201" y="812714"/>
                  <a:pt x="1482228" y="837871"/>
                </a:cubicBezTo>
                <a:cubicBezTo>
                  <a:pt x="1481650" y="840820"/>
                  <a:pt x="1477777" y="840398"/>
                  <a:pt x="1477226" y="837690"/>
                </a:cubicBezTo>
                <a:cubicBezTo>
                  <a:pt x="1472232" y="813119"/>
                  <a:pt x="1478596" y="784037"/>
                  <a:pt x="1484256" y="759961"/>
                </a:cubicBezTo>
                <a:cubicBezTo>
                  <a:pt x="1486534" y="750262"/>
                  <a:pt x="1489235" y="740450"/>
                  <a:pt x="1492437" y="730763"/>
                </a:cubicBezTo>
                <a:cubicBezTo>
                  <a:pt x="1490856" y="733815"/>
                  <a:pt x="1489251" y="736855"/>
                  <a:pt x="1487667" y="739904"/>
                </a:cubicBezTo>
                <a:cubicBezTo>
                  <a:pt x="1477217" y="768484"/>
                  <a:pt x="1466788" y="796545"/>
                  <a:pt x="1460934" y="826567"/>
                </a:cubicBezTo>
                <a:cubicBezTo>
                  <a:pt x="1455308" y="855414"/>
                  <a:pt x="1455287" y="883815"/>
                  <a:pt x="1452808" y="912897"/>
                </a:cubicBezTo>
                <a:cubicBezTo>
                  <a:pt x="1452550" y="915913"/>
                  <a:pt x="1447844" y="916276"/>
                  <a:pt x="1447390" y="913163"/>
                </a:cubicBezTo>
                <a:cubicBezTo>
                  <a:pt x="1442616" y="880425"/>
                  <a:pt x="1446375" y="843253"/>
                  <a:pt x="1455921" y="808158"/>
                </a:cubicBezTo>
                <a:cubicBezTo>
                  <a:pt x="1447501" y="832613"/>
                  <a:pt x="1438186" y="856125"/>
                  <a:pt x="1433289" y="881865"/>
                </a:cubicBezTo>
                <a:cubicBezTo>
                  <a:pt x="1428310" y="908030"/>
                  <a:pt x="1429372" y="933982"/>
                  <a:pt x="1426801" y="960226"/>
                </a:cubicBezTo>
                <a:cubicBezTo>
                  <a:pt x="1426517" y="963113"/>
                  <a:pt x="1421746" y="964731"/>
                  <a:pt x="1421103" y="961178"/>
                </a:cubicBezTo>
                <a:cubicBezTo>
                  <a:pt x="1415920" y="932605"/>
                  <a:pt x="1418865" y="897852"/>
                  <a:pt x="1427407" y="865342"/>
                </a:cubicBezTo>
                <a:cubicBezTo>
                  <a:pt x="1412190" y="913067"/>
                  <a:pt x="1402670" y="959614"/>
                  <a:pt x="1398743" y="1010795"/>
                </a:cubicBezTo>
                <a:cubicBezTo>
                  <a:pt x="1398428" y="1014929"/>
                  <a:pt x="1392307" y="1015090"/>
                  <a:pt x="1392198" y="1010841"/>
                </a:cubicBezTo>
                <a:cubicBezTo>
                  <a:pt x="1391076" y="968193"/>
                  <a:pt x="1398898" y="922159"/>
                  <a:pt x="1414331" y="880583"/>
                </a:cubicBezTo>
                <a:cubicBezTo>
                  <a:pt x="1403607" y="901960"/>
                  <a:pt x="1392336" y="922436"/>
                  <a:pt x="1385351" y="945855"/>
                </a:cubicBezTo>
                <a:cubicBezTo>
                  <a:pt x="1376954" y="974020"/>
                  <a:pt x="1376047" y="1001771"/>
                  <a:pt x="1372137" y="1030535"/>
                </a:cubicBezTo>
                <a:cubicBezTo>
                  <a:pt x="1371628" y="1034295"/>
                  <a:pt x="1366199" y="1033436"/>
                  <a:pt x="1365787" y="1030038"/>
                </a:cubicBezTo>
                <a:cubicBezTo>
                  <a:pt x="1363138" y="1008102"/>
                  <a:pt x="1365870" y="982214"/>
                  <a:pt x="1372481" y="956715"/>
                </a:cubicBezTo>
                <a:cubicBezTo>
                  <a:pt x="1355774" y="999022"/>
                  <a:pt x="1343598" y="1039008"/>
                  <a:pt x="1344059" y="1085940"/>
                </a:cubicBezTo>
                <a:cubicBezTo>
                  <a:pt x="1344111" y="1091103"/>
                  <a:pt x="1336088" y="1090438"/>
                  <a:pt x="1336036" y="1085319"/>
                </a:cubicBezTo>
                <a:cubicBezTo>
                  <a:pt x="1335701" y="1050941"/>
                  <a:pt x="1340718" y="1013490"/>
                  <a:pt x="1353805" y="980166"/>
                </a:cubicBezTo>
                <a:cubicBezTo>
                  <a:pt x="1353050" y="981418"/>
                  <a:pt x="1352273" y="982657"/>
                  <a:pt x="1351516" y="983908"/>
                </a:cubicBezTo>
                <a:cubicBezTo>
                  <a:pt x="1342059" y="1005382"/>
                  <a:pt x="1330314" y="1025387"/>
                  <a:pt x="1323391" y="1048211"/>
                </a:cubicBezTo>
                <a:cubicBezTo>
                  <a:pt x="1315654" y="1073707"/>
                  <a:pt x="1312821" y="1099222"/>
                  <a:pt x="1310885" y="1125651"/>
                </a:cubicBezTo>
                <a:cubicBezTo>
                  <a:pt x="1310578" y="1129868"/>
                  <a:pt x="1304368" y="1129790"/>
                  <a:pt x="1304280" y="1125540"/>
                </a:cubicBezTo>
                <a:cubicBezTo>
                  <a:pt x="1303726" y="1098934"/>
                  <a:pt x="1308121" y="1067132"/>
                  <a:pt x="1317873" y="1037880"/>
                </a:cubicBezTo>
                <a:cubicBezTo>
                  <a:pt x="1312839" y="1045762"/>
                  <a:pt x="1307674" y="1053561"/>
                  <a:pt x="1302556" y="1061395"/>
                </a:cubicBezTo>
                <a:cubicBezTo>
                  <a:pt x="1296674" y="1075934"/>
                  <a:pt x="1290531" y="1090358"/>
                  <a:pt x="1285533" y="1105274"/>
                </a:cubicBezTo>
                <a:cubicBezTo>
                  <a:pt x="1277708" y="1128642"/>
                  <a:pt x="1273318" y="1152713"/>
                  <a:pt x="1266314" y="1176236"/>
                </a:cubicBezTo>
                <a:cubicBezTo>
                  <a:pt x="1265404" y="1179293"/>
                  <a:pt x="1261023" y="1178701"/>
                  <a:pt x="1261338" y="1175412"/>
                </a:cubicBezTo>
                <a:cubicBezTo>
                  <a:pt x="1263933" y="1148263"/>
                  <a:pt x="1271829" y="1118479"/>
                  <a:pt x="1283033" y="1090808"/>
                </a:cubicBezTo>
                <a:cubicBezTo>
                  <a:pt x="1277914" y="1098403"/>
                  <a:pt x="1272698" y="1105927"/>
                  <a:pt x="1267495" y="1113460"/>
                </a:cubicBezTo>
                <a:cubicBezTo>
                  <a:pt x="1260973" y="1127109"/>
                  <a:pt x="1254590" y="1140783"/>
                  <a:pt x="1249106" y="1154945"/>
                </a:cubicBezTo>
                <a:cubicBezTo>
                  <a:pt x="1241582" y="1174378"/>
                  <a:pt x="1237405" y="1195033"/>
                  <a:pt x="1229623" y="1214251"/>
                </a:cubicBezTo>
                <a:cubicBezTo>
                  <a:pt x="1228803" y="1216270"/>
                  <a:pt x="1225904" y="1215266"/>
                  <a:pt x="1226066" y="1213247"/>
                </a:cubicBezTo>
                <a:cubicBezTo>
                  <a:pt x="1227926" y="1190408"/>
                  <a:pt x="1236037" y="1165924"/>
                  <a:pt x="1246731" y="1143012"/>
                </a:cubicBezTo>
                <a:cubicBezTo>
                  <a:pt x="1239104" y="1153694"/>
                  <a:pt x="1231357" y="1164283"/>
                  <a:pt x="1223551" y="1174829"/>
                </a:cubicBezTo>
                <a:cubicBezTo>
                  <a:pt x="1217764" y="1195149"/>
                  <a:pt x="1210219" y="1217382"/>
                  <a:pt x="1200203" y="1235204"/>
                </a:cubicBezTo>
                <a:cubicBezTo>
                  <a:pt x="1199174" y="1237029"/>
                  <a:pt x="1196104" y="1236186"/>
                  <a:pt x="1196590" y="1233989"/>
                </a:cubicBezTo>
                <a:cubicBezTo>
                  <a:pt x="1199597" y="1220290"/>
                  <a:pt x="1204820" y="1205868"/>
                  <a:pt x="1210742" y="1191994"/>
                </a:cubicBezTo>
                <a:cubicBezTo>
                  <a:pt x="1203619" y="1201416"/>
                  <a:pt x="1196334" y="1210715"/>
                  <a:pt x="1189053" y="1220014"/>
                </a:cubicBezTo>
                <a:cubicBezTo>
                  <a:pt x="1187922" y="1226036"/>
                  <a:pt x="1185958" y="1231851"/>
                  <a:pt x="1184084" y="1237680"/>
                </a:cubicBezTo>
                <a:cubicBezTo>
                  <a:pt x="1181889" y="1244524"/>
                  <a:pt x="1180352" y="1252158"/>
                  <a:pt x="1176287" y="1258162"/>
                </a:cubicBezTo>
                <a:cubicBezTo>
                  <a:pt x="1175416" y="1259447"/>
                  <a:pt x="1173068" y="1259078"/>
                  <a:pt x="1173151" y="1257319"/>
                </a:cubicBezTo>
                <a:cubicBezTo>
                  <a:pt x="1173450" y="1250941"/>
                  <a:pt x="1176110" y="1244989"/>
                  <a:pt x="1178172" y="1239000"/>
                </a:cubicBezTo>
                <a:cubicBezTo>
                  <a:pt x="1179186" y="1236048"/>
                  <a:pt x="1180177" y="1233084"/>
                  <a:pt x="1181213" y="1230139"/>
                </a:cubicBezTo>
                <a:cubicBezTo>
                  <a:pt x="1175676" y="1237122"/>
                  <a:pt x="1170038" y="1244029"/>
                  <a:pt x="1164407" y="1250940"/>
                </a:cubicBezTo>
                <a:cubicBezTo>
                  <a:pt x="1164346" y="1256437"/>
                  <a:pt x="1163334" y="1262008"/>
                  <a:pt x="1162495" y="1267440"/>
                </a:cubicBezTo>
                <a:cubicBezTo>
                  <a:pt x="1161727" y="1272417"/>
                  <a:pt x="1161596" y="1278682"/>
                  <a:pt x="1158411" y="1282755"/>
                </a:cubicBezTo>
                <a:cubicBezTo>
                  <a:pt x="1157865" y="1283452"/>
                  <a:pt x="1156582" y="1283319"/>
                  <a:pt x="1156301" y="1282432"/>
                </a:cubicBezTo>
                <a:cubicBezTo>
                  <a:pt x="1154849" y="1277818"/>
                  <a:pt x="1156615" y="1272717"/>
                  <a:pt x="1157519" y="1268089"/>
                </a:cubicBezTo>
                <a:cubicBezTo>
                  <a:pt x="1158287" y="1264152"/>
                  <a:pt x="1159132" y="1260148"/>
                  <a:pt x="1160147" y="1256208"/>
                </a:cubicBezTo>
                <a:cubicBezTo>
                  <a:pt x="1156336" y="1260850"/>
                  <a:pt x="1152368" y="1265357"/>
                  <a:pt x="1148513" y="1269962"/>
                </a:cubicBezTo>
                <a:cubicBezTo>
                  <a:pt x="1147567" y="1274864"/>
                  <a:pt x="1145970" y="1279622"/>
                  <a:pt x="1144414" y="1284362"/>
                </a:cubicBezTo>
                <a:cubicBezTo>
                  <a:pt x="1142938" y="1288859"/>
                  <a:pt x="1141877" y="1293658"/>
                  <a:pt x="1139152" y="1297591"/>
                </a:cubicBezTo>
                <a:cubicBezTo>
                  <a:pt x="1138240" y="1298903"/>
                  <a:pt x="1136397" y="1297900"/>
                  <a:pt x="1136454" y="1296517"/>
                </a:cubicBezTo>
                <a:cubicBezTo>
                  <a:pt x="1136643" y="1291685"/>
                  <a:pt x="1138829" y="1287070"/>
                  <a:pt x="1140388" y="1282539"/>
                </a:cubicBezTo>
                <a:cubicBezTo>
                  <a:pt x="1140969" y="1280840"/>
                  <a:pt x="1141574" y="1279145"/>
                  <a:pt x="1142181" y="1277452"/>
                </a:cubicBezTo>
                <a:cubicBezTo>
                  <a:pt x="1124276" y="1298621"/>
                  <a:pt x="1106052" y="1319537"/>
                  <a:pt x="1087146" y="1339869"/>
                </a:cubicBezTo>
                <a:cubicBezTo>
                  <a:pt x="1165726" y="1281752"/>
                  <a:pt x="1240263" y="1218703"/>
                  <a:pt x="1309062" y="1148970"/>
                </a:cubicBezTo>
                <a:cubicBezTo>
                  <a:pt x="1393391" y="1063497"/>
                  <a:pt x="1469095" y="969798"/>
                  <a:pt x="1538358" y="871919"/>
                </a:cubicBezTo>
                <a:cubicBezTo>
                  <a:pt x="1606537" y="775576"/>
                  <a:pt x="1668827" y="675134"/>
                  <a:pt x="1726553" y="572286"/>
                </a:cubicBezTo>
                <a:lnTo>
                  <a:pt x="1726555" y="572293"/>
                </a:lnTo>
                <a:cubicBezTo>
                  <a:pt x="1742901" y="543165"/>
                  <a:pt x="1759267" y="513833"/>
                  <a:pt x="1775374" y="484293"/>
                </a:cubicBezTo>
                <a:cubicBezTo>
                  <a:pt x="1777290" y="480781"/>
                  <a:pt x="1779184" y="477256"/>
                  <a:pt x="1781095" y="473735"/>
                </a:cubicBezTo>
                <a:cubicBezTo>
                  <a:pt x="1797920" y="442661"/>
                  <a:pt x="1814373" y="411335"/>
                  <a:pt x="1830044" y="379665"/>
                </a:cubicBezTo>
                <a:cubicBezTo>
                  <a:pt x="1835494" y="368642"/>
                  <a:pt x="1840792" y="357556"/>
                  <a:pt x="1846049" y="346444"/>
                </a:cubicBezTo>
                <a:cubicBezTo>
                  <a:pt x="1847790" y="342737"/>
                  <a:pt x="1849622" y="339054"/>
                  <a:pt x="1851358" y="335331"/>
                </a:cubicBezTo>
                <a:cubicBezTo>
                  <a:pt x="1852858" y="332097"/>
                  <a:pt x="1854284" y="328833"/>
                  <a:pt x="1855750" y="325594"/>
                </a:cubicBezTo>
                <a:cubicBezTo>
                  <a:pt x="1856985" y="322908"/>
                  <a:pt x="1858150" y="320210"/>
                  <a:pt x="1859366" y="317519"/>
                </a:cubicBezTo>
                <a:cubicBezTo>
                  <a:pt x="1860401" y="315215"/>
                  <a:pt x="1861433" y="312907"/>
                  <a:pt x="1862465" y="310597"/>
                </a:cubicBezTo>
                <a:cubicBezTo>
                  <a:pt x="1863693" y="307834"/>
                  <a:pt x="1864955" y="305074"/>
                  <a:pt x="1866164" y="302304"/>
                </a:cubicBezTo>
                <a:cubicBezTo>
                  <a:pt x="1867368" y="299572"/>
                  <a:pt x="1868647" y="296868"/>
                  <a:pt x="1869818" y="294135"/>
                </a:cubicBezTo>
                <a:cubicBezTo>
                  <a:pt x="1871064" y="291267"/>
                  <a:pt x="1872206" y="288379"/>
                  <a:pt x="1873435" y="285509"/>
                </a:cubicBezTo>
                <a:cubicBezTo>
                  <a:pt x="1874638" y="282660"/>
                  <a:pt x="1875783" y="279788"/>
                  <a:pt x="1876969" y="276932"/>
                </a:cubicBezTo>
                <a:cubicBezTo>
                  <a:pt x="1878522" y="273213"/>
                  <a:pt x="1880061" y="269492"/>
                  <a:pt x="1881580" y="265764"/>
                </a:cubicBezTo>
                <a:cubicBezTo>
                  <a:pt x="1882610" y="263217"/>
                  <a:pt x="1883706" y="260684"/>
                  <a:pt x="1884716" y="258133"/>
                </a:cubicBezTo>
                <a:cubicBezTo>
                  <a:pt x="1885637" y="255837"/>
                  <a:pt x="1886649" y="253568"/>
                  <a:pt x="1887551" y="251267"/>
                </a:cubicBezTo>
                <a:cubicBezTo>
                  <a:pt x="1888382" y="249169"/>
                  <a:pt x="1889156" y="247047"/>
                  <a:pt x="1889967" y="244941"/>
                </a:cubicBezTo>
                <a:cubicBezTo>
                  <a:pt x="1890589" y="243305"/>
                  <a:pt x="1891207" y="241662"/>
                  <a:pt x="1891841" y="240014"/>
                </a:cubicBezTo>
                <a:cubicBezTo>
                  <a:pt x="1896341" y="228128"/>
                  <a:pt x="1900594" y="216137"/>
                  <a:pt x="1904571" y="204050"/>
                </a:cubicBezTo>
                <a:cubicBezTo>
                  <a:pt x="1906284" y="198859"/>
                  <a:pt x="1907980" y="193664"/>
                  <a:pt x="1909569" y="188445"/>
                </a:cubicBezTo>
                <a:cubicBezTo>
                  <a:pt x="1912633" y="178460"/>
                  <a:pt x="1915443" y="168397"/>
                  <a:pt x="1918080" y="158305"/>
                </a:cubicBezTo>
                <a:cubicBezTo>
                  <a:pt x="1928278" y="119269"/>
                  <a:pt x="1935137" y="79517"/>
                  <a:pt x="1937337" y="39577"/>
                </a:cubicBezTo>
                <a:lnTo>
                  <a:pt x="1937101" y="0"/>
                </a:lnTo>
                <a:lnTo>
                  <a:pt x="1946761" y="0"/>
                </a:lnTo>
                <a:lnTo>
                  <a:pt x="1947710" y="27414"/>
                </a:lnTo>
                <a:cubicBezTo>
                  <a:pt x="1946632" y="66626"/>
                  <a:pt x="1940886" y="105593"/>
                  <a:pt x="1931731" y="144137"/>
                </a:cubicBezTo>
                <a:cubicBezTo>
                  <a:pt x="1928908" y="156046"/>
                  <a:pt x="1925809" y="167921"/>
                  <a:pt x="1922349" y="179746"/>
                </a:cubicBezTo>
                <a:lnTo>
                  <a:pt x="2025989" y="99855"/>
                </a:lnTo>
                <a:lnTo>
                  <a:pt x="2025989" y="112600"/>
                </a:lnTo>
                <a:lnTo>
                  <a:pt x="2014895" y="121942"/>
                </a:lnTo>
                <a:cubicBezTo>
                  <a:pt x="2017744" y="122749"/>
                  <a:pt x="2020401" y="124907"/>
                  <a:pt x="2022540" y="126770"/>
                </a:cubicBezTo>
                <a:cubicBezTo>
                  <a:pt x="2024481" y="128468"/>
                  <a:pt x="2022026" y="130882"/>
                  <a:pt x="2020082" y="130508"/>
                </a:cubicBezTo>
                <a:cubicBezTo>
                  <a:pt x="2016415" y="129788"/>
                  <a:pt x="2012467" y="128678"/>
                  <a:pt x="2010388" y="125624"/>
                </a:cubicBezTo>
                <a:cubicBezTo>
                  <a:pt x="2005437" y="129703"/>
                  <a:pt x="2000461" y="133754"/>
                  <a:pt x="1995478" y="137778"/>
                </a:cubicBezTo>
                <a:cubicBezTo>
                  <a:pt x="1999473" y="139107"/>
                  <a:pt x="2003142" y="142003"/>
                  <a:pt x="2006787" y="143984"/>
                </a:cubicBezTo>
                <a:cubicBezTo>
                  <a:pt x="2012620" y="147159"/>
                  <a:pt x="2019420" y="149473"/>
                  <a:pt x="2024489" y="153806"/>
                </a:cubicBezTo>
                <a:cubicBezTo>
                  <a:pt x="2024801" y="154078"/>
                  <a:pt x="2024674" y="154706"/>
                  <a:pt x="2024211" y="154703"/>
                </a:cubicBezTo>
                <a:cubicBezTo>
                  <a:pt x="2018932" y="154675"/>
                  <a:pt x="2013957" y="152497"/>
                  <a:pt x="2009180" y="150428"/>
                </a:cubicBezTo>
                <a:cubicBezTo>
                  <a:pt x="2003773" y="148078"/>
                  <a:pt x="1995787" y="145438"/>
                  <a:pt x="1991884" y="140642"/>
                </a:cubicBezTo>
                <a:cubicBezTo>
                  <a:pt x="1971866" y="156680"/>
                  <a:pt x="1951404" y="172113"/>
                  <a:pt x="1930363" y="186762"/>
                </a:cubicBezTo>
                <a:cubicBezTo>
                  <a:pt x="1931518" y="187422"/>
                  <a:pt x="1932479" y="188379"/>
                  <a:pt x="1933249" y="189638"/>
                </a:cubicBezTo>
                <a:cubicBezTo>
                  <a:pt x="1933582" y="190201"/>
                  <a:pt x="1933238" y="190935"/>
                  <a:pt x="1932558" y="190983"/>
                </a:cubicBezTo>
                <a:cubicBezTo>
                  <a:pt x="1930357" y="191138"/>
                  <a:pt x="1928421" y="190513"/>
                  <a:pt x="1926828" y="189207"/>
                </a:cubicBezTo>
                <a:cubicBezTo>
                  <a:pt x="1923783" y="191305"/>
                  <a:pt x="1920685" y="193336"/>
                  <a:pt x="1917617" y="195407"/>
                </a:cubicBezTo>
                <a:cubicBezTo>
                  <a:pt x="1914545" y="205203"/>
                  <a:pt x="1911316" y="214970"/>
                  <a:pt x="1907878" y="224699"/>
                </a:cubicBezTo>
                <a:cubicBezTo>
                  <a:pt x="1927564" y="231353"/>
                  <a:pt x="1946755" y="239010"/>
                  <a:pt x="1967045" y="243919"/>
                </a:cubicBezTo>
                <a:lnTo>
                  <a:pt x="2025989" y="253406"/>
                </a:lnTo>
                <a:lnTo>
                  <a:pt x="2025989" y="265615"/>
                </a:lnTo>
                <a:lnTo>
                  <a:pt x="2025272" y="265924"/>
                </a:lnTo>
                <a:cubicBezTo>
                  <a:pt x="2022325" y="267182"/>
                  <a:pt x="2019391" y="268430"/>
                  <a:pt x="2016445" y="269686"/>
                </a:cubicBezTo>
                <a:cubicBezTo>
                  <a:pt x="2005429" y="274371"/>
                  <a:pt x="1994469" y="278964"/>
                  <a:pt x="1983433" y="283526"/>
                </a:cubicBezTo>
                <a:cubicBezTo>
                  <a:pt x="1977547" y="285960"/>
                  <a:pt x="1971642" y="288379"/>
                  <a:pt x="1965747" y="290783"/>
                </a:cubicBezTo>
                <a:cubicBezTo>
                  <a:pt x="1950553" y="296971"/>
                  <a:pt x="1935271" y="302925"/>
                  <a:pt x="1920039" y="308932"/>
                </a:cubicBezTo>
                <a:cubicBezTo>
                  <a:pt x="1919623" y="309424"/>
                  <a:pt x="1919076" y="309806"/>
                  <a:pt x="1918303" y="309816"/>
                </a:cubicBezTo>
                <a:cubicBezTo>
                  <a:pt x="1918153" y="309813"/>
                  <a:pt x="1917997" y="309787"/>
                  <a:pt x="1917834" y="309791"/>
                </a:cubicBezTo>
                <a:cubicBezTo>
                  <a:pt x="1914800" y="309816"/>
                  <a:pt x="1909586" y="313008"/>
                  <a:pt x="1906518" y="314192"/>
                </a:cubicBezTo>
                <a:cubicBezTo>
                  <a:pt x="1902206" y="315858"/>
                  <a:pt x="1897887" y="317506"/>
                  <a:pt x="1893585" y="319154"/>
                </a:cubicBezTo>
                <a:cubicBezTo>
                  <a:pt x="1884966" y="322449"/>
                  <a:pt x="1876347" y="325742"/>
                  <a:pt x="1867753" y="329128"/>
                </a:cubicBezTo>
                <a:cubicBezTo>
                  <a:pt x="1866541" y="329605"/>
                  <a:pt x="1865314" y="330038"/>
                  <a:pt x="1864099" y="330510"/>
                </a:cubicBezTo>
                <a:cubicBezTo>
                  <a:pt x="1862344" y="334273"/>
                  <a:pt x="1860566" y="338025"/>
                  <a:pt x="1858772" y="341774"/>
                </a:cubicBezTo>
                <a:cubicBezTo>
                  <a:pt x="1867956" y="338435"/>
                  <a:pt x="1877148" y="335116"/>
                  <a:pt x="1886252" y="331674"/>
                </a:cubicBezTo>
                <a:cubicBezTo>
                  <a:pt x="1932593" y="314158"/>
                  <a:pt x="1978398" y="295612"/>
                  <a:pt x="2023932" y="276155"/>
                </a:cubicBezTo>
                <a:lnTo>
                  <a:pt x="2025989" y="275252"/>
                </a:lnTo>
                <a:lnTo>
                  <a:pt x="2025989" y="282365"/>
                </a:lnTo>
                <a:lnTo>
                  <a:pt x="2014773" y="287037"/>
                </a:lnTo>
                <a:cubicBezTo>
                  <a:pt x="2014781" y="287398"/>
                  <a:pt x="2014853" y="287748"/>
                  <a:pt x="2014604" y="288137"/>
                </a:cubicBezTo>
                <a:cubicBezTo>
                  <a:pt x="1989002" y="328375"/>
                  <a:pt x="1957282" y="365641"/>
                  <a:pt x="1929221" y="404271"/>
                </a:cubicBezTo>
                <a:cubicBezTo>
                  <a:pt x="1926476" y="408048"/>
                  <a:pt x="1920176" y="404463"/>
                  <a:pt x="1922878" y="400542"/>
                </a:cubicBezTo>
                <a:cubicBezTo>
                  <a:pt x="1946917" y="365837"/>
                  <a:pt x="1969923" y="330436"/>
                  <a:pt x="1993944" y="295724"/>
                </a:cubicBezTo>
                <a:cubicBezTo>
                  <a:pt x="1991838" y="296589"/>
                  <a:pt x="1989724" y="297422"/>
                  <a:pt x="1987612" y="298268"/>
                </a:cubicBezTo>
                <a:cubicBezTo>
                  <a:pt x="1987581" y="298332"/>
                  <a:pt x="1987631" y="298382"/>
                  <a:pt x="1987583" y="298447"/>
                </a:cubicBezTo>
                <a:cubicBezTo>
                  <a:pt x="1973595" y="321605"/>
                  <a:pt x="1958820" y="344339"/>
                  <a:pt x="1944248" y="367139"/>
                </a:cubicBezTo>
                <a:cubicBezTo>
                  <a:pt x="1942569" y="369775"/>
                  <a:pt x="1938141" y="367607"/>
                  <a:pt x="1939856" y="364983"/>
                </a:cubicBezTo>
                <a:cubicBezTo>
                  <a:pt x="1953934" y="343352"/>
                  <a:pt x="1967929" y="321607"/>
                  <a:pt x="1982520" y="300315"/>
                </a:cubicBezTo>
                <a:cubicBezTo>
                  <a:pt x="1979966" y="301334"/>
                  <a:pt x="1977397" y="302366"/>
                  <a:pt x="1974847" y="303401"/>
                </a:cubicBezTo>
                <a:cubicBezTo>
                  <a:pt x="1948244" y="343828"/>
                  <a:pt x="1921602" y="385622"/>
                  <a:pt x="1893157" y="424740"/>
                </a:cubicBezTo>
                <a:cubicBezTo>
                  <a:pt x="1892153" y="426141"/>
                  <a:pt x="1889476" y="425087"/>
                  <a:pt x="1890278" y="423338"/>
                </a:cubicBezTo>
                <a:cubicBezTo>
                  <a:pt x="1908398" y="383716"/>
                  <a:pt x="1933926" y="344345"/>
                  <a:pt x="1960620" y="309120"/>
                </a:cubicBezTo>
                <a:cubicBezTo>
                  <a:pt x="1957875" y="310222"/>
                  <a:pt x="1955101" y="311289"/>
                  <a:pt x="1952350" y="312366"/>
                </a:cubicBezTo>
                <a:cubicBezTo>
                  <a:pt x="1945493" y="323383"/>
                  <a:pt x="1938054" y="334047"/>
                  <a:pt x="1930748" y="344772"/>
                </a:cubicBezTo>
                <a:cubicBezTo>
                  <a:pt x="1926525" y="350966"/>
                  <a:pt x="1915933" y="372935"/>
                  <a:pt x="1908578" y="375037"/>
                </a:cubicBezTo>
                <a:cubicBezTo>
                  <a:pt x="1909478" y="374782"/>
                  <a:pt x="1910113" y="375920"/>
                  <a:pt x="1909484" y="376579"/>
                </a:cubicBezTo>
                <a:cubicBezTo>
                  <a:pt x="1909016" y="377066"/>
                  <a:pt x="1908550" y="377555"/>
                  <a:pt x="1908084" y="378040"/>
                </a:cubicBezTo>
                <a:cubicBezTo>
                  <a:pt x="1906710" y="379476"/>
                  <a:pt x="1904797" y="377600"/>
                  <a:pt x="1905858" y="376055"/>
                </a:cubicBezTo>
                <a:cubicBezTo>
                  <a:pt x="1920025" y="355280"/>
                  <a:pt x="1933760" y="334053"/>
                  <a:pt x="1948708" y="313794"/>
                </a:cubicBezTo>
                <a:cubicBezTo>
                  <a:pt x="1945570" y="315017"/>
                  <a:pt x="1942433" y="316251"/>
                  <a:pt x="1939299" y="317484"/>
                </a:cubicBezTo>
                <a:cubicBezTo>
                  <a:pt x="1939255" y="318060"/>
                  <a:pt x="1939130" y="318644"/>
                  <a:pt x="1938742" y="319231"/>
                </a:cubicBezTo>
                <a:cubicBezTo>
                  <a:pt x="1911943" y="360943"/>
                  <a:pt x="1884693" y="405081"/>
                  <a:pt x="1853296" y="443499"/>
                </a:cubicBezTo>
                <a:cubicBezTo>
                  <a:pt x="1851077" y="446205"/>
                  <a:pt x="1846121" y="443423"/>
                  <a:pt x="1847923" y="440205"/>
                </a:cubicBezTo>
                <a:cubicBezTo>
                  <a:pt x="1870892" y="399274"/>
                  <a:pt x="1900327" y="359989"/>
                  <a:pt x="1928156" y="321855"/>
                </a:cubicBezTo>
                <a:cubicBezTo>
                  <a:pt x="1923137" y="323813"/>
                  <a:pt x="1918109" y="325689"/>
                  <a:pt x="1913085" y="327626"/>
                </a:cubicBezTo>
                <a:cubicBezTo>
                  <a:pt x="1913001" y="327843"/>
                  <a:pt x="1912950" y="328064"/>
                  <a:pt x="1912783" y="328281"/>
                </a:cubicBezTo>
                <a:cubicBezTo>
                  <a:pt x="1897548" y="348736"/>
                  <a:pt x="1881192" y="368321"/>
                  <a:pt x="1866327" y="389082"/>
                </a:cubicBezTo>
                <a:cubicBezTo>
                  <a:pt x="1851554" y="409706"/>
                  <a:pt x="1839509" y="432728"/>
                  <a:pt x="1823634" y="452427"/>
                </a:cubicBezTo>
                <a:cubicBezTo>
                  <a:pt x="1821716" y="454816"/>
                  <a:pt x="1817647" y="452684"/>
                  <a:pt x="1818854" y="449738"/>
                </a:cubicBezTo>
                <a:cubicBezTo>
                  <a:pt x="1836032" y="408004"/>
                  <a:pt x="1869209" y="365742"/>
                  <a:pt x="1901009" y="332248"/>
                </a:cubicBezTo>
                <a:cubicBezTo>
                  <a:pt x="1894244" y="334834"/>
                  <a:pt x="1887439" y="337340"/>
                  <a:pt x="1880646" y="339890"/>
                </a:cubicBezTo>
                <a:cubicBezTo>
                  <a:pt x="1857286" y="375326"/>
                  <a:pt x="1831152" y="410153"/>
                  <a:pt x="1806296" y="444777"/>
                </a:cubicBezTo>
                <a:cubicBezTo>
                  <a:pt x="1804618" y="447913"/>
                  <a:pt x="1802933" y="451031"/>
                  <a:pt x="1801264" y="454146"/>
                </a:cubicBezTo>
                <a:cubicBezTo>
                  <a:pt x="1801417" y="454442"/>
                  <a:pt x="1801501" y="454778"/>
                  <a:pt x="1801437" y="455173"/>
                </a:cubicBezTo>
                <a:cubicBezTo>
                  <a:pt x="1800946" y="458079"/>
                  <a:pt x="1799437" y="460847"/>
                  <a:pt x="1798118" y="463469"/>
                </a:cubicBezTo>
                <a:cubicBezTo>
                  <a:pt x="1797092" y="465517"/>
                  <a:pt x="1796143" y="467666"/>
                  <a:pt x="1795187" y="469789"/>
                </a:cubicBezTo>
                <a:cubicBezTo>
                  <a:pt x="1801496" y="468005"/>
                  <a:pt x="1807774" y="466054"/>
                  <a:pt x="1814067" y="464217"/>
                </a:cubicBezTo>
                <a:cubicBezTo>
                  <a:pt x="1814103" y="464113"/>
                  <a:pt x="1814078" y="464028"/>
                  <a:pt x="1814115" y="463928"/>
                </a:cubicBezTo>
                <a:cubicBezTo>
                  <a:pt x="1815389" y="460543"/>
                  <a:pt x="1816966" y="457843"/>
                  <a:pt x="1820203" y="456115"/>
                </a:cubicBezTo>
                <a:cubicBezTo>
                  <a:pt x="1822042" y="455133"/>
                  <a:pt x="1824150" y="457280"/>
                  <a:pt x="1823408" y="459117"/>
                </a:cubicBezTo>
                <a:cubicBezTo>
                  <a:pt x="1823029" y="460073"/>
                  <a:pt x="1822655" y="460924"/>
                  <a:pt x="1822301" y="461787"/>
                </a:cubicBezTo>
                <a:cubicBezTo>
                  <a:pt x="1828846" y="459852"/>
                  <a:pt x="1835334" y="457783"/>
                  <a:pt x="1841850" y="455797"/>
                </a:cubicBezTo>
                <a:cubicBezTo>
                  <a:pt x="1843294" y="452205"/>
                  <a:pt x="1845513" y="449280"/>
                  <a:pt x="1849025" y="447528"/>
                </a:cubicBezTo>
                <a:cubicBezTo>
                  <a:pt x="1850910" y="446590"/>
                  <a:pt x="1853022" y="448803"/>
                  <a:pt x="1852199" y="450653"/>
                </a:cubicBezTo>
                <a:cubicBezTo>
                  <a:pt x="1852021" y="451052"/>
                  <a:pt x="1851802" y="451430"/>
                  <a:pt x="1851622" y="451820"/>
                </a:cubicBezTo>
                <a:cubicBezTo>
                  <a:pt x="1851771" y="452100"/>
                  <a:pt x="1851859" y="452397"/>
                  <a:pt x="1851902" y="452715"/>
                </a:cubicBezTo>
                <a:cubicBezTo>
                  <a:pt x="1859800" y="450271"/>
                  <a:pt x="1867661" y="447702"/>
                  <a:pt x="1875553" y="445184"/>
                </a:cubicBezTo>
                <a:cubicBezTo>
                  <a:pt x="1877208" y="441467"/>
                  <a:pt x="1879050" y="437932"/>
                  <a:pt x="1881415" y="434598"/>
                </a:cubicBezTo>
                <a:cubicBezTo>
                  <a:pt x="1883398" y="431819"/>
                  <a:pt x="1885618" y="428116"/>
                  <a:pt x="1889288" y="427790"/>
                </a:cubicBezTo>
                <a:cubicBezTo>
                  <a:pt x="1890189" y="427708"/>
                  <a:pt x="1891142" y="428306"/>
                  <a:pt x="1891228" y="429258"/>
                </a:cubicBezTo>
                <a:cubicBezTo>
                  <a:pt x="1891501" y="432570"/>
                  <a:pt x="1889083" y="435056"/>
                  <a:pt x="1887481" y="437786"/>
                </a:cubicBezTo>
                <a:cubicBezTo>
                  <a:pt x="1886680" y="439148"/>
                  <a:pt x="1886130" y="440631"/>
                  <a:pt x="1885410" y="442046"/>
                </a:cubicBezTo>
                <a:cubicBezTo>
                  <a:pt x="1891484" y="440081"/>
                  <a:pt x="1897532" y="438027"/>
                  <a:pt x="1903594" y="436027"/>
                </a:cubicBezTo>
                <a:cubicBezTo>
                  <a:pt x="1902188" y="430621"/>
                  <a:pt x="1910050" y="424610"/>
                  <a:pt x="1914448" y="422730"/>
                </a:cubicBezTo>
                <a:cubicBezTo>
                  <a:pt x="1916722" y="421759"/>
                  <a:pt x="1919091" y="424675"/>
                  <a:pt x="1917918" y="426737"/>
                </a:cubicBezTo>
                <a:cubicBezTo>
                  <a:pt x="1916626" y="429003"/>
                  <a:pt x="1914928" y="430687"/>
                  <a:pt x="1913227" y="432633"/>
                </a:cubicBezTo>
                <a:cubicBezTo>
                  <a:pt x="1913137" y="432725"/>
                  <a:pt x="1913067" y="432823"/>
                  <a:pt x="1912994" y="432910"/>
                </a:cubicBezTo>
                <a:cubicBezTo>
                  <a:pt x="1926371" y="428442"/>
                  <a:pt x="1939626" y="423679"/>
                  <a:pt x="1952949" y="419029"/>
                </a:cubicBezTo>
                <a:cubicBezTo>
                  <a:pt x="1952637" y="418817"/>
                  <a:pt x="1952320" y="418632"/>
                  <a:pt x="1952124" y="418307"/>
                </a:cubicBezTo>
                <a:cubicBezTo>
                  <a:pt x="1948993" y="413386"/>
                  <a:pt x="1955798" y="407480"/>
                  <a:pt x="1959931" y="405656"/>
                </a:cubicBezTo>
                <a:cubicBezTo>
                  <a:pt x="1962617" y="404471"/>
                  <a:pt x="1964690" y="407941"/>
                  <a:pt x="1963102" y="410047"/>
                </a:cubicBezTo>
                <a:cubicBezTo>
                  <a:pt x="1961398" y="412321"/>
                  <a:pt x="1959896" y="414494"/>
                  <a:pt x="1958459" y="416943"/>
                </a:cubicBezTo>
                <a:cubicBezTo>
                  <a:pt x="1958406" y="417045"/>
                  <a:pt x="1958334" y="417082"/>
                  <a:pt x="1958280" y="417175"/>
                </a:cubicBezTo>
                <a:cubicBezTo>
                  <a:pt x="1967750" y="413851"/>
                  <a:pt x="1977183" y="410349"/>
                  <a:pt x="1986629" y="406943"/>
                </a:cubicBezTo>
                <a:cubicBezTo>
                  <a:pt x="1986637" y="406915"/>
                  <a:pt x="1986617" y="406900"/>
                  <a:pt x="1986609" y="406876"/>
                </a:cubicBezTo>
                <a:cubicBezTo>
                  <a:pt x="1986645" y="402263"/>
                  <a:pt x="1990639" y="398748"/>
                  <a:pt x="1993310" y="395228"/>
                </a:cubicBezTo>
                <a:cubicBezTo>
                  <a:pt x="1996024" y="391628"/>
                  <a:pt x="1998646" y="387941"/>
                  <a:pt x="2002144" y="385032"/>
                </a:cubicBezTo>
                <a:cubicBezTo>
                  <a:pt x="2003905" y="383562"/>
                  <a:pt x="2006692" y="385381"/>
                  <a:pt x="2005877" y="387590"/>
                </a:cubicBezTo>
                <a:cubicBezTo>
                  <a:pt x="2004060" y="392537"/>
                  <a:pt x="2000860" y="396841"/>
                  <a:pt x="1997998" y="401225"/>
                </a:cubicBezTo>
                <a:cubicBezTo>
                  <a:pt x="1997556" y="401902"/>
                  <a:pt x="1997138" y="402606"/>
                  <a:pt x="1996702" y="403309"/>
                </a:cubicBezTo>
                <a:lnTo>
                  <a:pt x="2025989" y="391837"/>
                </a:lnTo>
                <a:lnTo>
                  <a:pt x="2025989" y="402508"/>
                </a:lnTo>
                <a:lnTo>
                  <a:pt x="1916519" y="441644"/>
                </a:lnTo>
                <a:cubicBezTo>
                  <a:pt x="1873530" y="455950"/>
                  <a:pt x="1830228" y="469225"/>
                  <a:pt x="1786620" y="481218"/>
                </a:cubicBezTo>
                <a:cubicBezTo>
                  <a:pt x="1781051" y="491502"/>
                  <a:pt x="1775494" y="501716"/>
                  <a:pt x="1770004" y="511824"/>
                </a:cubicBezTo>
                <a:cubicBezTo>
                  <a:pt x="1652716" y="727972"/>
                  <a:pt x="1518480" y="938834"/>
                  <a:pt x="1349309" y="1118830"/>
                </a:cubicBezTo>
                <a:cubicBezTo>
                  <a:pt x="1289950" y="1181987"/>
                  <a:pt x="1226313" y="1241200"/>
                  <a:pt x="1158629" y="1295438"/>
                </a:cubicBezTo>
                <a:cubicBezTo>
                  <a:pt x="1137312" y="1312522"/>
                  <a:pt x="1115588" y="1329111"/>
                  <a:pt x="1093478" y="1345167"/>
                </a:cubicBezTo>
                <a:cubicBezTo>
                  <a:pt x="1082255" y="1353318"/>
                  <a:pt x="1070926" y="1361333"/>
                  <a:pt x="1059501" y="1369204"/>
                </a:cubicBezTo>
                <a:cubicBezTo>
                  <a:pt x="1048926" y="1376492"/>
                  <a:pt x="1037165" y="1388729"/>
                  <a:pt x="1023767" y="1390360"/>
                </a:cubicBezTo>
                <a:cubicBezTo>
                  <a:pt x="1022009" y="1390572"/>
                  <a:pt x="1019884" y="1390352"/>
                  <a:pt x="1018999" y="1388821"/>
                </a:cubicBezTo>
                <a:cubicBezTo>
                  <a:pt x="1018232" y="1387491"/>
                  <a:pt x="1018789" y="1385858"/>
                  <a:pt x="1019599" y="1384495"/>
                </a:cubicBezTo>
                <a:cubicBezTo>
                  <a:pt x="1019721" y="1384298"/>
                  <a:pt x="1019845" y="1384101"/>
                  <a:pt x="1019972" y="1383917"/>
                </a:cubicBezTo>
                <a:cubicBezTo>
                  <a:pt x="1023502" y="1378716"/>
                  <a:pt x="1028626" y="1374996"/>
                  <a:pt x="1032818" y="1370384"/>
                </a:cubicBezTo>
                <a:cubicBezTo>
                  <a:pt x="1036458" y="1366383"/>
                  <a:pt x="1039036" y="1361662"/>
                  <a:pt x="1042357" y="1357407"/>
                </a:cubicBezTo>
                <a:cubicBezTo>
                  <a:pt x="1049865" y="1347799"/>
                  <a:pt x="1058555" y="1339274"/>
                  <a:pt x="1066415" y="1329972"/>
                </a:cubicBezTo>
                <a:cubicBezTo>
                  <a:pt x="1076772" y="1317719"/>
                  <a:pt x="1086769" y="1305165"/>
                  <a:pt x="1096404" y="1292341"/>
                </a:cubicBezTo>
                <a:cubicBezTo>
                  <a:pt x="1115415" y="1267035"/>
                  <a:pt x="1133005" y="1240680"/>
                  <a:pt x="1149252" y="1213534"/>
                </a:cubicBezTo>
                <a:cubicBezTo>
                  <a:pt x="1181530" y="1159613"/>
                  <a:pt x="1208449" y="1102663"/>
                  <a:pt x="1231684" y="1044363"/>
                </a:cubicBezTo>
                <a:cubicBezTo>
                  <a:pt x="1255125" y="985537"/>
                  <a:pt x="1274872" y="925326"/>
                  <a:pt x="1293025" y="864707"/>
                </a:cubicBezTo>
                <a:cubicBezTo>
                  <a:pt x="1311340" y="803558"/>
                  <a:pt x="1328030" y="741952"/>
                  <a:pt x="1345215" y="680488"/>
                </a:cubicBezTo>
                <a:cubicBezTo>
                  <a:pt x="1357144" y="637819"/>
                  <a:pt x="1369363" y="595216"/>
                  <a:pt x="1382473" y="552888"/>
                </a:cubicBezTo>
                <a:cubicBezTo>
                  <a:pt x="1360592" y="555891"/>
                  <a:pt x="1338758" y="559240"/>
                  <a:pt x="1317042" y="563376"/>
                </a:cubicBezTo>
                <a:cubicBezTo>
                  <a:pt x="1249267" y="576277"/>
                  <a:pt x="1174060" y="595813"/>
                  <a:pt x="1118846" y="638643"/>
                </a:cubicBezTo>
                <a:cubicBezTo>
                  <a:pt x="1112609" y="643485"/>
                  <a:pt x="1106050" y="647818"/>
                  <a:pt x="1099402" y="652175"/>
                </a:cubicBezTo>
                <a:cubicBezTo>
                  <a:pt x="1091733" y="657201"/>
                  <a:pt x="1082109" y="662392"/>
                  <a:pt x="1073920" y="658289"/>
                </a:cubicBezTo>
                <a:cubicBezTo>
                  <a:pt x="1072511" y="657581"/>
                  <a:pt x="1071139" y="656485"/>
                  <a:pt x="1070805" y="654946"/>
                </a:cubicBezTo>
                <a:cubicBezTo>
                  <a:pt x="1070575" y="653907"/>
                  <a:pt x="1070856" y="652825"/>
                  <a:pt x="1071239" y="651833"/>
                </a:cubicBezTo>
                <a:cubicBezTo>
                  <a:pt x="1072388" y="648865"/>
                  <a:pt x="1074355" y="645982"/>
                  <a:pt x="1076761" y="643190"/>
                </a:cubicBezTo>
                <a:cubicBezTo>
                  <a:pt x="1082799" y="636170"/>
                  <a:pt x="1091606" y="629712"/>
                  <a:pt x="1097106" y="623862"/>
                </a:cubicBezTo>
                <a:cubicBezTo>
                  <a:pt x="1109203" y="610997"/>
                  <a:pt x="1121942" y="598628"/>
                  <a:pt x="1134722" y="586435"/>
                </a:cubicBezTo>
                <a:cubicBezTo>
                  <a:pt x="1161555" y="560844"/>
                  <a:pt x="1189652" y="536565"/>
                  <a:pt x="1218890" y="513736"/>
                </a:cubicBezTo>
                <a:cubicBezTo>
                  <a:pt x="1276737" y="468583"/>
                  <a:pt x="1339075" y="429132"/>
                  <a:pt x="1404811" y="396402"/>
                </a:cubicBezTo>
                <a:cubicBezTo>
                  <a:pt x="1418140" y="389764"/>
                  <a:pt x="1431506" y="383618"/>
                  <a:pt x="1445019" y="377720"/>
                </a:cubicBezTo>
                <a:cubicBezTo>
                  <a:pt x="1452885" y="358981"/>
                  <a:pt x="1461116" y="340397"/>
                  <a:pt x="1469864" y="322038"/>
                </a:cubicBezTo>
                <a:cubicBezTo>
                  <a:pt x="1496977" y="265164"/>
                  <a:pt x="1528704" y="210394"/>
                  <a:pt x="1566184" y="159643"/>
                </a:cubicBezTo>
                <a:cubicBezTo>
                  <a:pt x="1582646" y="137365"/>
                  <a:pt x="1600172" y="115882"/>
                  <a:pt x="1618770" y="95341"/>
                </a:cubicBezTo>
                <a:cubicBezTo>
                  <a:pt x="1636142" y="76151"/>
                  <a:pt x="1654501" y="57808"/>
                  <a:pt x="1673796" y="40543"/>
                </a:cubicBezTo>
                <a:close/>
                <a:moveTo>
                  <a:pt x="1630144" y="0"/>
                </a:moveTo>
                <a:lnTo>
                  <a:pt x="1636579" y="0"/>
                </a:lnTo>
                <a:lnTo>
                  <a:pt x="1626681" y="25686"/>
                </a:lnTo>
                <a:cubicBezTo>
                  <a:pt x="1626081" y="26945"/>
                  <a:pt x="1624182" y="26282"/>
                  <a:pt x="1624154" y="25020"/>
                </a:cubicBezTo>
                <a:close/>
                <a:moveTo>
                  <a:pt x="1615729" y="0"/>
                </a:moveTo>
                <a:lnTo>
                  <a:pt x="1620069" y="0"/>
                </a:lnTo>
                <a:lnTo>
                  <a:pt x="1616385" y="8093"/>
                </a:lnTo>
                <a:cubicBezTo>
                  <a:pt x="1615793" y="8768"/>
                  <a:pt x="1614425" y="8725"/>
                  <a:pt x="1614319" y="7644"/>
                </a:cubicBezTo>
                <a:close/>
                <a:moveTo>
                  <a:pt x="1591631" y="0"/>
                </a:moveTo>
                <a:lnTo>
                  <a:pt x="1599243" y="0"/>
                </a:lnTo>
                <a:lnTo>
                  <a:pt x="1598020" y="2826"/>
                </a:lnTo>
                <a:cubicBezTo>
                  <a:pt x="1595854" y="8271"/>
                  <a:pt x="1594863" y="14729"/>
                  <a:pt x="1590597" y="18943"/>
                </a:cubicBezTo>
                <a:cubicBezTo>
                  <a:pt x="1589459" y="20063"/>
                  <a:pt x="1587501" y="19254"/>
                  <a:pt x="1587203" y="17805"/>
                </a:cubicBezTo>
                <a:close/>
                <a:moveTo>
                  <a:pt x="1564758" y="0"/>
                </a:moveTo>
                <a:lnTo>
                  <a:pt x="1574216" y="0"/>
                </a:lnTo>
                <a:lnTo>
                  <a:pt x="1567756" y="10452"/>
                </a:lnTo>
                <a:cubicBezTo>
                  <a:pt x="1565903" y="14339"/>
                  <a:pt x="1564724" y="18434"/>
                  <a:pt x="1561027" y="21006"/>
                </a:cubicBezTo>
                <a:cubicBezTo>
                  <a:pt x="1560177" y="21592"/>
                  <a:pt x="1558622" y="21084"/>
                  <a:pt x="1558263" y="20152"/>
                </a:cubicBezTo>
                <a:cubicBezTo>
                  <a:pt x="1556122" y="14722"/>
                  <a:pt x="1559244" y="9214"/>
                  <a:pt x="1561888" y="4487"/>
                </a:cubicBezTo>
                <a:close/>
                <a:moveTo>
                  <a:pt x="956178" y="0"/>
                </a:moveTo>
                <a:lnTo>
                  <a:pt x="988202" y="0"/>
                </a:lnTo>
                <a:lnTo>
                  <a:pt x="904323" y="24533"/>
                </a:lnTo>
                <a:cubicBezTo>
                  <a:pt x="850452" y="38333"/>
                  <a:pt x="796116" y="50315"/>
                  <a:pt x="741442" y="60446"/>
                </a:cubicBezTo>
                <a:cubicBezTo>
                  <a:pt x="627705" y="81520"/>
                  <a:pt x="512710" y="92634"/>
                  <a:pt x="401056" y="123934"/>
                </a:cubicBezTo>
                <a:cubicBezTo>
                  <a:pt x="405118" y="123509"/>
                  <a:pt x="410121" y="125599"/>
                  <a:pt x="412354" y="128430"/>
                </a:cubicBezTo>
                <a:cubicBezTo>
                  <a:pt x="412941" y="129174"/>
                  <a:pt x="412673" y="130363"/>
                  <a:pt x="411772" y="130731"/>
                </a:cubicBezTo>
                <a:cubicBezTo>
                  <a:pt x="407429" y="132517"/>
                  <a:pt x="400153" y="131026"/>
                  <a:pt x="397554" y="126991"/>
                </a:cubicBezTo>
                <a:cubicBezTo>
                  <a:pt x="397029" y="126178"/>
                  <a:pt x="397613" y="125035"/>
                  <a:pt x="398383" y="124637"/>
                </a:cubicBezTo>
                <a:cubicBezTo>
                  <a:pt x="397303" y="124946"/>
                  <a:pt x="396213" y="125184"/>
                  <a:pt x="395131" y="125494"/>
                </a:cubicBezTo>
                <a:cubicBezTo>
                  <a:pt x="390951" y="126694"/>
                  <a:pt x="386816" y="128039"/>
                  <a:pt x="382644" y="129278"/>
                </a:cubicBezTo>
                <a:cubicBezTo>
                  <a:pt x="383831" y="129682"/>
                  <a:pt x="385006" y="130126"/>
                  <a:pt x="386165" y="130575"/>
                </a:cubicBezTo>
                <a:cubicBezTo>
                  <a:pt x="390132" y="132109"/>
                  <a:pt x="394428" y="133662"/>
                  <a:pt x="397316" y="136890"/>
                </a:cubicBezTo>
                <a:cubicBezTo>
                  <a:pt x="398369" y="138064"/>
                  <a:pt x="397392" y="139739"/>
                  <a:pt x="395935" y="139781"/>
                </a:cubicBezTo>
                <a:cubicBezTo>
                  <a:pt x="391617" y="139910"/>
                  <a:pt x="387410" y="138007"/>
                  <a:pt x="383386" y="136628"/>
                </a:cubicBezTo>
                <a:cubicBezTo>
                  <a:pt x="379890" y="135430"/>
                  <a:pt x="376449" y="134391"/>
                  <a:pt x="373692" y="131988"/>
                </a:cubicBezTo>
                <a:cubicBezTo>
                  <a:pt x="362924" y="135256"/>
                  <a:pt x="352212" y="138708"/>
                  <a:pt x="341514" y="142198"/>
                </a:cubicBezTo>
                <a:cubicBezTo>
                  <a:pt x="344276" y="142572"/>
                  <a:pt x="346905" y="143663"/>
                  <a:pt x="349690" y="144647"/>
                </a:cubicBezTo>
                <a:cubicBezTo>
                  <a:pt x="353925" y="146145"/>
                  <a:pt x="352461" y="153059"/>
                  <a:pt x="348172" y="151543"/>
                </a:cubicBezTo>
                <a:cubicBezTo>
                  <a:pt x="343746" y="149976"/>
                  <a:pt x="339039" y="149077"/>
                  <a:pt x="336099" y="145182"/>
                </a:cubicBezTo>
                <a:cubicBezTo>
                  <a:pt x="335849" y="144850"/>
                  <a:pt x="335800" y="144423"/>
                  <a:pt x="335839" y="143999"/>
                </a:cubicBezTo>
                <a:cubicBezTo>
                  <a:pt x="321596" y="148698"/>
                  <a:pt x="307442" y="153637"/>
                  <a:pt x="293327" y="158682"/>
                </a:cubicBezTo>
                <a:cubicBezTo>
                  <a:pt x="294851" y="159353"/>
                  <a:pt x="296293" y="160009"/>
                  <a:pt x="297572" y="160511"/>
                </a:cubicBezTo>
                <a:cubicBezTo>
                  <a:pt x="300118" y="161504"/>
                  <a:pt x="299200" y="165708"/>
                  <a:pt x="296382" y="165232"/>
                </a:cubicBezTo>
                <a:cubicBezTo>
                  <a:pt x="292618" y="164597"/>
                  <a:pt x="286925" y="164279"/>
                  <a:pt x="282530" y="162591"/>
                </a:cubicBezTo>
                <a:lnTo>
                  <a:pt x="282537" y="162597"/>
                </a:lnTo>
                <a:cubicBezTo>
                  <a:pt x="268564" y="167678"/>
                  <a:pt x="254689" y="173027"/>
                  <a:pt x="240816" y="178386"/>
                </a:cubicBezTo>
                <a:cubicBezTo>
                  <a:pt x="246921" y="179834"/>
                  <a:pt x="252788" y="182370"/>
                  <a:pt x="258745" y="184465"/>
                </a:cubicBezTo>
                <a:cubicBezTo>
                  <a:pt x="269078" y="188103"/>
                  <a:pt x="280852" y="190519"/>
                  <a:pt x="290184" y="196431"/>
                </a:cubicBezTo>
                <a:cubicBezTo>
                  <a:pt x="295815" y="195423"/>
                  <a:pt x="301445" y="194388"/>
                  <a:pt x="307086" y="193424"/>
                </a:cubicBezTo>
                <a:cubicBezTo>
                  <a:pt x="301416" y="191486"/>
                  <a:pt x="295946" y="188021"/>
                  <a:pt x="292665" y="184285"/>
                </a:cubicBezTo>
                <a:cubicBezTo>
                  <a:pt x="291354" y="182797"/>
                  <a:pt x="292789" y="180365"/>
                  <a:pt x="294757" y="180956"/>
                </a:cubicBezTo>
                <a:cubicBezTo>
                  <a:pt x="298586" y="182101"/>
                  <a:pt x="302181" y="183864"/>
                  <a:pt x="305819" y="185496"/>
                </a:cubicBezTo>
                <a:cubicBezTo>
                  <a:pt x="310170" y="187447"/>
                  <a:pt x="315008" y="188746"/>
                  <a:pt x="318966" y="191473"/>
                </a:cubicBezTo>
                <a:cubicBezTo>
                  <a:pt x="325638" y="190368"/>
                  <a:pt x="332305" y="189230"/>
                  <a:pt x="338988" y="188182"/>
                </a:cubicBezTo>
                <a:cubicBezTo>
                  <a:pt x="331272" y="185656"/>
                  <a:pt x="323061" y="181623"/>
                  <a:pt x="317622" y="176885"/>
                </a:cubicBezTo>
                <a:cubicBezTo>
                  <a:pt x="316018" y="175491"/>
                  <a:pt x="317632" y="173406"/>
                  <a:pt x="319381" y="173563"/>
                </a:cubicBezTo>
                <a:cubicBezTo>
                  <a:pt x="328544" y="174373"/>
                  <a:pt x="340709" y="179467"/>
                  <a:pt x="348042" y="184675"/>
                </a:cubicBezTo>
                <a:cubicBezTo>
                  <a:pt x="348769" y="185190"/>
                  <a:pt x="349133" y="185884"/>
                  <a:pt x="349291" y="186605"/>
                </a:cubicBezTo>
                <a:cubicBezTo>
                  <a:pt x="355962" y="185585"/>
                  <a:pt x="362621" y="184519"/>
                  <a:pt x="369301" y="183547"/>
                </a:cubicBezTo>
                <a:cubicBezTo>
                  <a:pt x="360331" y="180583"/>
                  <a:pt x="351320" y="175642"/>
                  <a:pt x="344694" y="170245"/>
                </a:cubicBezTo>
                <a:cubicBezTo>
                  <a:pt x="343194" y="169026"/>
                  <a:pt x="344207" y="166631"/>
                  <a:pt x="346194" y="167140"/>
                </a:cubicBezTo>
                <a:cubicBezTo>
                  <a:pt x="357259" y="169973"/>
                  <a:pt x="370450" y="175400"/>
                  <a:pt x="380053" y="182015"/>
                </a:cubicBezTo>
                <a:cubicBezTo>
                  <a:pt x="386257" y="181133"/>
                  <a:pt x="392453" y="180200"/>
                  <a:pt x="398665" y="179360"/>
                </a:cubicBezTo>
                <a:cubicBezTo>
                  <a:pt x="389274" y="175643"/>
                  <a:pt x="379964" y="170655"/>
                  <a:pt x="371911" y="164947"/>
                </a:cubicBezTo>
                <a:cubicBezTo>
                  <a:pt x="370415" y="163891"/>
                  <a:pt x="371274" y="161390"/>
                  <a:pt x="373208" y="161879"/>
                </a:cubicBezTo>
                <a:cubicBezTo>
                  <a:pt x="384948" y="164864"/>
                  <a:pt x="397116" y="170210"/>
                  <a:pt x="406966" y="177338"/>
                </a:cubicBezTo>
                <a:cubicBezTo>
                  <a:pt x="407295" y="177576"/>
                  <a:pt x="407355" y="177895"/>
                  <a:pt x="407518" y="178186"/>
                </a:cubicBezTo>
                <a:cubicBezTo>
                  <a:pt x="415084" y="177180"/>
                  <a:pt x="422640" y="176125"/>
                  <a:pt x="430212" y="175173"/>
                </a:cubicBezTo>
                <a:cubicBezTo>
                  <a:pt x="421873" y="172161"/>
                  <a:pt x="413759" y="168494"/>
                  <a:pt x="405592" y="165069"/>
                </a:cubicBezTo>
                <a:cubicBezTo>
                  <a:pt x="397435" y="161649"/>
                  <a:pt x="388966" y="158766"/>
                  <a:pt x="381832" y="153462"/>
                </a:cubicBezTo>
                <a:cubicBezTo>
                  <a:pt x="380412" y="152408"/>
                  <a:pt x="381364" y="149913"/>
                  <a:pt x="383170" y="150201"/>
                </a:cubicBezTo>
                <a:cubicBezTo>
                  <a:pt x="393596" y="151848"/>
                  <a:pt x="403257" y="157043"/>
                  <a:pt x="412905" y="161123"/>
                </a:cubicBezTo>
                <a:cubicBezTo>
                  <a:pt x="422276" y="165083"/>
                  <a:pt x="431766" y="168816"/>
                  <a:pt x="440609" y="173865"/>
                </a:cubicBezTo>
                <a:cubicBezTo>
                  <a:pt x="446034" y="173203"/>
                  <a:pt x="451449" y="172468"/>
                  <a:pt x="456880" y="171829"/>
                </a:cubicBezTo>
                <a:cubicBezTo>
                  <a:pt x="450581" y="169529"/>
                  <a:pt x="444361" y="166998"/>
                  <a:pt x="438146" y="164547"/>
                </a:cubicBezTo>
                <a:cubicBezTo>
                  <a:pt x="425731" y="159655"/>
                  <a:pt x="411999" y="155801"/>
                  <a:pt x="400756" y="148601"/>
                </a:cubicBezTo>
                <a:cubicBezTo>
                  <a:pt x="399080" y="147530"/>
                  <a:pt x="400039" y="144413"/>
                  <a:pt x="402126" y="144791"/>
                </a:cubicBezTo>
                <a:cubicBezTo>
                  <a:pt x="415375" y="147184"/>
                  <a:pt x="428148" y="153871"/>
                  <a:pt x="440617" y="158818"/>
                </a:cubicBezTo>
                <a:cubicBezTo>
                  <a:pt x="449901" y="162505"/>
                  <a:pt x="459340" y="166046"/>
                  <a:pt x="468308" y="170492"/>
                </a:cubicBezTo>
                <a:cubicBezTo>
                  <a:pt x="475563" y="169652"/>
                  <a:pt x="482809" y="168748"/>
                  <a:pt x="490070" y="167943"/>
                </a:cubicBezTo>
                <a:cubicBezTo>
                  <a:pt x="479260" y="164832"/>
                  <a:pt x="468746" y="160098"/>
                  <a:pt x="458562" y="155712"/>
                </a:cubicBezTo>
                <a:cubicBezTo>
                  <a:pt x="445207" y="149962"/>
                  <a:pt x="430643" y="144354"/>
                  <a:pt x="419847" y="134437"/>
                </a:cubicBezTo>
                <a:cubicBezTo>
                  <a:pt x="418728" y="133412"/>
                  <a:pt x="420078" y="131833"/>
                  <a:pt x="421328" y="132142"/>
                </a:cubicBezTo>
                <a:cubicBezTo>
                  <a:pt x="435341" y="135611"/>
                  <a:pt x="448149" y="143582"/>
                  <a:pt x="461298" y="149400"/>
                </a:cubicBezTo>
                <a:cubicBezTo>
                  <a:pt x="474459" y="155225"/>
                  <a:pt x="488575" y="159436"/>
                  <a:pt x="501232" y="166230"/>
                </a:cubicBezTo>
                <a:cubicBezTo>
                  <a:pt x="501426" y="166336"/>
                  <a:pt x="501497" y="166544"/>
                  <a:pt x="501645" y="166691"/>
                </a:cubicBezTo>
                <a:cubicBezTo>
                  <a:pt x="506644" y="166147"/>
                  <a:pt x="511639" y="165593"/>
                  <a:pt x="516640" y="165066"/>
                </a:cubicBezTo>
                <a:cubicBezTo>
                  <a:pt x="504445" y="161651"/>
                  <a:pt x="492583" y="154876"/>
                  <a:pt x="481397" y="149549"/>
                </a:cubicBezTo>
                <a:cubicBezTo>
                  <a:pt x="471573" y="144874"/>
                  <a:pt x="460186" y="141053"/>
                  <a:pt x="452376" y="133358"/>
                </a:cubicBezTo>
                <a:cubicBezTo>
                  <a:pt x="451147" y="132143"/>
                  <a:pt x="452356" y="130329"/>
                  <a:pt x="453921" y="130570"/>
                </a:cubicBezTo>
                <a:cubicBezTo>
                  <a:pt x="466468" y="132496"/>
                  <a:pt x="478465" y="140834"/>
                  <a:pt x="489853" y="146314"/>
                </a:cubicBezTo>
                <a:cubicBezTo>
                  <a:pt x="501232" y="151782"/>
                  <a:pt x="514186" y="156079"/>
                  <a:pt x="523989" y="164106"/>
                </a:cubicBezTo>
                <a:cubicBezTo>
                  <a:pt x="524049" y="164152"/>
                  <a:pt x="524055" y="164236"/>
                  <a:pt x="524105" y="164291"/>
                </a:cubicBezTo>
                <a:cubicBezTo>
                  <a:pt x="530323" y="163644"/>
                  <a:pt x="536538" y="162984"/>
                  <a:pt x="542757" y="162357"/>
                </a:cubicBezTo>
                <a:cubicBezTo>
                  <a:pt x="530876" y="157381"/>
                  <a:pt x="519498" y="151047"/>
                  <a:pt x="508102" y="145143"/>
                </a:cubicBezTo>
                <a:cubicBezTo>
                  <a:pt x="496509" y="139132"/>
                  <a:pt x="483696" y="134146"/>
                  <a:pt x="474069" y="125218"/>
                </a:cubicBezTo>
                <a:cubicBezTo>
                  <a:pt x="472887" y="124120"/>
                  <a:pt x="474417" y="122645"/>
                  <a:pt x="475639" y="122913"/>
                </a:cubicBezTo>
                <a:cubicBezTo>
                  <a:pt x="488414" y="125697"/>
                  <a:pt x="499982" y="133482"/>
                  <a:pt x="511467" y="139507"/>
                </a:cubicBezTo>
                <a:cubicBezTo>
                  <a:pt x="524733" y="146462"/>
                  <a:pt x="538467" y="152990"/>
                  <a:pt x="550766" y="161559"/>
                </a:cubicBezTo>
                <a:cubicBezTo>
                  <a:pt x="557029" y="160928"/>
                  <a:pt x="563293" y="160293"/>
                  <a:pt x="569556" y="159680"/>
                </a:cubicBezTo>
                <a:cubicBezTo>
                  <a:pt x="556936" y="154248"/>
                  <a:pt x="544704" y="147779"/>
                  <a:pt x="532456" y="141679"/>
                </a:cubicBezTo>
                <a:cubicBezTo>
                  <a:pt x="518266" y="134612"/>
                  <a:pt x="502512" y="128622"/>
                  <a:pt x="490258" y="118510"/>
                </a:cubicBezTo>
                <a:cubicBezTo>
                  <a:pt x="489018" y="117490"/>
                  <a:pt x="490170" y="115351"/>
                  <a:pt x="491708" y="115739"/>
                </a:cubicBezTo>
                <a:cubicBezTo>
                  <a:pt x="507207" y="119653"/>
                  <a:pt x="521435" y="128832"/>
                  <a:pt x="535646" y="136015"/>
                </a:cubicBezTo>
                <a:cubicBezTo>
                  <a:pt x="550105" y="143325"/>
                  <a:pt x="564908" y="150326"/>
                  <a:pt x="578741" y="158792"/>
                </a:cubicBezTo>
                <a:cubicBezTo>
                  <a:pt x="584835" y="158203"/>
                  <a:pt x="590926" y="157605"/>
                  <a:pt x="597019" y="157027"/>
                </a:cubicBezTo>
                <a:cubicBezTo>
                  <a:pt x="590650" y="154805"/>
                  <a:pt x="584420" y="152058"/>
                  <a:pt x="578451" y="149329"/>
                </a:cubicBezTo>
                <a:cubicBezTo>
                  <a:pt x="568010" y="144556"/>
                  <a:pt x="555446" y="139349"/>
                  <a:pt x="548369" y="130071"/>
                </a:cubicBezTo>
                <a:cubicBezTo>
                  <a:pt x="547527" y="128963"/>
                  <a:pt x="548772" y="127252"/>
                  <a:pt x="550087" y="127612"/>
                </a:cubicBezTo>
                <a:cubicBezTo>
                  <a:pt x="560989" y="130591"/>
                  <a:pt x="570759" y="138493"/>
                  <a:pt x="580869" y="143602"/>
                </a:cubicBezTo>
                <a:cubicBezTo>
                  <a:pt x="590053" y="148244"/>
                  <a:pt x="599878" y="151518"/>
                  <a:pt x="609141" y="155884"/>
                </a:cubicBezTo>
                <a:cubicBezTo>
                  <a:pt x="616334" y="155210"/>
                  <a:pt x="623528" y="154527"/>
                  <a:pt x="630719" y="153858"/>
                </a:cubicBezTo>
                <a:cubicBezTo>
                  <a:pt x="624733" y="151697"/>
                  <a:pt x="618834" y="149232"/>
                  <a:pt x="612989" y="146883"/>
                </a:cubicBezTo>
                <a:cubicBezTo>
                  <a:pt x="602451" y="142646"/>
                  <a:pt x="589949" y="139274"/>
                  <a:pt x="581311" y="131793"/>
                </a:cubicBezTo>
                <a:cubicBezTo>
                  <a:pt x="580282" y="130902"/>
                  <a:pt x="581074" y="128773"/>
                  <a:pt x="582508" y="128941"/>
                </a:cubicBezTo>
                <a:cubicBezTo>
                  <a:pt x="593720" y="130259"/>
                  <a:pt x="604409" y="136843"/>
                  <a:pt x="614774" y="141169"/>
                </a:cubicBezTo>
                <a:cubicBezTo>
                  <a:pt x="623879" y="144970"/>
                  <a:pt x="633301" y="148365"/>
                  <a:pt x="642139" y="152798"/>
                </a:cubicBezTo>
                <a:cubicBezTo>
                  <a:pt x="650659" y="152008"/>
                  <a:pt x="659179" y="151218"/>
                  <a:pt x="667691" y="150430"/>
                </a:cubicBezTo>
                <a:cubicBezTo>
                  <a:pt x="659478" y="147651"/>
                  <a:pt x="651412" y="144287"/>
                  <a:pt x="643488" y="141035"/>
                </a:cubicBezTo>
                <a:cubicBezTo>
                  <a:pt x="632853" y="136675"/>
                  <a:pt x="620136" y="132977"/>
                  <a:pt x="611628" y="125112"/>
                </a:cubicBezTo>
                <a:cubicBezTo>
                  <a:pt x="610410" y="123984"/>
                  <a:pt x="611021" y="121523"/>
                  <a:pt x="612965" y="121848"/>
                </a:cubicBezTo>
                <a:cubicBezTo>
                  <a:pt x="624677" y="123813"/>
                  <a:pt x="635612" y="131095"/>
                  <a:pt x="646417" y="135923"/>
                </a:cubicBezTo>
                <a:cubicBezTo>
                  <a:pt x="656771" y="140547"/>
                  <a:pt x="667579" y="144505"/>
                  <a:pt x="677788" y="149492"/>
                </a:cubicBezTo>
                <a:cubicBezTo>
                  <a:pt x="683578" y="148956"/>
                  <a:pt x="689373" y="148423"/>
                  <a:pt x="695160" y="147886"/>
                </a:cubicBezTo>
                <a:cubicBezTo>
                  <a:pt x="666703" y="138297"/>
                  <a:pt x="636977" y="123569"/>
                  <a:pt x="613055" y="107148"/>
                </a:cubicBezTo>
                <a:cubicBezTo>
                  <a:pt x="611523" y="106093"/>
                  <a:pt x="613156" y="103926"/>
                  <a:pt x="614720" y="104531"/>
                </a:cubicBezTo>
                <a:cubicBezTo>
                  <a:pt x="645286" y="116311"/>
                  <a:pt x="677568" y="131146"/>
                  <a:pt x="706412" y="146825"/>
                </a:cubicBezTo>
                <a:cubicBezTo>
                  <a:pt x="713476" y="146163"/>
                  <a:pt x="720547" y="145508"/>
                  <a:pt x="727603" y="144837"/>
                </a:cubicBezTo>
                <a:cubicBezTo>
                  <a:pt x="715151" y="139827"/>
                  <a:pt x="702653" y="131945"/>
                  <a:pt x="692193" y="125315"/>
                </a:cubicBezTo>
                <a:cubicBezTo>
                  <a:pt x="690509" y="124246"/>
                  <a:pt x="691926" y="121489"/>
                  <a:pt x="693797" y="122194"/>
                </a:cubicBezTo>
                <a:cubicBezTo>
                  <a:pt x="707991" y="127540"/>
                  <a:pt x="725636" y="134336"/>
                  <a:pt x="738017" y="143845"/>
                </a:cubicBezTo>
                <a:cubicBezTo>
                  <a:pt x="740136" y="143640"/>
                  <a:pt x="742260" y="143445"/>
                  <a:pt x="744377" y="143242"/>
                </a:cubicBezTo>
                <a:cubicBezTo>
                  <a:pt x="750355" y="142661"/>
                  <a:pt x="756299" y="141934"/>
                  <a:pt x="762264" y="141304"/>
                </a:cubicBezTo>
                <a:cubicBezTo>
                  <a:pt x="749289" y="136168"/>
                  <a:pt x="736349" y="129313"/>
                  <a:pt x="724900" y="122232"/>
                </a:cubicBezTo>
                <a:cubicBezTo>
                  <a:pt x="723150" y="121150"/>
                  <a:pt x="724387" y="118666"/>
                  <a:pt x="726319" y="119385"/>
                </a:cubicBezTo>
                <a:cubicBezTo>
                  <a:pt x="741015" y="124820"/>
                  <a:pt x="756522" y="131916"/>
                  <a:pt x="769935" y="140475"/>
                </a:cubicBezTo>
                <a:cubicBezTo>
                  <a:pt x="778594" y="139533"/>
                  <a:pt x="787268" y="138673"/>
                  <a:pt x="795906" y="137665"/>
                </a:cubicBezTo>
                <a:cubicBezTo>
                  <a:pt x="781871" y="133472"/>
                  <a:pt x="767706" y="125986"/>
                  <a:pt x="756395" y="118235"/>
                </a:cubicBezTo>
                <a:cubicBezTo>
                  <a:pt x="755026" y="117294"/>
                  <a:pt x="756215" y="115045"/>
                  <a:pt x="757775" y="115664"/>
                </a:cubicBezTo>
                <a:cubicBezTo>
                  <a:pt x="766527" y="119109"/>
                  <a:pt x="775047" y="123171"/>
                  <a:pt x="783695" y="126871"/>
                </a:cubicBezTo>
                <a:cubicBezTo>
                  <a:pt x="791325" y="130133"/>
                  <a:pt x="799356" y="132689"/>
                  <a:pt x="806802" y="136351"/>
                </a:cubicBezTo>
                <a:cubicBezTo>
                  <a:pt x="815979" y="135252"/>
                  <a:pt x="825153" y="134177"/>
                  <a:pt x="834317" y="133030"/>
                </a:cubicBezTo>
                <a:cubicBezTo>
                  <a:pt x="817412" y="128029"/>
                  <a:pt x="799847" y="120177"/>
                  <a:pt x="786216" y="111528"/>
                </a:cubicBezTo>
                <a:cubicBezTo>
                  <a:pt x="785081" y="110807"/>
                  <a:pt x="786061" y="109148"/>
                  <a:pt x="787265" y="109514"/>
                </a:cubicBezTo>
                <a:cubicBezTo>
                  <a:pt x="798297" y="112884"/>
                  <a:pt x="808671" y="118086"/>
                  <a:pt x="819342" y="122418"/>
                </a:cubicBezTo>
                <a:cubicBezTo>
                  <a:pt x="827383" y="125681"/>
                  <a:pt x="835789" y="128406"/>
                  <a:pt x="843812" y="131822"/>
                </a:cubicBezTo>
                <a:cubicBezTo>
                  <a:pt x="853955" y="130527"/>
                  <a:pt x="864118" y="129315"/>
                  <a:pt x="874245" y="127955"/>
                </a:cubicBezTo>
                <a:cubicBezTo>
                  <a:pt x="849123" y="121412"/>
                  <a:pt x="824086" y="111190"/>
                  <a:pt x="802457" y="97379"/>
                </a:cubicBezTo>
                <a:cubicBezTo>
                  <a:pt x="801415" y="96713"/>
                  <a:pt x="802238" y="94908"/>
                  <a:pt x="803429" y="95397"/>
                </a:cubicBezTo>
                <a:cubicBezTo>
                  <a:pt x="830267" y="106392"/>
                  <a:pt x="856680" y="117150"/>
                  <a:pt x="884081" y="126655"/>
                </a:cubicBezTo>
                <a:cubicBezTo>
                  <a:pt x="891863" y="125592"/>
                  <a:pt x="899679" y="124676"/>
                  <a:pt x="907453" y="123567"/>
                </a:cubicBezTo>
                <a:cubicBezTo>
                  <a:pt x="906757" y="123282"/>
                  <a:pt x="906086" y="123037"/>
                  <a:pt x="905368" y="122723"/>
                </a:cubicBezTo>
                <a:cubicBezTo>
                  <a:pt x="904256" y="122236"/>
                  <a:pt x="904101" y="121280"/>
                  <a:pt x="904364" y="120393"/>
                </a:cubicBezTo>
                <a:cubicBezTo>
                  <a:pt x="884634" y="113178"/>
                  <a:pt x="864685" y="105886"/>
                  <a:pt x="846251" y="96287"/>
                </a:cubicBezTo>
                <a:cubicBezTo>
                  <a:pt x="844870" y="95566"/>
                  <a:pt x="845815" y="93443"/>
                  <a:pt x="847282" y="93812"/>
                </a:cubicBezTo>
                <a:cubicBezTo>
                  <a:pt x="873469" y="100353"/>
                  <a:pt x="898954" y="111533"/>
                  <a:pt x="924170" y="121119"/>
                </a:cubicBezTo>
                <a:cubicBezTo>
                  <a:pt x="931914" y="119978"/>
                  <a:pt x="939665" y="118897"/>
                  <a:pt x="947394" y="117714"/>
                </a:cubicBezTo>
                <a:cubicBezTo>
                  <a:pt x="941522" y="114896"/>
                  <a:pt x="935883" y="111725"/>
                  <a:pt x="932272" y="110212"/>
                </a:cubicBezTo>
                <a:cubicBezTo>
                  <a:pt x="915590" y="103229"/>
                  <a:pt x="897005" y="96925"/>
                  <a:pt x="882594" y="85807"/>
                </a:cubicBezTo>
                <a:cubicBezTo>
                  <a:pt x="881198" y="84729"/>
                  <a:pt x="882041" y="81969"/>
                  <a:pt x="883995" y="82720"/>
                </a:cubicBezTo>
                <a:cubicBezTo>
                  <a:pt x="910038" y="92785"/>
                  <a:pt x="935023" y="105865"/>
                  <a:pt x="961310" y="115556"/>
                </a:cubicBezTo>
                <a:cubicBezTo>
                  <a:pt x="969155" y="114327"/>
                  <a:pt x="977018" y="113185"/>
                  <a:pt x="984854" y="111906"/>
                </a:cubicBezTo>
                <a:cubicBezTo>
                  <a:pt x="977799" y="109548"/>
                  <a:pt x="970930" y="106584"/>
                  <a:pt x="964090" y="103607"/>
                </a:cubicBezTo>
                <a:cubicBezTo>
                  <a:pt x="952426" y="98533"/>
                  <a:pt x="940008" y="94577"/>
                  <a:pt x="928769" y="88674"/>
                </a:cubicBezTo>
                <a:cubicBezTo>
                  <a:pt x="926892" y="87691"/>
                  <a:pt x="927644" y="84984"/>
                  <a:pt x="929780" y="85131"/>
                </a:cubicBezTo>
                <a:cubicBezTo>
                  <a:pt x="942942" y="86029"/>
                  <a:pt x="955084" y="92521"/>
                  <a:pt x="966919" y="97897"/>
                </a:cubicBezTo>
                <a:cubicBezTo>
                  <a:pt x="976267" y="102145"/>
                  <a:pt x="985740" y="106095"/>
                  <a:pt x="995144" y="110205"/>
                </a:cubicBezTo>
                <a:cubicBezTo>
                  <a:pt x="1006047" y="108394"/>
                  <a:pt x="1016976" y="106704"/>
                  <a:pt x="1027860" y="104797"/>
                </a:cubicBezTo>
                <a:cubicBezTo>
                  <a:pt x="1017403" y="102173"/>
                  <a:pt x="1007031" y="97419"/>
                  <a:pt x="997393" y="93626"/>
                </a:cubicBezTo>
                <a:cubicBezTo>
                  <a:pt x="984352" y="88492"/>
                  <a:pt x="969142" y="83958"/>
                  <a:pt x="958195" y="75087"/>
                </a:cubicBezTo>
                <a:cubicBezTo>
                  <a:pt x="957176" y="74260"/>
                  <a:pt x="957639" y="72120"/>
                  <a:pt x="959194" y="72430"/>
                </a:cubicBezTo>
                <a:cubicBezTo>
                  <a:pt x="973250" y="75222"/>
                  <a:pt x="986595" y="83244"/>
                  <a:pt x="999924" y="88473"/>
                </a:cubicBezTo>
                <a:cubicBezTo>
                  <a:pt x="1012196" y="93292"/>
                  <a:pt x="1025963" y="96656"/>
                  <a:pt x="1037496" y="103133"/>
                </a:cubicBezTo>
                <a:cubicBezTo>
                  <a:pt x="1044570" y="101870"/>
                  <a:pt x="1051680" y="100765"/>
                  <a:pt x="1058744" y="99457"/>
                </a:cubicBezTo>
                <a:cubicBezTo>
                  <a:pt x="1052382" y="96686"/>
                  <a:pt x="1046149" y="93300"/>
                  <a:pt x="1042501" y="91884"/>
                </a:cubicBezTo>
                <a:cubicBezTo>
                  <a:pt x="1027016" y="85856"/>
                  <a:pt x="1011396" y="79399"/>
                  <a:pt x="998389" y="68913"/>
                </a:cubicBezTo>
                <a:cubicBezTo>
                  <a:pt x="997021" y="67811"/>
                  <a:pt x="997795" y="65123"/>
                  <a:pt x="999786" y="65826"/>
                </a:cubicBezTo>
                <a:cubicBezTo>
                  <a:pt x="1025242" y="74835"/>
                  <a:pt x="1050149" y="86419"/>
                  <a:pt x="1075367" y="96295"/>
                </a:cubicBezTo>
                <a:cubicBezTo>
                  <a:pt x="1082910" y="94863"/>
                  <a:pt x="1090462" y="93478"/>
                  <a:pt x="1097995" y="91992"/>
                </a:cubicBezTo>
                <a:cubicBezTo>
                  <a:pt x="1071386" y="81760"/>
                  <a:pt x="1044905" y="69721"/>
                  <a:pt x="1020614" y="55024"/>
                </a:cubicBezTo>
                <a:cubicBezTo>
                  <a:pt x="1017678" y="53250"/>
                  <a:pt x="1020240" y="48213"/>
                  <a:pt x="1023423" y="49657"/>
                </a:cubicBezTo>
                <a:cubicBezTo>
                  <a:pt x="1051761" y="62484"/>
                  <a:pt x="1079607" y="76112"/>
                  <a:pt x="1108209" y="88405"/>
                </a:cubicBezTo>
                <a:cubicBezTo>
                  <a:pt x="1108846" y="88684"/>
                  <a:pt x="1109241" y="89135"/>
                  <a:pt x="1109533" y="89640"/>
                </a:cubicBezTo>
                <a:cubicBezTo>
                  <a:pt x="1121013" y="87332"/>
                  <a:pt x="1132499" y="85046"/>
                  <a:pt x="1143953" y="82614"/>
                </a:cubicBezTo>
                <a:cubicBezTo>
                  <a:pt x="1106072" y="69427"/>
                  <a:pt x="1066510" y="51664"/>
                  <a:pt x="1032157" y="32516"/>
                </a:cubicBezTo>
                <a:cubicBezTo>
                  <a:pt x="1030572" y="31636"/>
                  <a:pt x="1031532" y="28914"/>
                  <a:pt x="1033358" y="29478"/>
                </a:cubicBezTo>
                <a:cubicBezTo>
                  <a:pt x="1074336" y="42098"/>
                  <a:pt x="1117780" y="59966"/>
                  <a:pt x="1155791" y="80052"/>
                </a:cubicBezTo>
                <a:cubicBezTo>
                  <a:pt x="1164895" y="78084"/>
                  <a:pt x="1174009" y="76197"/>
                  <a:pt x="1183096" y="74146"/>
                </a:cubicBezTo>
                <a:cubicBezTo>
                  <a:pt x="1156170" y="67245"/>
                  <a:pt x="1125962" y="56027"/>
                  <a:pt x="1103819" y="41434"/>
                </a:cubicBezTo>
                <a:cubicBezTo>
                  <a:pt x="1102339" y="40458"/>
                  <a:pt x="1103115" y="37871"/>
                  <a:pt x="1105018" y="38391"/>
                </a:cubicBezTo>
                <a:cubicBezTo>
                  <a:pt x="1120645" y="42671"/>
                  <a:pt x="1135318" y="49962"/>
                  <a:pt x="1150422" y="55754"/>
                </a:cubicBezTo>
                <a:cubicBezTo>
                  <a:pt x="1164882" y="61299"/>
                  <a:pt x="1179766" y="65828"/>
                  <a:pt x="1194102" y="71654"/>
                </a:cubicBezTo>
                <a:cubicBezTo>
                  <a:pt x="1200940" y="70086"/>
                  <a:pt x="1207799" y="68623"/>
                  <a:pt x="1214626" y="67006"/>
                </a:cubicBezTo>
                <a:cubicBezTo>
                  <a:pt x="1209420" y="65496"/>
                  <a:pt x="1204282" y="63423"/>
                  <a:pt x="1199586" y="61696"/>
                </a:cubicBezTo>
                <a:cubicBezTo>
                  <a:pt x="1190842" y="58482"/>
                  <a:pt x="1181917" y="55554"/>
                  <a:pt x="1174335" y="50057"/>
                </a:cubicBezTo>
                <a:cubicBezTo>
                  <a:pt x="1172825" y="48964"/>
                  <a:pt x="1173414" y="45907"/>
                  <a:pt x="1175594" y="46269"/>
                </a:cubicBezTo>
                <a:cubicBezTo>
                  <a:pt x="1185042" y="47834"/>
                  <a:pt x="1193746" y="52038"/>
                  <a:pt x="1202651" y="55415"/>
                </a:cubicBezTo>
                <a:cubicBezTo>
                  <a:pt x="1209988" y="58197"/>
                  <a:pt x="1218102" y="60410"/>
                  <a:pt x="1224832" y="64575"/>
                </a:cubicBezTo>
                <a:cubicBezTo>
                  <a:pt x="1233247" y="62551"/>
                  <a:pt x="1241690" y="60655"/>
                  <a:pt x="1250092" y="58557"/>
                </a:cubicBezTo>
                <a:cubicBezTo>
                  <a:pt x="1229672" y="51744"/>
                  <a:pt x="1208298" y="44530"/>
                  <a:pt x="1190120" y="33612"/>
                </a:cubicBezTo>
                <a:cubicBezTo>
                  <a:pt x="1188918" y="32890"/>
                  <a:pt x="1189488" y="30848"/>
                  <a:pt x="1190990" y="31201"/>
                </a:cubicBezTo>
                <a:cubicBezTo>
                  <a:pt x="1214801" y="36828"/>
                  <a:pt x="1237919" y="47393"/>
                  <a:pt x="1260854" y="55831"/>
                </a:cubicBezTo>
                <a:cubicBezTo>
                  <a:pt x="1271182" y="53210"/>
                  <a:pt x="1281541" y="50734"/>
                  <a:pt x="1291848" y="47991"/>
                </a:cubicBezTo>
                <a:cubicBezTo>
                  <a:pt x="1257128" y="42322"/>
                  <a:pt x="1220824" y="31279"/>
                  <a:pt x="1189454" y="18665"/>
                </a:cubicBezTo>
                <a:cubicBezTo>
                  <a:pt x="1187531" y="17893"/>
                  <a:pt x="1188383" y="14715"/>
                  <a:pt x="1190471" y="15125"/>
                </a:cubicBezTo>
                <a:cubicBezTo>
                  <a:pt x="1213992" y="19769"/>
                  <a:pt x="1236930" y="27181"/>
                  <a:pt x="1260126" y="33215"/>
                </a:cubicBezTo>
                <a:cubicBezTo>
                  <a:pt x="1274750" y="37021"/>
                  <a:pt x="1289710" y="40203"/>
                  <a:pt x="1304183" y="44676"/>
                </a:cubicBezTo>
                <a:cubicBezTo>
                  <a:pt x="1314593" y="41854"/>
                  <a:pt x="1325040" y="39221"/>
                  <a:pt x="1335421" y="36274"/>
                </a:cubicBezTo>
                <a:cubicBezTo>
                  <a:pt x="1316398" y="34214"/>
                  <a:pt x="1297439" y="29820"/>
                  <a:pt x="1279002" y="25539"/>
                </a:cubicBezTo>
                <a:cubicBezTo>
                  <a:pt x="1252931" y="19491"/>
                  <a:pt x="1222338" y="14258"/>
                  <a:pt x="1199078" y="647"/>
                </a:cubicBezTo>
                <a:lnTo>
                  <a:pt x="1199275" y="0"/>
                </a:lnTo>
                <a:lnTo>
                  <a:pt x="1213620" y="0"/>
                </a:lnTo>
                <a:lnTo>
                  <a:pt x="1238966" y="5903"/>
                </a:lnTo>
                <a:cubicBezTo>
                  <a:pt x="1251830" y="9807"/>
                  <a:pt x="1264637" y="14075"/>
                  <a:pt x="1277372" y="17104"/>
                </a:cubicBezTo>
                <a:cubicBezTo>
                  <a:pt x="1301024" y="22732"/>
                  <a:pt x="1325359" y="26254"/>
                  <a:pt x="1348878" y="32383"/>
                </a:cubicBezTo>
                <a:cubicBezTo>
                  <a:pt x="1355389" y="30496"/>
                  <a:pt x="1361911" y="28661"/>
                  <a:pt x="1368410" y="26727"/>
                </a:cubicBezTo>
                <a:cubicBezTo>
                  <a:pt x="1351175" y="24134"/>
                  <a:pt x="1333919" y="19337"/>
                  <a:pt x="1317579" y="15165"/>
                </a:cubicBezTo>
                <a:lnTo>
                  <a:pt x="1271059" y="0"/>
                </a:lnTo>
                <a:lnTo>
                  <a:pt x="1290860" y="0"/>
                </a:lnTo>
                <a:lnTo>
                  <a:pt x="1327012" y="10085"/>
                </a:lnTo>
                <a:cubicBezTo>
                  <a:pt x="1345495" y="14605"/>
                  <a:pt x="1364894" y="17202"/>
                  <a:pt x="1383331" y="22204"/>
                </a:cubicBezTo>
                <a:cubicBezTo>
                  <a:pt x="1389139" y="20437"/>
                  <a:pt x="1394961" y="18732"/>
                  <a:pt x="1400762" y="16924"/>
                </a:cubicBezTo>
                <a:cubicBezTo>
                  <a:pt x="1385575" y="14703"/>
                  <a:pt x="1370473" y="10247"/>
                  <a:pt x="1355884" y="6125"/>
                </a:cubicBezTo>
                <a:lnTo>
                  <a:pt x="1335372" y="0"/>
                </a:lnTo>
                <a:lnTo>
                  <a:pt x="1360904" y="0"/>
                </a:lnTo>
                <a:lnTo>
                  <a:pt x="1411505" y="13556"/>
                </a:lnTo>
                <a:cubicBezTo>
                  <a:pt x="1416381" y="12010"/>
                  <a:pt x="1421262" y="10534"/>
                  <a:pt x="1426116" y="8967"/>
                </a:cubicBezTo>
                <a:lnTo>
                  <a:pt x="1393204" y="0"/>
                </a:lnTo>
                <a:lnTo>
                  <a:pt x="1414774" y="0"/>
                </a:lnTo>
                <a:lnTo>
                  <a:pt x="1434373" y="6285"/>
                </a:lnTo>
                <a:cubicBezTo>
                  <a:pt x="1440336" y="4334"/>
                  <a:pt x="1446320" y="2455"/>
                  <a:pt x="1452286" y="458"/>
                </a:cubicBezTo>
                <a:lnTo>
                  <a:pt x="1450748" y="0"/>
                </a:lnTo>
                <a:lnTo>
                  <a:pt x="1472732" y="0"/>
                </a:lnTo>
                <a:lnTo>
                  <a:pt x="1395005" y="27451"/>
                </a:lnTo>
                <a:cubicBezTo>
                  <a:pt x="1394794" y="28069"/>
                  <a:pt x="1394310" y="28601"/>
                  <a:pt x="1393469" y="28616"/>
                </a:cubicBezTo>
                <a:cubicBezTo>
                  <a:pt x="1392791" y="28631"/>
                  <a:pt x="1392098" y="28574"/>
                  <a:pt x="1391417" y="28576"/>
                </a:cubicBezTo>
                <a:cubicBezTo>
                  <a:pt x="1225031" y="80021"/>
                  <a:pt x="1054130" y="115789"/>
                  <a:pt x="880762" y="136285"/>
                </a:cubicBezTo>
                <a:cubicBezTo>
                  <a:pt x="680132" y="160006"/>
                  <a:pt x="477611" y="170078"/>
                  <a:pt x="279357" y="206308"/>
                </a:cubicBezTo>
                <a:cubicBezTo>
                  <a:pt x="670583" y="141480"/>
                  <a:pt x="1075946" y="158696"/>
                  <a:pt x="1455678" y="29741"/>
                </a:cubicBezTo>
                <a:cubicBezTo>
                  <a:pt x="1482241" y="20721"/>
                  <a:pt x="1508648" y="11180"/>
                  <a:pt x="1534884" y="1223"/>
                </a:cubicBezTo>
                <a:lnTo>
                  <a:pt x="1537835" y="0"/>
                </a:lnTo>
                <a:lnTo>
                  <a:pt x="1561807" y="0"/>
                </a:lnTo>
                <a:lnTo>
                  <a:pt x="1551597" y="3938"/>
                </a:lnTo>
                <a:lnTo>
                  <a:pt x="1551600" y="3947"/>
                </a:lnTo>
                <a:cubicBezTo>
                  <a:pt x="1551601" y="3949"/>
                  <a:pt x="1551601" y="3949"/>
                  <a:pt x="1551601" y="3949"/>
                </a:cubicBezTo>
                <a:cubicBezTo>
                  <a:pt x="1550906" y="8120"/>
                  <a:pt x="1549101" y="11719"/>
                  <a:pt x="1546909" y="15183"/>
                </a:cubicBezTo>
                <a:cubicBezTo>
                  <a:pt x="1546161" y="16342"/>
                  <a:pt x="1545378" y="17484"/>
                  <a:pt x="1544578" y="18630"/>
                </a:cubicBezTo>
                <a:cubicBezTo>
                  <a:pt x="1541687" y="22747"/>
                  <a:pt x="1538611" y="27797"/>
                  <a:pt x="1533184" y="28161"/>
                </a:cubicBezTo>
                <a:cubicBezTo>
                  <a:pt x="1532246" y="28225"/>
                  <a:pt x="1531503" y="27280"/>
                  <a:pt x="1531511" y="26419"/>
                </a:cubicBezTo>
                <a:cubicBezTo>
                  <a:pt x="1531536" y="21498"/>
                  <a:pt x="1535696" y="18038"/>
                  <a:pt x="1538548" y="14345"/>
                </a:cubicBezTo>
                <a:cubicBezTo>
                  <a:pt x="1540442" y="11876"/>
                  <a:pt x="1542171" y="9301"/>
                  <a:pt x="1544038" y="6852"/>
                </a:cubicBezTo>
                <a:cubicBezTo>
                  <a:pt x="1539708" y="8518"/>
                  <a:pt x="1535394" y="10233"/>
                  <a:pt x="1531040" y="11871"/>
                </a:cubicBezTo>
                <a:cubicBezTo>
                  <a:pt x="1527934" y="13040"/>
                  <a:pt x="1524813" y="14098"/>
                  <a:pt x="1521702" y="15250"/>
                </a:cubicBezTo>
                <a:cubicBezTo>
                  <a:pt x="1521690" y="15322"/>
                  <a:pt x="1521708" y="15382"/>
                  <a:pt x="1521681" y="15458"/>
                </a:cubicBezTo>
                <a:cubicBezTo>
                  <a:pt x="1520178" y="20189"/>
                  <a:pt x="1518184" y="24709"/>
                  <a:pt x="1516025" y="29180"/>
                </a:cubicBezTo>
                <a:cubicBezTo>
                  <a:pt x="1514557" y="32250"/>
                  <a:pt x="1513289" y="36044"/>
                  <a:pt x="1509654" y="36876"/>
                </a:cubicBezTo>
                <a:cubicBezTo>
                  <a:pt x="1508881" y="37052"/>
                  <a:pt x="1507797" y="36854"/>
                  <a:pt x="1507410" y="36051"/>
                </a:cubicBezTo>
                <a:cubicBezTo>
                  <a:pt x="1505460" y="31988"/>
                  <a:pt x="1508290" y="27886"/>
                  <a:pt x="1510133" y="24191"/>
                </a:cubicBezTo>
                <a:cubicBezTo>
                  <a:pt x="1511114" y="22209"/>
                  <a:pt x="1512135" y="20249"/>
                  <a:pt x="1513213" y="18319"/>
                </a:cubicBezTo>
                <a:cubicBezTo>
                  <a:pt x="1327756" y="85858"/>
                  <a:pt x="1136355" y="121504"/>
                  <a:pt x="941573" y="144211"/>
                </a:cubicBezTo>
                <a:cubicBezTo>
                  <a:pt x="941721" y="144415"/>
                  <a:pt x="941961" y="144545"/>
                  <a:pt x="942010" y="144817"/>
                </a:cubicBezTo>
                <a:cubicBezTo>
                  <a:pt x="942686" y="148540"/>
                  <a:pt x="939854" y="151166"/>
                  <a:pt x="937592" y="153933"/>
                </a:cubicBezTo>
                <a:cubicBezTo>
                  <a:pt x="934726" y="157431"/>
                  <a:pt x="931498" y="161604"/>
                  <a:pt x="927082" y="163069"/>
                </a:cubicBezTo>
                <a:cubicBezTo>
                  <a:pt x="926248" y="163346"/>
                  <a:pt x="925184" y="162690"/>
                  <a:pt x="925414" y="161722"/>
                </a:cubicBezTo>
                <a:cubicBezTo>
                  <a:pt x="926364" y="157712"/>
                  <a:pt x="929276" y="154540"/>
                  <a:pt x="931680" y="151285"/>
                </a:cubicBezTo>
                <a:cubicBezTo>
                  <a:pt x="933241" y="149169"/>
                  <a:pt x="934607" y="146468"/>
                  <a:pt x="936625" y="144783"/>
                </a:cubicBezTo>
                <a:cubicBezTo>
                  <a:pt x="899385" y="149079"/>
                  <a:pt x="862038" y="152964"/>
                  <a:pt x="824573" y="156457"/>
                </a:cubicBezTo>
                <a:cubicBezTo>
                  <a:pt x="561402" y="180992"/>
                  <a:pt x="294830" y="195369"/>
                  <a:pt x="39406" y="267927"/>
                </a:cubicBezTo>
                <a:cubicBezTo>
                  <a:pt x="59497" y="264498"/>
                  <a:pt x="79598" y="261685"/>
                  <a:pt x="99701" y="259045"/>
                </a:cubicBezTo>
                <a:cubicBezTo>
                  <a:pt x="101894" y="257646"/>
                  <a:pt x="103960" y="256083"/>
                  <a:pt x="106141" y="254663"/>
                </a:cubicBezTo>
                <a:cubicBezTo>
                  <a:pt x="107531" y="253755"/>
                  <a:pt x="108945" y="255151"/>
                  <a:pt x="108465" y="256587"/>
                </a:cubicBezTo>
                <a:cubicBezTo>
                  <a:pt x="108323" y="257014"/>
                  <a:pt x="108107" y="257490"/>
                  <a:pt x="107870" y="257973"/>
                </a:cubicBezTo>
                <a:cubicBezTo>
                  <a:pt x="111964" y="257449"/>
                  <a:pt x="116053" y="256866"/>
                  <a:pt x="120144" y="256360"/>
                </a:cubicBezTo>
                <a:cubicBezTo>
                  <a:pt x="120301" y="254742"/>
                  <a:pt x="121077" y="253727"/>
                  <a:pt x="122674" y="252558"/>
                </a:cubicBezTo>
                <a:cubicBezTo>
                  <a:pt x="125809" y="250248"/>
                  <a:pt x="129204" y="248144"/>
                  <a:pt x="132786" y="246605"/>
                </a:cubicBezTo>
                <a:cubicBezTo>
                  <a:pt x="134836" y="245723"/>
                  <a:pt x="136572" y="248383"/>
                  <a:pt x="135262" y="250025"/>
                </a:cubicBezTo>
                <a:cubicBezTo>
                  <a:pt x="133774" y="251886"/>
                  <a:pt x="132042" y="253538"/>
                  <a:pt x="130251" y="255128"/>
                </a:cubicBezTo>
                <a:cubicBezTo>
                  <a:pt x="137593" y="254260"/>
                  <a:pt x="144932" y="253250"/>
                  <a:pt x="152273" y="252449"/>
                </a:cubicBezTo>
                <a:cubicBezTo>
                  <a:pt x="151349" y="251277"/>
                  <a:pt x="151243" y="249735"/>
                  <a:pt x="152401" y="248228"/>
                </a:cubicBezTo>
                <a:cubicBezTo>
                  <a:pt x="153406" y="246921"/>
                  <a:pt x="155438" y="246080"/>
                  <a:pt x="156761" y="245102"/>
                </a:cubicBezTo>
                <a:cubicBezTo>
                  <a:pt x="159392" y="243153"/>
                  <a:pt x="161756" y="240782"/>
                  <a:pt x="164607" y="239162"/>
                </a:cubicBezTo>
                <a:cubicBezTo>
                  <a:pt x="166074" y="238332"/>
                  <a:pt x="168059" y="239775"/>
                  <a:pt x="167528" y="241438"/>
                </a:cubicBezTo>
                <a:cubicBezTo>
                  <a:pt x="166164" y="245735"/>
                  <a:pt x="162801" y="249020"/>
                  <a:pt x="159200" y="251713"/>
                </a:cubicBezTo>
                <a:cubicBezTo>
                  <a:pt x="165043" y="251092"/>
                  <a:pt x="170883" y="250436"/>
                  <a:pt x="176726" y="249856"/>
                </a:cubicBezTo>
                <a:cubicBezTo>
                  <a:pt x="176707" y="247651"/>
                  <a:pt x="178928" y="244749"/>
                  <a:pt x="180713" y="243164"/>
                </a:cubicBezTo>
                <a:cubicBezTo>
                  <a:pt x="183848" y="240396"/>
                  <a:pt x="187266" y="238599"/>
                  <a:pt x="191139" y="237145"/>
                </a:cubicBezTo>
                <a:cubicBezTo>
                  <a:pt x="193067" y="236422"/>
                  <a:pt x="194450" y="239244"/>
                  <a:pt x="193036" y="240530"/>
                </a:cubicBezTo>
                <a:cubicBezTo>
                  <a:pt x="190050" y="243249"/>
                  <a:pt x="187140" y="246117"/>
                  <a:pt x="184388" y="249102"/>
                </a:cubicBezTo>
                <a:cubicBezTo>
                  <a:pt x="189074" y="248655"/>
                  <a:pt x="193760" y="248144"/>
                  <a:pt x="198447" y="247717"/>
                </a:cubicBezTo>
                <a:cubicBezTo>
                  <a:pt x="198286" y="246584"/>
                  <a:pt x="198633" y="245351"/>
                  <a:pt x="199938" y="244355"/>
                </a:cubicBezTo>
                <a:cubicBezTo>
                  <a:pt x="205198" y="240356"/>
                  <a:pt x="210439" y="235848"/>
                  <a:pt x="216531" y="233173"/>
                </a:cubicBezTo>
                <a:cubicBezTo>
                  <a:pt x="218484" y="232313"/>
                  <a:pt x="219569" y="234886"/>
                  <a:pt x="218579" y="236266"/>
                </a:cubicBezTo>
                <a:cubicBezTo>
                  <a:pt x="215643" y="240342"/>
                  <a:pt x="211712" y="243626"/>
                  <a:pt x="207836" y="246875"/>
                </a:cubicBezTo>
                <a:cubicBezTo>
                  <a:pt x="213150" y="246410"/>
                  <a:pt x="218459" y="245872"/>
                  <a:pt x="223771" y="245441"/>
                </a:cubicBezTo>
                <a:cubicBezTo>
                  <a:pt x="223628" y="244441"/>
                  <a:pt x="223852" y="243374"/>
                  <a:pt x="224758" y="242484"/>
                </a:cubicBezTo>
                <a:cubicBezTo>
                  <a:pt x="229541" y="237761"/>
                  <a:pt x="234536" y="233100"/>
                  <a:pt x="240106" y="229325"/>
                </a:cubicBezTo>
                <a:cubicBezTo>
                  <a:pt x="241924" y="228096"/>
                  <a:pt x="244636" y="230607"/>
                  <a:pt x="243280" y="232447"/>
                </a:cubicBezTo>
                <a:cubicBezTo>
                  <a:pt x="239974" y="236915"/>
                  <a:pt x="236064" y="240915"/>
                  <a:pt x="232046" y="244781"/>
                </a:cubicBezTo>
                <a:cubicBezTo>
                  <a:pt x="239948" y="244160"/>
                  <a:pt x="247848" y="243443"/>
                  <a:pt x="255752" y="242893"/>
                </a:cubicBezTo>
                <a:cubicBezTo>
                  <a:pt x="254828" y="241709"/>
                  <a:pt x="254535" y="240064"/>
                  <a:pt x="255796" y="238609"/>
                </a:cubicBezTo>
                <a:cubicBezTo>
                  <a:pt x="259645" y="234189"/>
                  <a:pt x="263906" y="229413"/>
                  <a:pt x="269341" y="226979"/>
                </a:cubicBezTo>
                <a:cubicBezTo>
                  <a:pt x="271083" y="226201"/>
                  <a:pt x="274034" y="227903"/>
                  <a:pt x="272547" y="229982"/>
                </a:cubicBezTo>
                <a:cubicBezTo>
                  <a:pt x="269345" y="234455"/>
                  <a:pt x="265236" y="238203"/>
                  <a:pt x="261730" y="242450"/>
                </a:cubicBezTo>
                <a:cubicBezTo>
                  <a:pt x="266286" y="242146"/>
                  <a:pt x="270841" y="241732"/>
                  <a:pt x="275395" y="241445"/>
                </a:cubicBezTo>
                <a:cubicBezTo>
                  <a:pt x="275536" y="241216"/>
                  <a:pt x="275634" y="240980"/>
                  <a:pt x="275854" y="240761"/>
                </a:cubicBezTo>
                <a:cubicBezTo>
                  <a:pt x="280652" y="235919"/>
                  <a:pt x="285837" y="231127"/>
                  <a:pt x="291759" y="227669"/>
                </a:cubicBezTo>
                <a:cubicBezTo>
                  <a:pt x="293319" y="226759"/>
                  <a:pt x="294896" y="228769"/>
                  <a:pt x="294007" y="230170"/>
                </a:cubicBezTo>
                <a:cubicBezTo>
                  <a:pt x="291577" y="234005"/>
                  <a:pt x="288461" y="237522"/>
                  <a:pt x="285175" y="240798"/>
                </a:cubicBezTo>
                <a:cubicBezTo>
                  <a:pt x="289639" y="240531"/>
                  <a:pt x="294099" y="240152"/>
                  <a:pt x="298563" y="239908"/>
                </a:cubicBezTo>
                <a:cubicBezTo>
                  <a:pt x="298487" y="239679"/>
                  <a:pt x="298325" y="239497"/>
                  <a:pt x="298320" y="239249"/>
                </a:cubicBezTo>
                <a:cubicBezTo>
                  <a:pt x="298237" y="236033"/>
                  <a:pt x="300551" y="234719"/>
                  <a:pt x="302763" y="232683"/>
                </a:cubicBezTo>
                <a:cubicBezTo>
                  <a:pt x="306388" y="229351"/>
                  <a:pt x="309679" y="226394"/>
                  <a:pt x="314283" y="224456"/>
                </a:cubicBezTo>
                <a:cubicBezTo>
                  <a:pt x="315276" y="224039"/>
                  <a:pt x="316309" y="225151"/>
                  <a:pt x="315856" y="226109"/>
                </a:cubicBezTo>
                <a:cubicBezTo>
                  <a:pt x="314092" y="229846"/>
                  <a:pt x="311690" y="232728"/>
                  <a:pt x="308805" y="235633"/>
                </a:cubicBezTo>
                <a:cubicBezTo>
                  <a:pt x="307547" y="236896"/>
                  <a:pt x="306406" y="238369"/>
                  <a:pt x="305109" y="239513"/>
                </a:cubicBezTo>
                <a:cubicBezTo>
                  <a:pt x="309895" y="239259"/>
                  <a:pt x="314675" y="238879"/>
                  <a:pt x="319464" y="238650"/>
                </a:cubicBezTo>
                <a:cubicBezTo>
                  <a:pt x="319051" y="237701"/>
                  <a:pt x="319108" y="236610"/>
                  <a:pt x="320109" y="235690"/>
                </a:cubicBezTo>
                <a:cubicBezTo>
                  <a:pt x="324817" y="231368"/>
                  <a:pt x="329445" y="226305"/>
                  <a:pt x="335135" y="223287"/>
                </a:cubicBezTo>
                <a:cubicBezTo>
                  <a:pt x="336456" y="222588"/>
                  <a:pt x="338325" y="224296"/>
                  <a:pt x="337542" y="225659"/>
                </a:cubicBezTo>
                <a:cubicBezTo>
                  <a:pt x="334754" y="230517"/>
                  <a:pt x="330437" y="234390"/>
                  <a:pt x="326441" y="238329"/>
                </a:cubicBezTo>
                <a:cubicBezTo>
                  <a:pt x="331847" y="238083"/>
                  <a:pt x="337253" y="237794"/>
                  <a:pt x="342660" y="237575"/>
                </a:cubicBezTo>
                <a:cubicBezTo>
                  <a:pt x="342507" y="236753"/>
                  <a:pt x="342596" y="235886"/>
                  <a:pt x="343233" y="235097"/>
                </a:cubicBezTo>
                <a:cubicBezTo>
                  <a:pt x="348967" y="228010"/>
                  <a:pt x="357382" y="220428"/>
                  <a:pt x="365159" y="215745"/>
                </a:cubicBezTo>
                <a:cubicBezTo>
                  <a:pt x="366846" y="214727"/>
                  <a:pt x="368964" y="216854"/>
                  <a:pt x="367870" y="218515"/>
                </a:cubicBezTo>
                <a:cubicBezTo>
                  <a:pt x="363498" y="225162"/>
                  <a:pt x="356993" y="231957"/>
                  <a:pt x="350527" y="237261"/>
                </a:cubicBezTo>
                <a:cubicBezTo>
                  <a:pt x="354509" y="237115"/>
                  <a:pt x="358489" y="236917"/>
                  <a:pt x="362476" y="236785"/>
                </a:cubicBezTo>
                <a:cubicBezTo>
                  <a:pt x="362271" y="236146"/>
                  <a:pt x="362235" y="235435"/>
                  <a:pt x="362612" y="234788"/>
                </a:cubicBezTo>
                <a:cubicBezTo>
                  <a:pt x="365626" y="229595"/>
                  <a:pt x="371067" y="226203"/>
                  <a:pt x="375615" y="222358"/>
                </a:cubicBezTo>
                <a:cubicBezTo>
                  <a:pt x="381718" y="217204"/>
                  <a:pt x="387644" y="211730"/>
                  <a:pt x="394558" y="207679"/>
                </a:cubicBezTo>
                <a:cubicBezTo>
                  <a:pt x="396375" y="206613"/>
                  <a:pt x="398475" y="208714"/>
                  <a:pt x="397081" y="210449"/>
                </a:cubicBezTo>
                <a:cubicBezTo>
                  <a:pt x="392679" y="215924"/>
                  <a:pt x="387260" y="220373"/>
                  <a:pt x="381972" y="224980"/>
                </a:cubicBezTo>
                <a:cubicBezTo>
                  <a:pt x="377519" y="228856"/>
                  <a:pt x="373114" y="233627"/>
                  <a:pt x="367909" y="236601"/>
                </a:cubicBezTo>
                <a:cubicBezTo>
                  <a:pt x="373088" y="236437"/>
                  <a:pt x="378264" y="236219"/>
                  <a:pt x="383440" y="236079"/>
                </a:cubicBezTo>
                <a:cubicBezTo>
                  <a:pt x="383316" y="235662"/>
                  <a:pt x="383287" y="235224"/>
                  <a:pt x="383480" y="234803"/>
                </a:cubicBezTo>
                <a:cubicBezTo>
                  <a:pt x="386177" y="228971"/>
                  <a:pt x="392640" y="225437"/>
                  <a:pt x="397279" y="221005"/>
                </a:cubicBezTo>
                <a:cubicBezTo>
                  <a:pt x="401162" y="217289"/>
                  <a:pt x="404832" y="213435"/>
                  <a:pt x="409227" y="210299"/>
                </a:cubicBezTo>
                <a:cubicBezTo>
                  <a:pt x="410701" y="209247"/>
                  <a:pt x="412214" y="211251"/>
                  <a:pt x="411512" y="212606"/>
                </a:cubicBezTo>
                <a:cubicBezTo>
                  <a:pt x="408304" y="218809"/>
                  <a:pt x="403311" y="223684"/>
                  <a:pt x="398326" y="228506"/>
                </a:cubicBezTo>
                <a:cubicBezTo>
                  <a:pt x="395616" y="231123"/>
                  <a:pt x="393085" y="234001"/>
                  <a:pt x="389961" y="235901"/>
                </a:cubicBezTo>
                <a:cubicBezTo>
                  <a:pt x="394347" y="235792"/>
                  <a:pt x="398727" y="235624"/>
                  <a:pt x="403115" y="235533"/>
                </a:cubicBezTo>
                <a:cubicBezTo>
                  <a:pt x="405763" y="229635"/>
                  <a:pt x="411841" y="225844"/>
                  <a:pt x="416586" y="221490"/>
                </a:cubicBezTo>
                <a:cubicBezTo>
                  <a:pt x="422110" y="216421"/>
                  <a:pt x="427400" y="211077"/>
                  <a:pt x="433788" y="207080"/>
                </a:cubicBezTo>
                <a:cubicBezTo>
                  <a:pt x="435349" y="206102"/>
                  <a:pt x="436874" y="208204"/>
                  <a:pt x="436037" y="209582"/>
                </a:cubicBezTo>
                <a:cubicBezTo>
                  <a:pt x="431740" y="216623"/>
                  <a:pt x="425625" y="222271"/>
                  <a:pt x="419665" y="227918"/>
                </a:cubicBezTo>
                <a:cubicBezTo>
                  <a:pt x="417065" y="230379"/>
                  <a:pt x="414581" y="233131"/>
                  <a:pt x="411790" y="235352"/>
                </a:cubicBezTo>
                <a:cubicBezTo>
                  <a:pt x="416921" y="235263"/>
                  <a:pt x="422048" y="235102"/>
                  <a:pt x="427180" y="235035"/>
                </a:cubicBezTo>
                <a:cubicBezTo>
                  <a:pt x="427205" y="234992"/>
                  <a:pt x="427183" y="234944"/>
                  <a:pt x="427214" y="234905"/>
                </a:cubicBezTo>
                <a:cubicBezTo>
                  <a:pt x="432270" y="227808"/>
                  <a:pt x="440190" y="223236"/>
                  <a:pt x="447098" y="218026"/>
                </a:cubicBezTo>
                <a:cubicBezTo>
                  <a:pt x="453898" y="212897"/>
                  <a:pt x="460520" y="207325"/>
                  <a:pt x="468211" y="203573"/>
                </a:cubicBezTo>
                <a:cubicBezTo>
                  <a:pt x="469920" y="202741"/>
                  <a:pt x="471489" y="205106"/>
                  <a:pt x="470339" y="206469"/>
                </a:cubicBezTo>
                <a:cubicBezTo>
                  <a:pt x="464453" y="213460"/>
                  <a:pt x="456830" y="218954"/>
                  <a:pt x="449736" y="224686"/>
                </a:cubicBezTo>
                <a:cubicBezTo>
                  <a:pt x="445522" y="228092"/>
                  <a:pt x="441447" y="231861"/>
                  <a:pt x="436951" y="234910"/>
                </a:cubicBezTo>
                <a:cubicBezTo>
                  <a:pt x="443049" y="234846"/>
                  <a:pt x="449144" y="234706"/>
                  <a:pt x="455242" y="234672"/>
                </a:cubicBezTo>
                <a:lnTo>
                  <a:pt x="455681" y="233930"/>
                </a:lnTo>
                <a:cubicBezTo>
                  <a:pt x="456445" y="232635"/>
                  <a:pt x="458683" y="232066"/>
                  <a:pt x="459892" y="233081"/>
                </a:cubicBezTo>
                <a:cubicBezTo>
                  <a:pt x="460085" y="233242"/>
                  <a:pt x="460277" y="233404"/>
                  <a:pt x="460468" y="233566"/>
                </a:cubicBezTo>
                <a:cubicBezTo>
                  <a:pt x="460559" y="233645"/>
                  <a:pt x="460623" y="233755"/>
                  <a:pt x="460707" y="233847"/>
                </a:cubicBezTo>
                <a:cubicBezTo>
                  <a:pt x="460891" y="231171"/>
                  <a:pt x="462381" y="229243"/>
                  <a:pt x="465224" y="228101"/>
                </a:cubicBezTo>
                <a:cubicBezTo>
                  <a:pt x="467785" y="226211"/>
                  <a:pt x="470339" y="224310"/>
                  <a:pt x="472885" y="222399"/>
                </a:cubicBezTo>
                <a:cubicBezTo>
                  <a:pt x="476287" y="219871"/>
                  <a:pt x="479694" y="217361"/>
                  <a:pt x="483124" y="214867"/>
                </a:cubicBezTo>
                <a:cubicBezTo>
                  <a:pt x="490479" y="209527"/>
                  <a:pt x="497547" y="203758"/>
                  <a:pt x="505683" y="199628"/>
                </a:cubicBezTo>
                <a:cubicBezTo>
                  <a:pt x="507290" y="198808"/>
                  <a:pt x="509050" y="201079"/>
                  <a:pt x="507844" y="202424"/>
                </a:cubicBezTo>
                <a:cubicBezTo>
                  <a:pt x="498935" y="212381"/>
                  <a:pt x="487210" y="220293"/>
                  <a:pt x="476625" y="228431"/>
                </a:cubicBezTo>
                <a:cubicBezTo>
                  <a:pt x="474616" y="229977"/>
                  <a:pt x="472203" y="232379"/>
                  <a:pt x="469598" y="234625"/>
                </a:cubicBezTo>
                <a:cubicBezTo>
                  <a:pt x="476697" y="234618"/>
                  <a:pt x="483789" y="234527"/>
                  <a:pt x="490892" y="234556"/>
                </a:cubicBezTo>
                <a:lnTo>
                  <a:pt x="490863" y="234481"/>
                </a:lnTo>
                <a:cubicBezTo>
                  <a:pt x="490206" y="232720"/>
                  <a:pt x="490553" y="231023"/>
                  <a:pt x="492259" y="229994"/>
                </a:cubicBezTo>
                <a:cubicBezTo>
                  <a:pt x="492582" y="229804"/>
                  <a:pt x="492898" y="229612"/>
                  <a:pt x="493214" y="229419"/>
                </a:cubicBezTo>
                <a:cubicBezTo>
                  <a:pt x="493788" y="229073"/>
                  <a:pt x="494382" y="229070"/>
                  <a:pt x="494951" y="229194"/>
                </a:cubicBezTo>
                <a:cubicBezTo>
                  <a:pt x="507577" y="218750"/>
                  <a:pt x="520075" y="207439"/>
                  <a:pt x="533996" y="198864"/>
                </a:cubicBezTo>
                <a:cubicBezTo>
                  <a:pt x="535910" y="197688"/>
                  <a:pt x="538799" y="199974"/>
                  <a:pt x="537011" y="201901"/>
                </a:cubicBezTo>
                <a:cubicBezTo>
                  <a:pt x="525799" y="213982"/>
                  <a:pt x="512217" y="224138"/>
                  <a:pt x="499390" y="234575"/>
                </a:cubicBezTo>
                <a:cubicBezTo>
                  <a:pt x="503719" y="234604"/>
                  <a:pt x="508042" y="234558"/>
                  <a:pt x="512373" y="234604"/>
                </a:cubicBezTo>
                <a:cubicBezTo>
                  <a:pt x="512356" y="234043"/>
                  <a:pt x="512522" y="233485"/>
                  <a:pt x="512989" y="233028"/>
                </a:cubicBezTo>
                <a:cubicBezTo>
                  <a:pt x="520297" y="225838"/>
                  <a:pt x="529545" y="220712"/>
                  <a:pt x="537956" y="214854"/>
                </a:cubicBezTo>
                <a:cubicBezTo>
                  <a:pt x="547444" y="208247"/>
                  <a:pt x="556629" y="201156"/>
                  <a:pt x="566855" y="195703"/>
                </a:cubicBezTo>
                <a:cubicBezTo>
                  <a:pt x="568610" y="194769"/>
                  <a:pt x="570186" y="197067"/>
                  <a:pt x="568841" y="198448"/>
                </a:cubicBezTo>
                <a:cubicBezTo>
                  <a:pt x="561150" y="206365"/>
                  <a:pt x="552119" y="212715"/>
                  <a:pt x="543189" y="219168"/>
                </a:cubicBezTo>
                <a:cubicBezTo>
                  <a:pt x="535812" y="224499"/>
                  <a:pt x="528518" y="230364"/>
                  <a:pt x="520463" y="234683"/>
                </a:cubicBezTo>
                <a:cubicBezTo>
                  <a:pt x="527415" y="234768"/>
                  <a:pt x="534363" y="234755"/>
                  <a:pt x="541320" y="234881"/>
                </a:cubicBezTo>
                <a:cubicBezTo>
                  <a:pt x="540710" y="233964"/>
                  <a:pt x="540506" y="232760"/>
                  <a:pt x="541243" y="231794"/>
                </a:cubicBezTo>
                <a:cubicBezTo>
                  <a:pt x="547169" y="224023"/>
                  <a:pt x="555819" y="218408"/>
                  <a:pt x="563565" y="212500"/>
                </a:cubicBezTo>
                <a:cubicBezTo>
                  <a:pt x="572639" y="205576"/>
                  <a:pt x="581658" y="197903"/>
                  <a:pt x="592082" y="193152"/>
                </a:cubicBezTo>
                <a:cubicBezTo>
                  <a:pt x="593943" y="192306"/>
                  <a:pt x="595382" y="194569"/>
                  <a:pt x="594037" y="195995"/>
                </a:cubicBezTo>
                <a:cubicBezTo>
                  <a:pt x="586398" y="204084"/>
                  <a:pt x="576668" y="210353"/>
                  <a:pt x="568072" y="217379"/>
                </a:cubicBezTo>
                <a:cubicBezTo>
                  <a:pt x="560827" y="223299"/>
                  <a:pt x="554104" y="230163"/>
                  <a:pt x="546077" y="234960"/>
                </a:cubicBezTo>
                <a:cubicBezTo>
                  <a:pt x="555261" y="235133"/>
                  <a:pt x="564438" y="235202"/>
                  <a:pt x="573629" y="235434"/>
                </a:cubicBezTo>
                <a:cubicBezTo>
                  <a:pt x="573791" y="235198"/>
                  <a:pt x="573955" y="234965"/>
                  <a:pt x="574225" y="234764"/>
                </a:cubicBezTo>
                <a:cubicBezTo>
                  <a:pt x="594399" y="219898"/>
                  <a:pt x="616331" y="203644"/>
                  <a:pt x="638618" y="192274"/>
                </a:cubicBezTo>
                <a:cubicBezTo>
                  <a:pt x="639713" y="191715"/>
                  <a:pt x="640844" y="193320"/>
                  <a:pt x="640026" y="194194"/>
                </a:cubicBezTo>
                <a:cubicBezTo>
                  <a:pt x="624913" y="210290"/>
                  <a:pt x="604178" y="224361"/>
                  <a:pt x="584529" y="235700"/>
                </a:cubicBezTo>
                <a:cubicBezTo>
                  <a:pt x="591287" y="235888"/>
                  <a:pt x="598032" y="235973"/>
                  <a:pt x="604786" y="236193"/>
                </a:cubicBezTo>
                <a:cubicBezTo>
                  <a:pt x="604930" y="235327"/>
                  <a:pt x="605438" y="234534"/>
                  <a:pt x="606507" y="234078"/>
                </a:cubicBezTo>
                <a:cubicBezTo>
                  <a:pt x="614105" y="230827"/>
                  <a:pt x="619753" y="225863"/>
                  <a:pt x="625600" y="220161"/>
                </a:cubicBezTo>
                <a:cubicBezTo>
                  <a:pt x="627617" y="218194"/>
                  <a:pt x="630510" y="221045"/>
                  <a:pt x="629184" y="223281"/>
                </a:cubicBezTo>
                <a:cubicBezTo>
                  <a:pt x="625922" y="228788"/>
                  <a:pt x="621112" y="233107"/>
                  <a:pt x="615725" y="236526"/>
                </a:cubicBezTo>
                <a:cubicBezTo>
                  <a:pt x="625008" y="236853"/>
                  <a:pt x="634307" y="237314"/>
                  <a:pt x="643595" y="237693"/>
                </a:cubicBezTo>
                <a:cubicBezTo>
                  <a:pt x="661384" y="223316"/>
                  <a:pt x="680529" y="206159"/>
                  <a:pt x="701101" y="196352"/>
                </a:cubicBezTo>
                <a:cubicBezTo>
                  <a:pt x="702023" y="195914"/>
                  <a:pt x="703301" y="197053"/>
                  <a:pt x="702538" y="197952"/>
                </a:cubicBezTo>
                <a:cubicBezTo>
                  <a:pt x="689606" y="213156"/>
                  <a:pt x="671012" y="226060"/>
                  <a:pt x="654155" y="238137"/>
                </a:cubicBezTo>
                <a:cubicBezTo>
                  <a:pt x="663021" y="238520"/>
                  <a:pt x="671913" y="239075"/>
                  <a:pt x="680786" y="239489"/>
                </a:cubicBezTo>
                <a:cubicBezTo>
                  <a:pt x="680885" y="238931"/>
                  <a:pt x="681137" y="238373"/>
                  <a:pt x="681726" y="237897"/>
                </a:cubicBezTo>
                <a:cubicBezTo>
                  <a:pt x="693842" y="228065"/>
                  <a:pt x="706170" y="215285"/>
                  <a:pt x="720359" y="208563"/>
                </a:cubicBezTo>
                <a:cubicBezTo>
                  <a:pt x="721488" y="208027"/>
                  <a:pt x="723121" y="209285"/>
                  <a:pt x="722216" y="210487"/>
                </a:cubicBezTo>
                <a:cubicBezTo>
                  <a:pt x="713572" y="221952"/>
                  <a:pt x="700274" y="230883"/>
                  <a:pt x="688809" y="239896"/>
                </a:cubicBezTo>
                <a:cubicBezTo>
                  <a:pt x="695372" y="240211"/>
                  <a:pt x="701947" y="240584"/>
                  <a:pt x="708511" y="240897"/>
                </a:cubicBezTo>
                <a:cubicBezTo>
                  <a:pt x="707998" y="239880"/>
                  <a:pt x="708081" y="238654"/>
                  <a:pt x="709266" y="237653"/>
                </a:cubicBezTo>
                <a:cubicBezTo>
                  <a:pt x="730282" y="219902"/>
                  <a:pt x="752798" y="198093"/>
                  <a:pt x="777670" y="186066"/>
                </a:cubicBezTo>
                <a:cubicBezTo>
                  <a:pt x="779134" y="185361"/>
                  <a:pt x="780440" y="187510"/>
                  <a:pt x="779397" y="188610"/>
                </a:cubicBezTo>
                <a:cubicBezTo>
                  <a:pt x="760723" y="208307"/>
                  <a:pt x="736036" y="223868"/>
                  <a:pt x="715037" y="241225"/>
                </a:cubicBezTo>
                <a:cubicBezTo>
                  <a:pt x="723894" y="241656"/>
                  <a:pt x="732754" y="242105"/>
                  <a:pt x="741617" y="242576"/>
                </a:cubicBezTo>
                <a:cubicBezTo>
                  <a:pt x="741766" y="241980"/>
                  <a:pt x="742063" y="241401"/>
                  <a:pt x="742705" y="240925"/>
                </a:cubicBezTo>
                <a:cubicBezTo>
                  <a:pt x="758614" y="229063"/>
                  <a:pt x="775390" y="214202"/>
                  <a:pt x="793631" y="206181"/>
                </a:cubicBezTo>
                <a:cubicBezTo>
                  <a:pt x="794443" y="205821"/>
                  <a:pt x="795252" y="206905"/>
                  <a:pt x="794670" y="207578"/>
                </a:cubicBezTo>
                <a:cubicBezTo>
                  <a:pt x="782726" y="221409"/>
                  <a:pt x="765588" y="232312"/>
                  <a:pt x="750471" y="243025"/>
                </a:cubicBezTo>
                <a:cubicBezTo>
                  <a:pt x="750625" y="243035"/>
                  <a:pt x="750778" y="243043"/>
                  <a:pt x="750931" y="243049"/>
                </a:cubicBezTo>
                <a:cubicBezTo>
                  <a:pt x="756341" y="243376"/>
                  <a:pt x="761774" y="243722"/>
                  <a:pt x="767209" y="244071"/>
                </a:cubicBezTo>
                <a:cubicBezTo>
                  <a:pt x="784840" y="226151"/>
                  <a:pt x="809951" y="204706"/>
                  <a:pt x="832411" y="195601"/>
                </a:cubicBezTo>
                <a:cubicBezTo>
                  <a:pt x="833577" y="195127"/>
                  <a:pt x="834645" y="196676"/>
                  <a:pt x="833806" y="197600"/>
                </a:cubicBezTo>
                <a:cubicBezTo>
                  <a:pt x="824349" y="207979"/>
                  <a:pt x="811834" y="215692"/>
                  <a:pt x="800818" y="224365"/>
                </a:cubicBezTo>
                <a:cubicBezTo>
                  <a:pt x="792491" y="230919"/>
                  <a:pt x="784553" y="237999"/>
                  <a:pt x="776316" y="244665"/>
                </a:cubicBezTo>
                <a:cubicBezTo>
                  <a:pt x="782826" y="245095"/>
                  <a:pt x="789363" y="245543"/>
                  <a:pt x="795912" y="245997"/>
                </a:cubicBezTo>
                <a:cubicBezTo>
                  <a:pt x="817482" y="228334"/>
                  <a:pt x="839530" y="206640"/>
                  <a:pt x="864163" y="193523"/>
                </a:cubicBezTo>
                <a:cubicBezTo>
                  <a:pt x="865365" y="192884"/>
                  <a:pt x="866837" y="194194"/>
                  <a:pt x="865847" y="195372"/>
                </a:cubicBezTo>
                <a:cubicBezTo>
                  <a:pt x="849486" y="214904"/>
                  <a:pt x="826511" y="230850"/>
                  <a:pt x="806073" y="246718"/>
                </a:cubicBezTo>
                <a:cubicBezTo>
                  <a:pt x="813641" y="247254"/>
                  <a:pt x="821254" y="247810"/>
                  <a:pt x="828862" y="248360"/>
                </a:cubicBezTo>
                <a:cubicBezTo>
                  <a:pt x="828937" y="248301"/>
                  <a:pt x="828944" y="248210"/>
                  <a:pt x="829026" y="248153"/>
                </a:cubicBezTo>
                <a:cubicBezTo>
                  <a:pt x="829188" y="248041"/>
                  <a:pt x="829350" y="247927"/>
                  <a:pt x="829515" y="247816"/>
                </a:cubicBezTo>
                <a:cubicBezTo>
                  <a:pt x="830212" y="247331"/>
                  <a:pt x="830948" y="247261"/>
                  <a:pt x="831644" y="247361"/>
                </a:cubicBezTo>
                <a:cubicBezTo>
                  <a:pt x="832617" y="246474"/>
                  <a:pt x="836755" y="243423"/>
                  <a:pt x="837531" y="242815"/>
                </a:cubicBezTo>
                <a:cubicBezTo>
                  <a:pt x="839548" y="241241"/>
                  <a:pt x="841511" y="239593"/>
                  <a:pt x="843457" y="237934"/>
                </a:cubicBezTo>
                <a:cubicBezTo>
                  <a:pt x="846542" y="235303"/>
                  <a:pt x="849461" y="232424"/>
                  <a:pt x="852553" y="229782"/>
                </a:cubicBezTo>
                <a:cubicBezTo>
                  <a:pt x="866753" y="214698"/>
                  <a:pt x="883857" y="200471"/>
                  <a:pt x="899688" y="190499"/>
                </a:cubicBezTo>
                <a:cubicBezTo>
                  <a:pt x="901323" y="189470"/>
                  <a:pt x="903722" y="191379"/>
                  <a:pt x="902260" y="193058"/>
                </a:cubicBezTo>
                <a:cubicBezTo>
                  <a:pt x="893698" y="202890"/>
                  <a:pt x="883560" y="211299"/>
                  <a:pt x="874133" y="220299"/>
                </a:cubicBezTo>
                <a:cubicBezTo>
                  <a:pt x="864076" y="229897"/>
                  <a:pt x="854616" y="240550"/>
                  <a:pt x="843922" y="249451"/>
                </a:cubicBezTo>
                <a:cubicBezTo>
                  <a:pt x="850773" y="249952"/>
                  <a:pt x="857644" y="250451"/>
                  <a:pt x="864522" y="250949"/>
                </a:cubicBezTo>
                <a:cubicBezTo>
                  <a:pt x="871477" y="243335"/>
                  <a:pt x="879931" y="236945"/>
                  <a:pt x="887823" y="230316"/>
                </a:cubicBezTo>
                <a:cubicBezTo>
                  <a:pt x="897145" y="222492"/>
                  <a:pt x="906353" y="213917"/>
                  <a:pt x="916990" y="207955"/>
                </a:cubicBezTo>
                <a:cubicBezTo>
                  <a:pt x="918288" y="207226"/>
                  <a:pt x="919684" y="209008"/>
                  <a:pt x="918811" y="210139"/>
                </a:cubicBezTo>
                <a:cubicBezTo>
                  <a:pt x="911842" y="219147"/>
                  <a:pt x="902622" y="226498"/>
                  <a:pt x="894124" y="234046"/>
                </a:cubicBezTo>
                <a:cubicBezTo>
                  <a:pt x="887532" y="239897"/>
                  <a:pt x="880975" y="246172"/>
                  <a:pt x="873938" y="251622"/>
                </a:cubicBezTo>
                <a:cubicBezTo>
                  <a:pt x="883591" y="252312"/>
                  <a:pt x="893275" y="252981"/>
                  <a:pt x="902968" y="253637"/>
                </a:cubicBezTo>
                <a:cubicBezTo>
                  <a:pt x="902966" y="253163"/>
                  <a:pt x="903006" y="252676"/>
                  <a:pt x="903274" y="252204"/>
                </a:cubicBezTo>
                <a:cubicBezTo>
                  <a:pt x="907060" y="245485"/>
                  <a:pt x="918174" y="239869"/>
                  <a:pt x="924026" y="234525"/>
                </a:cubicBezTo>
                <a:cubicBezTo>
                  <a:pt x="934735" y="224754"/>
                  <a:pt x="944362" y="213089"/>
                  <a:pt x="956314" y="204840"/>
                </a:cubicBezTo>
                <a:cubicBezTo>
                  <a:pt x="957412" y="204086"/>
                  <a:pt x="958621" y="205204"/>
                  <a:pt x="957999" y="206361"/>
                </a:cubicBezTo>
                <a:cubicBezTo>
                  <a:pt x="951024" y="219281"/>
                  <a:pt x="938988" y="229829"/>
                  <a:pt x="928332" y="239762"/>
                </a:cubicBezTo>
                <a:cubicBezTo>
                  <a:pt x="923340" y="244413"/>
                  <a:pt x="918136" y="250679"/>
                  <a:pt x="911968" y="254235"/>
                </a:cubicBezTo>
                <a:cubicBezTo>
                  <a:pt x="917440" y="254597"/>
                  <a:pt x="922939" y="254921"/>
                  <a:pt x="928427" y="255265"/>
                </a:cubicBezTo>
                <a:cubicBezTo>
                  <a:pt x="928410" y="254741"/>
                  <a:pt x="928544" y="254182"/>
                  <a:pt x="928994" y="253628"/>
                </a:cubicBezTo>
                <a:cubicBezTo>
                  <a:pt x="936546" y="244328"/>
                  <a:pt x="946730" y="236874"/>
                  <a:pt x="955410" y="228590"/>
                </a:cubicBezTo>
                <a:cubicBezTo>
                  <a:pt x="964135" y="220266"/>
                  <a:pt x="972256" y="210861"/>
                  <a:pt x="981859" y="203564"/>
                </a:cubicBezTo>
                <a:cubicBezTo>
                  <a:pt x="982641" y="202967"/>
                  <a:pt x="983518" y="203081"/>
                  <a:pt x="984209" y="203474"/>
                </a:cubicBezTo>
                <a:cubicBezTo>
                  <a:pt x="984023" y="203211"/>
                  <a:pt x="983801" y="202949"/>
                  <a:pt x="983893" y="202587"/>
                </a:cubicBezTo>
                <a:cubicBezTo>
                  <a:pt x="984921" y="198492"/>
                  <a:pt x="987610" y="196122"/>
                  <a:pt x="990615" y="193341"/>
                </a:cubicBezTo>
                <a:cubicBezTo>
                  <a:pt x="993354" y="190804"/>
                  <a:pt x="995894" y="188095"/>
                  <a:pt x="998941" y="185907"/>
                </a:cubicBezTo>
                <a:cubicBezTo>
                  <a:pt x="1001174" y="184304"/>
                  <a:pt x="1003817" y="186600"/>
                  <a:pt x="1002524" y="189029"/>
                </a:cubicBezTo>
                <a:cubicBezTo>
                  <a:pt x="999391" y="194914"/>
                  <a:pt x="992798" y="203583"/>
                  <a:pt x="985615" y="204247"/>
                </a:cubicBezTo>
                <a:cubicBezTo>
                  <a:pt x="985338" y="204271"/>
                  <a:pt x="985067" y="204097"/>
                  <a:pt x="984790" y="203972"/>
                </a:cubicBezTo>
                <a:cubicBezTo>
                  <a:pt x="985275" y="204576"/>
                  <a:pt x="985502" y="205387"/>
                  <a:pt x="984958" y="206254"/>
                </a:cubicBezTo>
                <a:cubicBezTo>
                  <a:pt x="978015" y="217255"/>
                  <a:pt x="967937" y="226546"/>
                  <a:pt x="958519" y="235494"/>
                </a:cubicBezTo>
                <a:cubicBezTo>
                  <a:pt x="951081" y="242561"/>
                  <a:pt x="943623" y="250231"/>
                  <a:pt x="934870" y="255667"/>
                </a:cubicBezTo>
                <a:cubicBezTo>
                  <a:pt x="940467" y="256007"/>
                  <a:pt x="946077" y="256302"/>
                  <a:pt x="951684" y="256618"/>
                </a:cubicBezTo>
                <a:cubicBezTo>
                  <a:pt x="951699" y="256601"/>
                  <a:pt x="951702" y="256589"/>
                  <a:pt x="951714" y="256573"/>
                </a:cubicBezTo>
                <a:cubicBezTo>
                  <a:pt x="975159" y="234609"/>
                  <a:pt x="997589" y="209003"/>
                  <a:pt x="1023566" y="190085"/>
                </a:cubicBezTo>
                <a:cubicBezTo>
                  <a:pt x="1025044" y="189008"/>
                  <a:pt x="1027459" y="190630"/>
                  <a:pt x="1026185" y="192336"/>
                </a:cubicBezTo>
                <a:cubicBezTo>
                  <a:pt x="1008289" y="216245"/>
                  <a:pt x="983981" y="236788"/>
                  <a:pt x="961814" y="257190"/>
                </a:cubicBezTo>
                <a:cubicBezTo>
                  <a:pt x="971077" y="257679"/>
                  <a:pt x="980345" y="258122"/>
                  <a:pt x="989614" y="258514"/>
                </a:cubicBezTo>
                <a:cubicBezTo>
                  <a:pt x="1007125" y="239945"/>
                  <a:pt x="1029342" y="218942"/>
                  <a:pt x="1051437" y="206382"/>
                </a:cubicBezTo>
                <a:cubicBezTo>
                  <a:pt x="1052294" y="205892"/>
                  <a:pt x="1053514" y="206949"/>
                  <a:pt x="1052866" y="207828"/>
                </a:cubicBezTo>
                <a:cubicBezTo>
                  <a:pt x="1038986" y="226696"/>
                  <a:pt x="1018672" y="244256"/>
                  <a:pt x="999451" y="258882"/>
                </a:cubicBezTo>
                <a:cubicBezTo>
                  <a:pt x="1009532" y="259269"/>
                  <a:pt x="1019614" y="259567"/>
                  <a:pt x="1029695" y="259813"/>
                </a:cubicBezTo>
                <a:cubicBezTo>
                  <a:pt x="1048530" y="241169"/>
                  <a:pt x="1066511" y="219857"/>
                  <a:pt x="1087580" y="203792"/>
                </a:cubicBezTo>
                <a:cubicBezTo>
                  <a:pt x="1088674" y="202958"/>
                  <a:pt x="1090142" y="204540"/>
                  <a:pt x="1089443" y="205626"/>
                </a:cubicBezTo>
                <a:cubicBezTo>
                  <a:pt x="1076463" y="225795"/>
                  <a:pt x="1057596" y="243358"/>
                  <a:pt x="1039866" y="260003"/>
                </a:cubicBezTo>
                <a:cubicBezTo>
                  <a:pt x="1048776" y="260166"/>
                  <a:pt x="1057682" y="260247"/>
                  <a:pt x="1066580" y="260274"/>
                </a:cubicBezTo>
                <a:cubicBezTo>
                  <a:pt x="1066595" y="260255"/>
                  <a:pt x="1066582" y="260231"/>
                  <a:pt x="1066596" y="260210"/>
                </a:cubicBezTo>
                <a:cubicBezTo>
                  <a:pt x="1072551" y="252094"/>
                  <a:pt x="1080811" y="245595"/>
                  <a:pt x="1087904" y="238447"/>
                </a:cubicBezTo>
                <a:cubicBezTo>
                  <a:pt x="1094869" y="231431"/>
                  <a:pt x="1101382" y="223709"/>
                  <a:pt x="1109053" y="217455"/>
                </a:cubicBezTo>
                <a:cubicBezTo>
                  <a:pt x="1110664" y="216142"/>
                  <a:pt x="1113451" y="217746"/>
                  <a:pt x="1112196" y="219804"/>
                </a:cubicBezTo>
                <a:cubicBezTo>
                  <a:pt x="1106601" y="228988"/>
                  <a:pt x="1098890" y="236838"/>
                  <a:pt x="1091445" y="244573"/>
                </a:cubicBezTo>
                <a:cubicBezTo>
                  <a:pt x="1086273" y="249949"/>
                  <a:pt x="1081145" y="255640"/>
                  <a:pt x="1075239" y="260247"/>
                </a:cubicBezTo>
                <a:cubicBezTo>
                  <a:pt x="1080584" y="260233"/>
                  <a:pt x="1085914" y="260081"/>
                  <a:pt x="1091250" y="259999"/>
                </a:cubicBezTo>
                <a:cubicBezTo>
                  <a:pt x="1091306" y="259918"/>
                  <a:pt x="1091315" y="259828"/>
                  <a:pt x="1091381" y="259750"/>
                </a:cubicBezTo>
                <a:cubicBezTo>
                  <a:pt x="1096145" y="254130"/>
                  <a:pt x="1101342" y="248613"/>
                  <a:pt x="1107503" y="244531"/>
                </a:cubicBezTo>
                <a:cubicBezTo>
                  <a:pt x="1108490" y="243875"/>
                  <a:pt x="1109917" y="244870"/>
                  <a:pt x="1109355" y="246028"/>
                </a:cubicBezTo>
                <a:cubicBezTo>
                  <a:pt x="1106933" y="251029"/>
                  <a:pt x="1103659" y="255575"/>
                  <a:pt x="1100092" y="259863"/>
                </a:cubicBezTo>
                <a:cubicBezTo>
                  <a:pt x="1103048" y="259799"/>
                  <a:pt x="1106017" y="259802"/>
                  <a:pt x="1108974" y="259724"/>
                </a:cubicBezTo>
                <a:cubicBezTo>
                  <a:pt x="1109100" y="259503"/>
                  <a:pt x="1109163" y="259276"/>
                  <a:pt x="1109345" y="259063"/>
                </a:cubicBezTo>
                <a:cubicBezTo>
                  <a:pt x="1113715" y="253956"/>
                  <a:pt x="1118166" y="248938"/>
                  <a:pt x="1122645" y="243927"/>
                </a:cubicBezTo>
                <a:cubicBezTo>
                  <a:pt x="1126832" y="239241"/>
                  <a:pt x="1130793" y="234022"/>
                  <a:pt x="1136809" y="231704"/>
                </a:cubicBezTo>
                <a:cubicBezTo>
                  <a:pt x="1137349" y="231490"/>
                  <a:pt x="1137798" y="232112"/>
                  <a:pt x="1137690" y="232589"/>
                </a:cubicBezTo>
                <a:cubicBezTo>
                  <a:pt x="1136510" y="237740"/>
                  <a:pt x="1133201" y="241656"/>
                  <a:pt x="1129896" y="245702"/>
                </a:cubicBezTo>
                <a:cubicBezTo>
                  <a:pt x="1126092" y="250354"/>
                  <a:pt x="1122187" y="254922"/>
                  <a:pt x="1118284" y="259488"/>
                </a:cubicBezTo>
                <a:cubicBezTo>
                  <a:pt x="1123368" y="259317"/>
                  <a:pt x="1128445" y="259093"/>
                  <a:pt x="1133522" y="258859"/>
                </a:cubicBezTo>
                <a:cubicBezTo>
                  <a:pt x="1133292" y="257896"/>
                  <a:pt x="1133440" y="256835"/>
                  <a:pt x="1134287" y="255864"/>
                </a:cubicBezTo>
                <a:cubicBezTo>
                  <a:pt x="1142588" y="246340"/>
                  <a:pt x="1150650" y="235286"/>
                  <a:pt x="1161110" y="228009"/>
                </a:cubicBezTo>
                <a:cubicBezTo>
                  <a:pt x="1162244" y="227219"/>
                  <a:pt x="1164153" y="228308"/>
                  <a:pt x="1163437" y="229747"/>
                </a:cubicBezTo>
                <a:cubicBezTo>
                  <a:pt x="1158124" y="240402"/>
                  <a:pt x="1149305" y="249485"/>
                  <a:pt x="1141410" y="258471"/>
                </a:cubicBezTo>
                <a:cubicBezTo>
                  <a:pt x="1150016" y="258019"/>
                  <a:pt x="1158584" y="257364"/>
                  <a:pt x="1167155" y="256715"/>
                </a:cubicBezTo>
                <a:cubicBezTo>
                  <a:pt x="1168286" y="252414"/>
                  <a:pt x="1171685" y="249068"/>
                  <a:pt x="1174507" y="245434"/>
                </a:cubicBezTo>
                <a:cubicBezTo>
                  <a:pt x="1178737" y="239986"/>
                  <a:pt x="1183451" y="235029"/>
                  <a:pt x="1187887" y="229761"/>
                </a:cubicBezTo>
                <a:cubicBezTo>
                  <a:pt x="1189375" y="227994"/>
                  <a:pt x="1192268" y="230458"/>
                  <a:pt x="1191002" y="232338"/>
                </a:cubicBezTo>
                <a:cubicBezTo>
                  <a:pt x="1187016" y="238254"/>
                  <a:pt x="1183480" y="244386"/>
                  <a:pt x="1179291" y="250175"/>
                </a:cubicBezTo>
                <a:cubicBezTo>
                  <a:pt x="1177879" y="252128"/>
                  <a:pt x="1176604" y="254280"/>
                  <a:pt x="1175117" y="256174"/>
                </a:cubicBezTo>
                <a:cubicBezTo>
                  <a:pt x="1183938" y="255436"/>
                  <a:pt x="1192725" y="254535"/>
                  <a:pt x="1201503" y="253564"/>
                </a:cubicBezTo>
                <a:cubicBezTo>
                  <a:pt x="1201791" y="248853"/>
                  <a:pt x="1205625" y="244768"/>
                  <a:pt x="1208334" y="240957"/>
                </a:cubicBezTo>
                <a:cubicBezTo>
                  <a:pt x="1212109" y="235640"/>
                  <a:pt x="1215848" y="229588"/>
                  <a:pt x="1221356" y="225937"/>
                </a:cubicBezTo>
                <a:cubicBezTo>
                  <a:pt x="1223192" y="224723"/>
                  <a:pt x="1225312" y="226431"/>
                  <a:pt x="1224661" y="228472"/>
                </a:cubicBezTo>
                <a:cubicBezTo>
                  <a:pt x="1222662" y="234709"/>
                  <a:pt x="1217910" y="240097"/>
                  <a:pt x="1214286" y="245485"/>
                </a:cubicBezTo>
                <a:cubicBezTo>
                  <a:pt x="1212805" y="247690"/>
                  <a:pt x="1211523" y="250348"/>
                  <a:pt x="1209896" y="252597"/>
                </a:cubicBezTo>
                <a:cubicBezTo>
                  <a:pt x="1216227" y="251840"/>
                  <a:pt x="1222533" y="250942"/>
                  <a:pt x="1228836" y="250055"/>
                </a:cubicBezTo>
                <a:cubicBezTo>
                  <a:pt x="1228740" y="249744"/>
                  <a:pt x="1228642" y="249433"/>
                  <a:pt x="1228643" y="249043"/>
                </a:cubicBezTo>
                <a:cubicBezTo>
                  <a:pt x="1228659" y="243799"/>
                  <a:pt x="1232355" y="240268"/>
                  <a:pt x="1235682" y="236551"/>
                </a:cubicBezTo>
                <a:cubicBezTo>
                  <a:pt x="1239899" y="231841"/>
                  <a:pt x="1244338" y="225855"/>
                  <a:pt x="1250498" y="223685"/>
                </a:cubicBezTo>
                <a:cubicBezTo>
                  <a:pt x="1251091" y="223475"/>
                  <a:pt x="1251481" y="224141"/>
                  <a:pt x="1251390" y="224631"/>
                </a:cubicBezTo>
                <a:cubicBezTo>
                  <a:pt x="1250502" y="229458"/>
                  <a:pt x="1247197" y="233291"/>
                  <a:pt x="1244211" y="237060"/>
                </a:cubicBezTo>
                <a:cubicBezTo>
                  <a:pt x="1241309" y="240722"/>
                  <a:pt x="1236717" y="244561"/>
                  <a:pt x="1235563" y="249151"/>
                </a:cubicBezTo>
                <a:cubicBezTo>
                  <a:pt x="1240539" y="248407"/>
                  <a:pt x="1245491" y="247554"/>
                  <a:pt x="1250450" y="246723"/>
                </a:cubicBezTo>
                <a:cubicBezTo>
                  <a:pt x="1250437" y="246292"/>
                  <a:pt x="1250477" y="245843"/>
                  <a:pt x="1250634" y="245369"/>
                </a:cubicBezTo>
                <a:cubicBezTo>
                  <a:pt x="1252642" y="239275"/>
                  <a:pt x="1257330" y="230141"/>
                  <a:pt x="1263503" y="227375"/>
                </a:cubicBezTo>
                <a:cubicBezTo>
                  <a:pt x="1265339" y="226553"/>
                  <a:pt x="1266761" y="228405"/>
                  <a:pt x="1266346" y="230079"/>
                </a:cubicBezTo>
                <a:cubicBezTo>
                  <a:pt x="1265498" y="233473"/>
                  <a:pt x="1263045" y="236251"/>
                  <a:pt x="1261339" y="239271"/>
                </a:cubicBezTo>
                <a:cubicBezTo>
                  <a:pt x="1260203" y="241280"/>
                  <a:pt x="1259235" y="243361"/>
                  <a:pt x="1258270" y="245447"/>
                </a:cubicBezTo>
                <a:cubicBezTo>
                  <a:pt x="1266862" y="243922"/>
                  <a:pt x="1275410" y="242202"/>
                  <a:pt x="1283940" y="240389"/>
                </a:cubicBezTo>
                <a:cubicBezTo>
                  <a:pt x="1284013" y="240056"/>
                  <a:pt x="1284058" y="239730"/>
                  <a:pt x="1284258" y="239382"/>
                </a:cubicBezTo>
                <a:cubicBezTo>
                  <a:pt x="1287313" y="234011"/>
                  <a:pt x="1289956" y="226968"/>
                  <a:pt x="1294812" y="222970"/>
                </a:cubicBezTo>
                <a:cubicBezTo>
                  <a:pt x="1296748" y="221378"/>
                  <a:pt x="1298941" y="223761"/>
                  <a:pt x="1298731" y="225679"/>
                </a:cubicBezTo>
                <a:cubicBezTo>
                  <a:pt x="1298261" y="230000"/>
                  <a:pt x="1295755" y="234289"/>
                  <a:pt x="1293423" y="238320"/>
                </a:cubicBezTo>
                <a:cubicBezTo>
                  <a:pt x="1300365" y="236750"/>
                  <a:pt x="1307249" y="234930"/>
                  <a:pt x="1314145" y="233153"/>
                </a:cubicBezTo>
                <a:cubicBezTo>
                  <a:pt x="1314025" y="229259"/>
                  <a:pt x="1317159" y="224756"/>
                  <a:pt x="1319108" y="221878"/>
                </a:cubicBezTo>
                <a:cubicBezTo>
                  <a:pt x="1320809" y="219368"/>
                  <a:pt x="1324614" y="221746"/>
                  <a:pt x="1324106" y="224342"/>
                </a:cubicBezTo>
                <a:cubicBezTo>
                  <a:pt x="1323750" y="226152"/>
                  <a:pt x="1323259" y="228737"/>
                  <a:pt x="1322391" y="231095"/>
                </a:cubicBezTo>
                <a:cubicBezTo>
                  <a:pt x="1342620" y="225617"/>
                  <a:pt x="1362596" y="219103"/>
                  <a:pt x="1382326" y="211612"/>
                </a:cubicBezTo>
                <a:cubicBezTo>
                  <a:pt x="1381298" y="211026"/>
                  <a:pt x="1380588" y="209922"/>
                  <a:pt x="1380820" y="208569"/>
                </a:cubicBezTo>
                <a:cubicBezTo>
                  <a:pt x="1381665" y="203635"/>
                  <a:pt x="1386395" y="199615"/>
                  <a:pt x="1390788" y="197574"/>
                </a:cubicBezTo>
                <a:cubicBezTo>
                  <a:pt x="1393443" y="196338"/>
                  <a:pt x="1395673" y="199998"/>
                  <a:pt x="1393960" y="202051"/>
                </a:cubicBezTo>
                <a:cubicBezTo>
                  <a:pt x="1392026" y="204369"/>
                  <a:pt x="1390136" y="207238"/>
                  <a:pt x="1387965" y="209517"/>
                </a:cubicBezTo>
                <a:cubicBezTo>
                  <a:pt x="1395615" y="206521"/>
                  <a:pt x="1403228" y="203384"/>
                  <a:pt x="1410790" y="200051"/>
                </a:cubicBezTo>
                <a:cubicBezTo>
                  <a:pt x="1410654" y="199891"/>
                  <a:pt x="1410479" y="199751"/>
                  <a:pt x="1410412" y="199572"/>
                </a:cubicBezTo>
                <a:cubicBezTo>
                  <a:pt x="1408777" y="195141"/>
                  <a:pt x="1413062" y="191370"/>
                  <a:pt x="1415573" y="188054"/>
                </a:cubicBezTo>
                <a:cubicBezTo>
                  <a:pt x="1418058" y="184772"/>
                  <a:pt x="1420453" y="181781"/>
                  <a:pt x="1423829" y="179349"/>
                </a:cubicBezTo>
                <a:cubicBezTo>
                  <a:pt x="1425421" y="178202"/>
                  <a:pt x="1427096" y="179806"/>
                  <a:pt x="1426643" y="181485"/>
                </a:cubicBezTo>
                <a:cubicBezTo>
                  <a:pt x="1425340" y="186333"/>
                  <a:pt x="1422478" y="190296"/>
                  <a:pt x="1419790" y="194483"/>
                </a:cubicBezTo>
                <a:cubicBezTo>
                  <a:pt x="1419336" y="195189"/>
                  <a:pt x="1418903" y="195893"/>
                  <a:pt x="1418461" y="196565"/>
                </a:cubicBezTo>
                <a:cubicBezTo>
                  <a:pt x="1425935" y="193107"/>
                  <a:pt x="1433306" y="189506"/>
                  <a:pt x="1440562" y="185737"/>
                </a:cubicBezTo>
                <a:cubicBezTo>
                  <a:pt x="1441889" y="180529"/>
                  <a:pt x="1446062" y="176117"/>
                  <a:pt x="1449047" y="171674"/>
                </a:cubicBezTo>
                <a:cubicBezTo>
                  <a:pt x="1453328" y="165312"/>
                  <a:pt x="1456875" y="157939"/>
                  <a:pt x="1462698" y="152848"/>
                </a:cubicBezTo>
                <a:cubicBezTo>
                  <a:pt x="1463955" y="151743"/>
                  <a:pt x="1465738" y="152736"/>
                  <a:pt x="1465484" y="154385"/>
                </a:cubicBezTo>
                <a:cubicBezTo>
                  <a:pt x="1464343" y="161893"/>
                  <a:pt x="1459846" y="168388"/>
                  <a:pt x="1455873" y="174730"/>
                </a:cubicBezTo>
                <a:cubicBezTo>
                  <a:pt x="1455065" y="176017"/>
                  <a:pt x="1454252" y="177430"/>
                  <a:pt x="1453403" y="178859"/>
                </a:cubicBezTo>
                <a:cubicBezTo>
                  <a:pt x="1462711" y="173698"/>
                  <a:pt x="1471892" y="168341"/>
                  <a:pt x="1480838" y="162697"/>
                </a:cubicBezTo>
                <a:cubicBezTo>
                  <a:pt x="1482220" y="158785"/>
                  <a:pt x="1483821" y="154941"/>
                  <a:pt x="1485378" y="151117"/>
                </a:cubicBezTo>
                <a:cubicBezTo>
                  <a:pt x="1486912" y="147378"/>
                  <a:pt x="1488239" y="144006"/>
                  <a:pt x="1492066" y="142201"/>
                </a:cubicBezTo>
                <a:cubicBezTo>
                  <a:pt x="1493007" y="141758"/>
                  <a:pt x="1494206" y="142511"/>
                  <a:pt x="1494503" y="143402"/>
                </a:cubicBezTo>
                <a:cubicBezTo>
                  <a:pt x="1495893" y="147580"/>
                  <a:pt x="1493944" y="151422"/>
                  <a:pt x="1492251" y="155236"/>
                </a:cubicBezTo>
                <a:cubicBezTo>
                  <a:pt x="1496776" y="152226"/>
                  <a:pt x="1501255" y="149118"/>
                  <a:pt x="1505695" y="145987"/>
                </a:cubicBezTo>
                <a:cubicBezTo>
                  <a:pt x="1505704" y="145905"/>
                  <a:pt x="1505634" y="145841"/>
                  <a:pt x="1505659" y="145753"/>
                </a:cubicBezTo>
                <a:cubicBezTo>
                  <a:pt x="1506671" y="140487"/>
                  <a:pt x="1509212" y="135691"/>
                  <a:pt x="1511246" y="130746"/>
                </a:cubicBezTo>
                <a:cubicBezTo>
                  <a:pt x="1513823" y="124459"/>
                  <a:pt x="1515581" y="117641"/>
                  <a:pt x="1520279" y="112542"/>
                </a:cubicBezTo>
                <a:cubicBezTo>
                  <a:pt x="1521655" y="111052"/>
                  <a:pt x="1523986" y="112010"/>
                  <a:pt x="1524206" y="113915"/>
                </a:cubicBezTo>
                <a:cubicBezTo>
                  <a:pt x="1524924" y="120175"/>
                  <a:pt x="1522497" y="125686"/>
                  <a:pt x="1520053" y="131365"/>
                </a:cubicBezTo>
                <a:cubicBezTo>
                  <a:pt x="1519153" y="133453"/>
                  <a:pt x="1518194" y="135560"/>
                  <a:pt x="1517192" y="137639"/>
                </a:cubicBezTo>
                <a:cubicBezTo>
                  <a:pt x="1523734" y="132800"/>
                  <a:pt x="1530050" y="127697"/>
                  <a:pt x="1536403" y="122613"/>
                </a:cubicBezTo>
                <a:cubicBezTo>
                  <a:pt x="1539481" y="116791"/>
                  <a:pt x="1542450" y="110989"/>
                  <a:pt x="1544824" y="104741"/>
                </a:cubicBezTo>
                <a:cubicBezTo>
                  <a:pt x="1547042" y="98914"/>
                  <a:pt x="1548145" y="92334"/>
                  <a:pt x="1552184" y="87465"/>
                </a:cubicBezTo>
                <a:cubicBezTo>
                  <a:pt x="1553302" y="86115"/>
                  <a:pt x="1555646" y="86389"/>
                  <a:pt x="1555979" y="88287"/>
                </a:cubicBezTo>
                <a:cubicBezTo>
                  <a:pt x="1557229" y="95334"/>
                  <a:pt x="1553820" y="102546"/>
                  <a:pt x="1551249" y="109019"/>
                </a:cubicBezTo>
                <a:cubicBezTo>
                  <a:pt x="1550996" y="109670"/>
                  <a:pt x="1550723" y="110366"/>
                  <a:pt x="1550465" y="111051"/>
                </a:cubicBezTo>
                <a:cubicBezTo>
                  <a:pt x="1555401" y="106868"/>
                  <a:pt x="1560207" y="102521"/>
                  <a:pt x="1565034" y="98197"/>
                </a:cubicBezTo>
                <a:cubicBezTo>
                  <a:pt x="1566006" y="92235"/>
                  <a:pt x="1568250" y="86440"/>
                  <a:pt x="1570456" y="80849"/>
                </a:cubicBezTo>
                <a:cubicBezTo>
                  <a:pt x="1573153" y="73966"/>
                  <a:pt x="1575723" y="66153"/>
                  <a:pt x="1581179" y="60939"/>
                </a:cubicBezTo>
                <a:cubicBezTo>
                  <a:pt x="1583007" y="59195"/>
                  <a:pt x="1585984" y="60431"/>
                  <a:pt x="1585628" y="63069"/>
                </a:cubicBezTo>
                <a:cubicBezTo>
                  <a:pt x="1584602" y="70515"/>
                  <a:pt x="1580301" y="77286"/>
                  <a:pt x="1577463" y="84140"/>
                </a:cubicBezTo>
                <a:cubicBezTo>
                  <a:pt x="1576878" y="85563"/>
                  <a:pt x="1576317" y="87013"/>
                  <a:pt x="1575772" y="88459"/>
                </a:cubicBezTo>
                <a:cubicBezTo>
                  <a:pt x="1580756" y="83825"/>
                  <a:pt x="1585640" y="79079"/>
                  <a:pt x="1590504" y="74315"/>
                </a:cubicBezTo>
                <a:cubicBezTo>
                  <a:pt x="1593240" y="67338"/>
                  <a:pt x="1595974" y="60361"/>
                  <a:pt x="1598634" y="53348"/>
                </a:cubicBezTo>
                <a:cubicBezTo>
                  <a:pt x="1601188" y="46597"/>
                  <a:pt x="1603016" y="39124"/>
                  <a:pt x="1608101" y="33823"/>
                </a:cubicBezTo>
                <a:cubicBezTo>
                  <a:pt x="1609274" y="32602"/>
                  <a:pt x="1611973" y="32898"/>
                  <a:pt x="1611992" y="34964"/>
                </a:cubicBezTo>
                <a:cubicBezTo>
                  <a:pt x="1612045" y="43327"/>
                  <a:pt x="1607481" y="51150"/>
                  <a:pt x="1604314" y="58737"/>
                </a:cubicBezTo>
                <a:cubicBezTo>
                  <a:pt x="1603929" y="59664"/>
                  <a:pt x="1603549" y="60611"/>
                  <a:pt x="1603189" y="61562"/>
                </a:cubicBezTo>
                <a:cubicBezTo>
                  <a:pt x="1607784" y="56848"/>
                  <a:pt x="1612188" y="51927"/>
                  <a:pt x="1616703" y="47101"/>
                </a:cubicBezTo>
                <a:cubicBezTo>
                  <a:pt x="1615747" y="46055"/>
                  <a:pt x="1615362" y="44538"/>
                  <a:pt x="1616287" y="42975"/>
                </a:cubicBezTo>
                <a:cubicBezTo>
                  <a:pt x="1618116" y="39902"/>
                  <a:pt x="1618693" y="36449"/>
                  <a:pt x="1618602" y="32974"/>
                </a:cubicBezTo>
                <a:cubicBezTo>
                  <a:pt x="1618531" y="30449"/>
                  <a:pt x="1622138" y="30138"/>
                  <a:pt x="1623166" y="32096"/>
                </a:cubicBezTo>
                <a:cubicBezTo>
                  <a:pt x="1624271" y="34204"/>
                  <a:pt x="1624686" y="36379"/>
                  <a:pt x="1624701" y="38544"/>
                </a:cubicBezTo>
                <a:cubicBezTo>
                  <a:pt x="1629859" y="32881"/>
                  <a:pt x="1634879" y="27089"/>
                  <a:pt x="1639916" y="21301"/>
                </a:cubicBezTo>
                <a:cubicBezTo>
                  <a:pt x="1639522" y="16525"/>
                  <a:pt x="1640901" y="11820"/>
                  <a:pt x="1642519" y="7308"/>
                </a:cubicBezTo>
                <a:lnTo>
                  <a:pt x="1647706" y="0"/>
                </a:lnTo>
                <a:lnTo>
                  <a:pt x="1652149" y="0"/>
                </a:lnTo>
                <a:lnTo>
                  <a:pt x="1649767" y="9184"/>
                </a:lnTo>
                <a:lnTo>
                  <a:pt x="1649389" y="10287"/>
                </a:lnTo>
                <a:lnTo>
                  <a:pt x="1649384" y="10293"/>
                </a:lnTo>
                <a:lnTo>
                  <a:pt x="1649385" y="10297"/>
                </a:lnTo>
                <a:lnTo>
                  <a:pt x="1649389" y="10287"/>
                </a:lnTo>
                <a:lnTo>
                  <a:pt x="1657757" y="0"/>
                </a:lnTo>
                <a:lnTo>
                  <a:pt x="1668465" y="0"/>
                </a:lnTo>
                <a:lnTo>
                  <a:pt x="1661677" y="9259"/>
                </a:lnTo>
                <a:cubicBezTo>
                  <a:pt x="1604269" y="80511"/>
                  <a:pt x="1536240" y="143588"/>
                  <a:pt x="1455703" y="187636"/>
                </a:cubicBezTo>
                <a:cubicBezTo>
                  <a:pt x="1364490" y="237525"/>
                  <a:pt x="1261043" y="258533"/>
                  <a:pt x="1158061" y="264955"/>
                </a:cubicBezTo>
                <a:cubicBezTo>
                  <a:pt x="1041567" y="272225"/>
                  <a:pt x="924566" y="262822"/>
                  <a:pt x="808340" y="255596"/>
                </a:cubicBezTo>
                <a:cubicBezTo>
                  <a:pt x="683295" y="247822"/>
                  <a:pt x="558118" y="240158"/>
                  <a:pt x="432754" y="241182"/>
                </a:cubicBezTo>
                <a:cubicBezTo>
                  <a:pt x="323853" y="242069"/>
                  <a:pt x="215007" y="250344"/>
                  <a:pt x="107191" y="265820"/>
                </a:cubicBezTo>
                <a:cubicBezTo>
                  <a:pt x="76269" y="270257"/>
                  <a:pt x="45620" y="276524"/>
                  <a:pt x="15003" y="281616"/>
                </a:cubicBezTo>
                <a:cubicBezTo>
                  <a:pt x="11988" y="282114"/>
                  <a:pt x="8841" y="282401"/>
                  <a:pt x="5931" y="281480"/>
                </a:cubicBezTo>
                <a:cubicBezTo>
                  <a:pt x="5318" y="281289"/>
                  <a:pt x="4721" y="281031"/>
                  <a:pt x="4151" y="280719"/>
                </a:cubicBezTo>
                <a:cubicBezTo>
                  <a:pt x="2019" y="279530"/>
                  <a:pt x="327" y="277543"/>
                  <a:pt x="43" y="275160"/>
                </a:cubicBezTo>
                <a:cubicBezTo>
                  <a:pt x="-320" y="272095"/>
                  <a:pt x="1713" y="269150"/>
                  <a:pt x="4296" y="267433"/>
                </a:cubicBezTo>
                <a:cubicBezTo>
                  <a:pt x="6882" y="265720"/>
                  <a:pt x="9961" y="264960"/>
                  <a:pt x="12934" y="264068"/>
                </a:cubicBezTo>
                <a:cubicBezTo>
                  <a:pt x="63604" y="248898"/>
                  <a:pt x="112180" y="222097"/>
                  <a:pt x="161016" y="201473"/>
                </a:cubicBezTo>
                <a:cubicBezTo>
                  <a:pt x="213587" y="179266"/>
                  <a:pt x="266714" y="158296"/>
                  <a:pt x="320768" y="139944"/>
                </a:cubicBezTo>
                <a:cubicBezTo>
                  <a:pt x="324015" y="138843"/>
                  <a:pt x="327261" y="137751"/>
                  <a:pt x="330512" y="136669"/>
                </a:cubicBezTo>
                <a:cubicBezTo>
                  <a:pt x="441938" y="99562"/>
                  <a:pt x="555379" y="81821"/>
                  <a:pt x="671013" y="63716"/>
                </a:cubicBezTo>
                <a:cubicBezTo>
                  <a:pt x="731781" y="54204"/>
                  <a:pt x="792183" y="42460"/>
                  <a:pt x="852062" y="28478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5778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26764F1-279C-0B1B-83C9-121FB24F4039}"/>
              </a:ext>
            </a:extLst>
          </p:cNvPr>
          <p:cNvSpPr/>
          <p:nvPr userDrawn="1"/>
        </p:nvSpPr>
        <p:spPr>
          <a:xfrm>
            <a:off x="8273609" y="307949"/>
            <a:ext cx="870391" cy="2098959"/>
          </a:xfrm>
          <a:custGeom>
            <a:avLst/>
            <a:gdLst>
              <a:gd name="connsiteX0" fmla="*/ 169573 w 870391"/>
              <a:gd name="connsiteY0" fmla="*/ 1894208 h 2098959"/>
              <a:gd name="connsiteX1" fmla="*/ 171612 w 870391"/>
              <a:gd name="connsiteY1" fmla="*/ 1897912 h 2098959"/>
              <a:gd name="connsiteX2" fmla="*/ 153783 w 870391"/>
              <a:gd name="connsiteY2" fmla="*/ 1915563 h 2098959"/>
              <a:gd name="connsiteX3" fmla="*/ 135409 w 870391"/>
              <a:gd name="connsiteY3" fmla="*/ 1933034 h 2098959"/>
              <a:gd name="connsiteX4" fmla="*/ 130246 w 870391"/>
              <a:gd name="connsiteY4" fmla="*/ 1928803 h 2098959"/>
              <a:gd name="connsiteX5" fmla="*/ 150003 w 870391"/>
              <a:gd name="connsiteY5" fmla="*/ 1904419 h 2098959"/>
              <a:gd name="connsiteX6" fmla="*/ 169573 w 870391"/>
              <a:gd name="connsiteY6" fmla="*/ 1894208 h 2098959"/>
              <a:gd name="connsiteX7" fmla="*/ 136597 w 870391"/>
              <a:gd name="connsiteY7" fmla="*/ 1870524 h 2098959"/>
              <a:gd name="connsiteX8" fmla="*/ 137998 w 870391"/>
              <a:gd name="connsiteY8" fmla="*/ 1873388 h 2098959"/>
              <a:gd name="connsiteX9" fmla="*/ 121420 w 870391"/>
              <a:gd name="connsiteY9" fmla="*/ 1886431 h 2098959"/>
              <a:gd name="connsiteX10" fmla="*/ 101901 w 870391"/>
              <a:gd name="connsiteY10" fmla="*/ 1898327 h 2098959"/>
              <a:gd name="connsiteX11" fmla="*/ 98966 w 870391"/>
              <a:gd name="connsiteY11" fmla="*/ 1894720 h 2098959"/>
              <a:gd name="connsiteX12" fmla="*/ 116996 w 870391"/>
              <a:gd name="connsiteY12" fmla="*/ 1878497 h 2098959"/>
              <a:gd name="connsiteX13" fmla="*/ 136595 w 870391"/>
              <a:gd name="connsiteY13" fmla="*/ 1870525 h 2098959"/>
              <a:gd name="connsiteX14" fmla="*/ 249395 w 870391"/>
              <a:gd name="connsiteY14" fmla="*/ 1857703 h 2098959"/>
              <a:gd name="connsiteX15" fmla="*/ 253311 w 870391"/>
              <a:gd name="connsiteY15" fmla="*/ 1860415 h 2098959"/>
              <a:gd name="connsiteX16" fmla="*/ 237730 w 870391"/>
              <a:gd name="connsiteY16" fmla="*/ 1884836 h 2098959"/>
              <a:gd name="connsiteX17" fmla="*/ 217346 w 870391"/>
              <a:gd name="connsiteY17" fmla="*/ 1910754 h 2098959"/>
              <a:gd name="connsiteX18" fmla="*/ 212998 w 870391"/>
              <a:gd name="connsiteY18" fmla="*/ 1907703 h 2098959"/>
              <a:gd name="connsiteX19" fmla="*/ 229269 w 870391"/>
              <a:gd name="connsiteY19" fmla="*/ 1879695 h 2098959"/>
              <a:gd name="connsiteX20" fmla="*/ 249394 w 870391"/>
              <a:gd name="connsiteY20" fmla="*/ 1857705 h 2098959"/>
              <a:gd name="connsiteX21" fmla="*/ 286927 w 870391"/>
              <a:gd name="connsiteY21" fmla="*/ 1752106 h 2098959"/>
              <a:gd name="connsiteX22" fmla="*/ 228330 w 870391"/>
              <a:gd name="connsiteY22" fmla="*/ 1757077 h 2098959"/>
              <a:gd name="connsiteX23" fmla="*/ 150212 w 870391"/>
              <a:gd name="connsiteY23" fmla="*/ 1763707 h 2098959"/>
              <a:gd name="connsiteX24" fmla="*/ 115050 w 870391"/>
              <a:gd name="connsiteY24" fmla="*/ 1766899 h 2098959"/>
              <a:gd name="connsiteX25" fmla="*/ 117252 w 870391"/>
              <a:gd name="connsiteY25" fmla="*/ 1799586 h 2098959"/>
              <a:gd name="connsiteX26" fmla="*/ 117067 w 870391"/>
              <a:gd name="connsiteY26" fmla="*/ 1808850 h 2098959"/>
              <a:gd name="connsiteX27" fmla="*/ 60557 w 870391"/>
              <a:gd name="connsiteY27" fmla="*/ 1836895 h 2098959"/>
              <a:gd name="connsiteX28" fmla="*/ 37052 w 870391"/>
              <a:gd name="connsiteY28" fmla="*/ 1862451 h 2098959"/>
              <a:gd name="connsiteX29" fmla="*/ 43691 w 870391"/>
              <a:gd name="connsiteY29" fmla="*/ 1885702 h 2098959"/>
              <a:gd name="connsiteX30" fmla="*/ 55399 w 870391"/>
              <a:gd name="connsiteY30" fmla="*/ 1878476 h 2098959"/>
              <a:gd name="connsiteX31" fmla="*/ 62157 w 870391"/>
              <a:gd name="connsiteY31" fmla="*/ 1885791 h 2098959"/>
              <a:gd name="connsiteX32" fmla="*/ 12835 w 870391"/>
              <a:gd name="connsiteY32" fmla="*/ 1981336 h 2098959"/>
              <a:gd name="connsiteX33" fmla="*/ 46756 w 870391"/>
              <a:gd name="connsiteY33" fmla="*/ 1991816 h 2098959"/>
              <a:gd name="connsiteX34" fmla="*/ 91856 w 870391"/>
              <a:gd name="connsiteY34" fmla="*/ 1979104 h 2098959"/>
              <a:gd name="connsiteX35" fmla="*/ 98377 w 870391"/>
              <a:gd name="connsiteY35" fmla="*/ 1984911 h 2098959"/>
              <a:gd name="connsiteX36" fmla="*/ 94616 w 870391"/>
              <a:gd name="connsiteY36" fmla="*/ 2001436 h 2098959"/>
              <a:gd name="connsiteX37" fmla="*/ 164188 w 870391"/>
              <a:gd name="connsiteY37" fmla="*/ 1966656 h 2098959"/>
              <a:gd name="connsiteX38" fmla="*/ 172904 w 870391"/>
              <a:gd name="connsiteY38" fmla="*/ 1969842 h 2098959"/>
              <a:gd name="connsiteX39" fmla="*/ 185836 w 870391"/>
              <a:gd name="connsiteY39" fmla="*/ 1979359 h 2098959"/>
              <a:gd name="connsiteX40" fmla="*/ 208052 w 870391"/>
              <a:gd name="connsiteY40" fmla="*/ 1965290 h 2098959"/>
              <a:gd name="connsiteX41" fmla="*/ 229421 w 870391"/>
              <a:gd name="connsiteY41" fmla="*/ 1931070 h 2098959"/>
              <a:gd name="connsiteX42" fmla="*/ 239173 w 870391"/>
              <a:gd name="connsiteY42" fmla="*/ 1933483 h 2098959"/>
              <a:gd name="connsiteX43" fmla="*/ 271292 w 870391"/>
              <a:gd name="connsiteY43" fmla="*/ 1932179 h 2098959"/>
              <a:gd name="connsiteX44" fmla="*/ 286318 w 870391"/>
              <a:gd name="connsiteY44" fmla="*/ 1913997 h 2098959"/>
              <a:gd name="connsiteX45" fmla="*/ 299089 w 870391"/>
              <a:gd name="connsiteY45" fmla="*/ 1892110 h 2098959"/>
              <a:gd name="connsiteX46" fmla="*/ 321874 w 870391"/>
              <a:gd name="connsiteY46" fmla="*/ 1843728 h 2098959"/>
              <a:gd name="connsiteX47" fmla="*/ 347062 w 870391"/>
              <a:gd name="connsiteY47" fmla="*/ 1789335 h 2098959"/>
              <a:gd name="connsiteX48" fmla="*/ 346281 w 870391"/>
              <a:gd name="connsiteY48" fmla="*/ 1790106 h 2098959"/>
              <a:gd name="connsiteX49" fmla="*/ 302279 w 870391"/>
              <a:gd name="connsiteY49" fmla="*/ 1833041 h 2098959"/>
              <a:gd name="connsiteX50" fmla="*/ 299947 w 870391"/>
              <a:gd name="connsiteY50" fmla="*/ 1831208 h 2098959"/>
              <a:gd name="connsiteX51" fmla="*/ 299944 w 870391"/>
              <a:gd name="connsiteY51" fmla="*/ 1831207 h 2098959"/>
              <a:gd name="connsiteX52" fmla="*/ 338281 w 870391"/>
              <a:gd name="connsiteY52" fmla="*/ 1781784 h 2098959"/>
              <a:gd name="connsiteX53" fmla="*/ 339722 w 870391"/>
              <a:gd name="connsiteY53" fmla="*/ 1780280 h 2098959"/>
              <a:gd name="connsiteX54" fmla="*/ 285585 w 870391"/>
              <a:gd name="connsiteY54" fmla="*/ 1815850 h 2098959"/>
              <a:gd name="connsiteX55" fmla="*/ 229753 w 870391"/>
              <a:gd name="connsiteY55" fmla="*/ 1855617 h 2098959"/>
              <a:gd name="connsiteX56" fmla="*/ 187440 w 870391"/>
              <a:gd name="connsiteY56" fmla="*/ 1880696 h 2098959"/>
              <a:gd name="connsiteX57" fmla="*/ 186820 w 870391"/>
              <a:gd name="connsiteY57" fmla="*/ 1879886 h 2098959"/>
              <a:gd name="connsiteX58" fmla="*/ 223972 w 870391"/>
              <a:gd name="connsiteY58" fmla="*/ 1846396 h 2098959"/>
              <a:gd name="connsiteX59" fmla="*/ 279599 w 870391"/>
              <a:gd name="connsiteY59" fmla="*/ 1805853 h 2098959"/>
              <a:gd name="connsiteX60" fmla="*/ 326862 w 870391"/>
              <a:gd name="connsiteY60" fmla="*/ 1770500 h 2098959"/>
              <a:gd name="connsiteX61" fmla="*/ 322130 w 870391"/>
              <a:gd name="connsiteY61" fmla="*/ 1772565 h 2098959"/>
              <a:gd name="connsiteX62" fmla="*/ 258225 w 870391"/>
              <a:gd name="connsiteY62" fmla="*/ 1803917 h 2098959"/>
              <a:gd name="connsiteX63" fmla="*/ 148944 w 870391"/>
              <a:gd name="connsiteY63" fmla="*/ 1865381 h 2098959"/>
              <a:gd name="connsiteX64" fmla="*/ 147005 w 870391"/>
              <a:gd name="connsiteY64" fmla="*/ 1862187 h 2098959"/>
              <a:gd name="connsiteX65" fmla="*/ 265976 w 870391"/>
              <a:gd name="connsiteY65" fmla="*/ 1787761 h 2098959"/>
              <a:gd name="connsiteX66" fmla="*/ 165391 w 870391"/>
              <a:gd name="connsiteY66" fmla="*/ 1815896 h 2098959"/>
              <a:gd name="connsiteX67" fmla="*/ 164518 w 870391"/>
              <a:gd name="connsiteY67" fmla="*/ 1813072 h 2098959"/>
              <a:gd name="connsiteX68" fmla="*/ 274495 w 870391"/>
              <a:gd name="connsiteY68" fmla="*/ 1774880 h 2098959"/>
              <a:gd name="connsiteX69" fmla="*/ 320978 w 870391"/>
              <a:gd name="connsiteY69" fmla="*/ 1758455 h 2098959"/>
              <a:gd name="connsiteX70" fmla="*/ 301790 w 870391"/>
              <a:gd name="connsiteY70" fmla="*/ 1761323 h 2098959"/>
              <a:gd name="connsiteX71" fmla="*/ 186325 w 870391"/>
              <a:gd name="connsiteY71" fmla="*/ 1779990 h 2098959"/>
              <a:gd name="connsiteX72" fmla="*/ 185316 w 870391"/>
              <a:gd name="connsiteY72" fmla="*/ 1776169 h 2098959"/>
              <a:gd name="connsiteX73" fmla="*/ 286927 w 870391"/>
              <a:gd name="connsiteY73" fmla="*/ 1752106 h 2098959"/>
              <a:gd name="connsiteX74" fmla="*/ 523521 w 870391"/>
              <a:gd name="connsiteY74" fmla="*/ 1743509 h 2098959"/>
              <a:gd name="connsiteX75" fmla="*/ 470330 w 870391"/>
              <a:gd name="connsiteY75" fmla="*/ 1807245 h 2098959"/>
              <a:gd name="connsiteX76" fmla="*/ 468034 w 870391"/>
              <a:gd name="connsiteY76" fmla="*/ 1805265 h 2098959"/>
              <a:gd name="connsiteX77" fmla="*/ 477045 w 870391"/>
              <a:gd name="connsiteY77" fmla="*/ 1789034 h 2098959"/>
              <a:gd name="connsiteX78" fmla="*/ 420360 w 870391"/>
              <a:gd name="connsiteY78" fmla="*/ 1871758 h 2098959"/>
              <a:gd name="connsiteX79" fmla="*/ 399369 w 870391"/>
              <a:gd name="connsiteY79" fmla="*/ 1929942 h 2098959"/>
              <a:gd name="connsiteX80" fmla="*/ 393650 w 870391"/>
              <a:gd name="connsiteY80" fmla="*/ 1956582 h 2098959"/>
              <a:gd name="connsiteX81" fmla="*/ 401095 w 870391"/>
              <a:gd name="connsiteY81" fmla="*/ 1970641 h 2098959"/>
              <a:gd name="connsiteX82" fmla="*/ 416815 w 870391"/>
              <a:gd name="connsiteY82" fmla="*/ 1939423 h 2098959"/>
              <a:gd name="connsiteX83" fmla="*/ 420332 w 870391"/>
              <a:gd name="connsiteY83" fmla="*/ 1941351 h 2098959"/>
              <a:gd name="connsiteX84" fmla="*/ 413823 w 870391"/>
              <a:gd name="connsiteY84" fmla="*/ 2013550 h 2098959"/>
              <a:gd name="connsiteX85" fmla="*/ 439521 w 870391"/>
              <a:gd name="connsiteY85" fmla="*/ 2053132 h 2098959"/>
              <a:gd name="connsiteX86" fmla="*/ 444078 w 870391"/>
              <a:gd name="connsiteY86" fmla="*/ 2037966 h 2098959"/>
              <a:gd name="connsiteX87" fmla="*/ 447935 w 870391"/>
              <a:gd name="connsiteY87" fmla="*/ 2037504 h 2098959"/>
              <a:gd name="connsiteX88" fmla="*/ 450556 w 870391"/>
              <a:gd name="connsiteY88" fmla="*/ 2062180 h 2098959"/>
              <a:gd name="connsiteX89" fmla="*/ 455754 w 870391"/>
              <a:gd name="connsiteY89" fmla="*/ 2087141 h 2098959"/>
              <a:gd name="connsiteX90" fmla="*/ 493709 w 870391"/>
              <a:gd name="connsiteY90" fmla="*/ 2064836 h 2098959"/>
              <a:gd name="connsiteX91" fmla="*/ 516145 w 870391"/>
              <a:gd name="connsiteY91" fmla="*/ 2024439 h 2098959"/>
              <a:gd name="connsiteX92" fmla="*/ 513451 w 870391"/>
              <a:gd name="connsiteY92" fmla="*/ 2005646 h 2098959"/>
              <a:gd name="connsiteX93" fmla="*/ 521262 w 870391"/>
              <a:gd name="connsiteY93" fmla="*/ 2006110 h 2098959"/>
              <a:gd name="connsiteX94" fmla="*/ 555017 w 870391"/>
              <a:gd name="connsiteY94" fmla="*/ 2008742 h 2098959"/>
              <a:gd name="connsiteX95" fmla="*/ 560681 w 870391"/>
              <a:gd name="connsiteY95" fmla="*/ 1984339 h 2098959"/>
              <a:gd name="connsiteX96" fmla="*/ 573002 w 870391"/>
              <a:gd name="connsiteY96" fmla="*/ 1929919 h 2098959"/>
              <a:gd name="connsiteX97" fmla="*/ 580970 w 870391"/>
              <a:gd name="connsiteY97" fmla="*/ 1927219 h 2098959"/>
              <a:gd name="connsiteX98" fmla="*/ 592399 w 870391"/>
              <a:gd name="connsiteY98" fmla="*/ 1889768 h 2098959"/>
              <a:gd name="connsiteX99" fmla="*/ 588017 w 870391"/>
              <a:gd name="connsiteY99" fmla="*/ 1874256 h 2098959"/>
              <a:gd name="connsiteX100" fmla="*/ 577060 w 870391"/>
              <a:gd name="connsiteY100" fmla="*/ 1832306 h 2098959"/>
              <a:gd name="connsiteX101" fmla="*/ 569773 w 870391"/>
              <a:gd name="connsiteY101" fmla="*/ 1777971 h 2098959"/>
              <a:gd name="connsiteX102" fmla="*/ 569623 w 870391"/>
              <a:gd name="connsiteY102" fmla="*/ 1784807 h 2098959"/>
              <a:gd name="connsiteX103" fmla="*/ 577425 w 870391"/>
              <a:gd name="connsiteY103" fmla="*/ 1894071 h 2098959"/>
              <a:gd name="connsiteX104" fmla="*/ 571493 w 870391"/>
              <a:gd name="connsiteY104" fmla="*/ 1894885 h 2098959"/>
              <a:gd name="connsiteX105" fmla="*/ 558847 w 870391"/>
              <a:gd name="connsiteY105" fmla="*/ 1784735 h 2098959"/>
              <a:gd name="connsiteX106" fmla="*/ 558854 w 870391"/>
              <a:gd name="connsiteY106" fmla="*/ 1784600 h 2098959"/>
              <a:gd name="connsiteX107" fmla="*/ 540634 w 870391"/>
              <a:gd name="connsiteY107" fmla="*/ 1846182 h 2098959"/>
              <a:gd name="connsiteX108" fmla="*/ 534581 w 870391"/>
              <a:gd name="connsiteY108" fmla="*/ 1844719 h 2098959"/>
              <a:gd name="connsiteX109" fmla="*/ 555252 w 870391"/>
              <a:gd name="connsiteY109" fmla="*/ 1747821 h 2098959"/>
              <a:gd name="connsiteX110" fmla="*/ 555503 w 870391"/>
              <a:gd name="connsiteY110" fmla="*/ 1746598 h 2098959"/>
              <a:gd name="connsiteX111" fmla="*/ 533800 w 870391"/>
              <a:gd name="connsiteY111" fmla="*/ 1806554 h 2098959"/>
              <a:gd name="connsiteX112" fmla="*/ 492486 w 870391"/>
              <a:gd name="connsiteY112" fmla="*/ 1935851 h 2098959"/>
              <a:gd name="connsiteX113" fmla="*/ 486902 w 870391"/>
              <a:gd name="connsiteY113" fmla="*/ 1933903 h 2098959"/>
              <a:gd name="connsiteX114" fmla="*/ 525285 w 870391"/>
              <a:gd name="connsiteY114" fmla="*/ 1793533 h 2098959"/>
              <a:gd name="connsiteX115" fmla="*/ 531560 w 870391"/>
              <a:gd name="connsiteY115" fmla="*/ 1774653 h 2098959"/>
              <a:gd name="connsiteX116" fmla="*/ 519476 w 870391"/>
              <a:gd name="connsiteY116" fmla="*/ 1795033 h 2098959"/>
              <a:gd name="connsiteX117" fmla="*/ 479146 w 870391"/>
              <a:gd name="connsiteY117" fmla="*/ 1869724 h 2098959"/>
              <a:gd name="connsiteX118" fmla="*/ 452415 w 870391"/>
              <a:gd name="connsiteY118" fmla="*/ 1937598 h 2098959"/>
              <a:gd name="connsiteX119" fmla="*/ 446993 w 870391"/>
              <a:gd name="connsiteY119" fmla="*/ 1936534 h 2098959"/>
              <a:gd name="connsiteX120" fmla="*/ 503798 w 870391"/>
              <a:gd name="connsiteY120" fmla="*/ 1798566 h 2098959"/>
              <a:gd name="connsiteX121" fmla="*/ 531682 w 870391"/>
              <a:gd name="connsiteY121" fmla="*/ 1750385 h 2098959"/>
              <a:gd name="connsiteX122" fmla="*/ 526121 w 870391"/>
              <a:gd name="connsiteY122" fmla="*/ 1758448 h 2098959"/>
              <a:gd name="connsiteX123" fmla="*/ 440992 w 870391"/>
              <a:gd name="connsiteY123" fmla="*/ 1876887 h 2098959"/>
              <a:gd name="connsiteX124" fmla="*/ 438043 w 870391"/>
              <a:gd name="connsiteY124" fmla="*/ 1874354 h 2098959"/>
              <a:gd name="connsiteX125" fmla="*/ 523018 w 870391"/>
              <a:gd name="connsiteY125" fmla="*/ 1744278 h 2098959"/>
              <a:gd name="connsiteX126" fmla="*/ 523013 w 870391"/>
              <a:gd name="connsiteY126" fmla="*/ 1744279 h 2098959"/>
              <a:gd name="connsiteX127" fmla="*/ 523521 w 870391"/>
              <a:gd name="connsiteY127" fmla="*/ 1743509 h 2098959"/>
              <a:gd name="connsiteX128" fmla="*/ 870391 w 870391"/>
              <a:gd name="connsiteY128" fmla="*/ 1607689 h 2098959"/>
              <a:gd name="connsiteX129" fmla="*/ 870391 w 870391"/>
              <a:gd name="connsiteY129" fmla="*/ 1621374 h 2098959"/>
              <a:gd name="connsiteX130" fmla="*/ 868809 w 870391"/>
              <a:gd name="connsiteY130" fmla="*/ 1620466 h 2098959"/>
              <a:gd name="connsiteX131" fmla="*/ 867811 w 870391"/>
              <a:gd name="connsiteY131" fmla="*/ 1612299 h 2098959"/>
              <a:gd name="connsiteX132" fmla="*/ 274694 w 870391"/>
              <a:gd name="connsiteY132" fmla="*/ 1541170 h 2098959"/>
              <a:gd name="connsiteX133" fmla="*/ 276028 w 870391"/>
              <a:gd name="connsiteY133" fmla="*/ 1544752 h 2098959"/>
              <a:gd name="connsiteX134" fmla="*/ 246104 w 870391"/>
              <a:gd name="connsiteY134" fmla="*/ 1554449 h 2098959"/>
              <a:gd name="connsiteX135" fmla="*/ 224206 w 870391"/>
              <a:gd name="connsiteY135" fmla="*/ 1552184 h 2098959"/>
              <a:gd name="connsiteX136" fmla="*/ 224291 w 870391"/>
              <a:gd name="connsiteY136" fmla="*/ 1547337 h 2098959"/>
              <a:gd name="connsiteX137" fmla="*/ 248554 w 870391"/>
              <a:gd name="connsiteY137" fmla="*/ 1543087 h 2098959"/>
              <a:gd name="connsiteX138" fmla="*/ 274694 w 870391"/>
              <a:gd name="connsiteY138" fmla="*/ 1541171 h 2098959"/>
              <a:gd name="connsiteX139" fmla="*/ 261762 w 870391"/>
              <a:gd name="connsiteY139" fmla="*/ 1522472 h 2098959"/>
              <a:gd name="connsiteX140" fmla="*/ 261760 w 870391"/>
              <a:gd name="connsiteY140" fmla="*/ 1522474 h 2098959"/>
              <a:gd name="connsiteX141" fmla="*/ 261760 w 870391"/>
              <a:gd name="connsiteY141" fmla="*/ 1522472 h 2098959"/>
              <a:gd name="connsiteX142" fmla="*/ 203679 w 870391"/>
              <a:gd name="connsiteY142" fmla="*/ 1519321 h 2098959"/>
              <a:gd name="connsiteX143" fmla="*/ 217744 w 870391"/>
              <a:gd name="connsiteY143" fmla="*/ 1523085 h 2098959"/>
              <a:gd name="connsiteX144" fmla="*/ 217743 w 870391"/>
              <a:gd name="connsiteY144" fmla="*/ 1523085 h 2098959"/>
              <a:gd name="connsiteX145" fmla="*/ 217443 w 870391"/>
              <a:gd name="connsiteY145" fmla="*/ 1527149 h 2098959"/>
              <a:gd name="connsiteX146" fmla="*/ 204024 w 870391"/>
              <a:gd name="connsiteY146" fmla="*/ 1530029 h 2098959"/>
              <a:gd name="connsiteX147" fmla="*/ 197083 w 870391"/>
              <a:gd name="connsiteY147" fmla="*/ 1530268 h 2098959"/>
              <a:gd name="connsiteX148" fmla="*/ 190264 w 870391"/>
              <a:gd name="connsiteY148" fmla="*/ 1531594 h 2098959"/>
              <a:gd name="connsiteX149" fmla="*/ 186892 w 870391"/>
              <a:gd name="connsiteY149" fmla="*/ 1528187 h 2098959"/>
              <a:gd name="connsiteX150" fmla="*/ 186903 w 870391"/>
              <a:gd name="connsiteY150" fmla="*/ 1526416 h 2098959"/>
              <a:gd name="connsiteX151" fmla="*/ 189433 w 870391"/>
              <a:gd name="connsiteY151" fmla="*/ 1521606 h 2098959"/>
              <a:gd name="connsiteX152" fmla="*/ 203679 w 870391"/>
              <a:gd name="connsiteY152" fmla="*/ 1519321 h 2098959"/>
              <a:gd name="connsiteX153" fmla="*/ 260860 w 870391"/>
              <a:gd name="connsiteY153" fmla="*/ 1517123 h 2098959"/>
              <a:gd name="connsiteX154" fmla="*/ 261760 w 870391"/>
              <a:gd name="connsiteY154" fmla="*/ 1522472 h 2098959"/>
              <a:gd name="connsiteX155" fmla="*/ 248743 w 870391"/>
              <a:gd name="connsiteY155" fmla="*/ 1527766 h 2098959"/>
              <a:gd name="connsiteX156" fmla="*/ 239094 w 870391"/>
              <a:gd name="connsiteY156" fmla="*/ 1526048 h 2098959"/>
              <a:gd name="connsiteX157" fmla="*/ 238781 w 870391"/>
              <a:gd name="connsiteY157" fmla="*/ 1523504 h 2098959"/>
              <a:gd name="connsiteX158" fmla="*/ 247656 w 870391"/>
              <a:gd name="connsiteY158" fmla="*/ 1517730 h 2098959"/>
              <a:gd name="connsiteX159" fmla="*/ 260860 w 870391"/>
              <a:gd name="connsiteY159" fmla="*/ 1517123 h 2098959"/>
              <a:gd name="connsiteX160" fmla="*/ 870391 w 870391"/>
              <a:gd name="connsiteY160" fmla="*/ 1434803 h 2098959"/>
              <a:gd name="connsiteX161" fmla="*/ 870391 w 870391"/>
              <a:gd name="connsiteY161" fmla="*/ 1453992 h 2098959"/>
              <a:gd name="connsiteX162" fmla="*/ 860121 w 870391"/>
              <a:gd name="connsiteY162" fmla="*/ 1491411 h 2098959"/>
              <a:gd name="connsiteX163" fmla="*/ 870391 w 870391"/>
              <a:gd name="connsiteY163" fmla="*/ 1485383 h 2098959"/>
              <a:gd name="connsiteX164" fmla="*/ 870391 w 870391"/>
              <a:gd name="connsiteY164" fmla="*/ 1497774 h 2098959"/>
              <a:gd name="connsiteX165" fmla="*/ 855524 w 870391"/>
              <a:gd name="connsiteY165" fmla="*/ 1504633 h 2098959"/>
              <a:gd name="connsiteX166" fmla="*/ 848939 w 870391"/>
              <a:gd name="connsiteY166" fmla="*/ 1500050 h 2098959"/>
              <a:gd name="connsiteX167" fmla="*/ 853297 w 870391"/>
              <a:gd name="connsiteY167" fmla="*/ 1463925 h 2098959"/>
              <a:gd name="connsiteX168" fmla="*/ 870391 w 870391"/>
              <a:gd name="connsiteY168" fmla="*/ 1411490 h 2098959"/>
              <a:gd name="connsiteX169" fmla="*/ 870391 w 870391"/>
              <a:gd name="connsiteY169" fmla="*/ 1433634 h 2098959"/>
              <a:gd name="connsiteX170" fmla="*/ 865693 w 870391"/>
              <a:gd name="connsiteY170" fmla="*/ 1434288 h 2098959"/>
              <a:gd name="connsiteX171" fmla="*/ 860191 w 870391"/>
              <a:gd name="connsiteY171" fmla="*/ 1426418 h 2098959"/>
              <a:gd name="connsiteX172" fmla="*/ 298515 w 870391"/>
              <a:gd name="connsiteY172" fmla="*/ 1402241 h 2098959"/>
              <a:gd name="connsiteX173" fmla="*/ 261001 w 870391"/>
              <a:gd name="connsiteY173" fmla="*/ 1422599 h 2098959"/>
              <a:gd name="connsiteX174" fmla="*/ 268959 w 870391"/>
              <a:gd name="connsiteY174" fmla="*/ 1434141 h 2098959"/>
              <a:gd name="connsiteX175" fmla="*/ 263594 w 870391"/>
              <a:gd name="connsiteY175" fmla="*/ 1440765 h 2098959"/>
              <a:gd name="connsiteX176" fmla="*/ 174551 w 870391"/>
              <a:gd name="connsiteY176" fmla="*/ 1462822 h 2098959"/>
              <a:gd name="connsiteX177" fmla="*/ 197126 w 870391"/>
              <a:gd name="connsiteY177" fmla="*/ 1468923 h 2098959"/>
              <a:gd name="connsiteX178" fmla="*/ 197025 w 870391"/>
              <a:gd name="connsiteY178" fmla="*/ 1479300 h 2098959"/>
              <a:gd name="connsiteX179" fmla="*/ 126912 w 870391"/>
              <a:gd name="connsiteY179" fmla="*/ 1511864 h 2098959"/>
              <a:gd name="connsiteX180" fmla="*/ 114470 w 870391"/>
              <a:gd name="connsiteY180" fmla="*/ 1540190 h 2098959"/>
              <a:gd name="connsiteX181" fmla="*/ 153667 w 870391"/>
              <a:gd name="connsiteY181" fmla="*/ 1550066 h 2098959"/>
              <a:gd name="connsiteX182" fmla="*/ 164435 w 870391"/>
              <a:gd name="connsiteY182" fmla="*/ 1545587 h 2098959"/>
              <a:gd name="connsiteX183" fmla="*/ 168108 w 870391"/>
              <a:gd name="connsiteY183" fmla="*/ 1553337 h 2098959"/>
              <a:gd name="connsiteX184" fmla="*/ 161312 w 870391"/>
              <a:gd name="connsiteY184" fmla="*/ 1577052 h 2098959"/>
              <a:gd name="connsiteX185" fmla="*/ 184077 w 870391"/>
              <a:gd name="connsiteY185" fmla="*/ 1582032 h 2098959"/>
              <a:gd name="connsiteX186" fmla="*/ 239177 w 870391"/>
              <a:gd name="connsiteY186" fmla="*/ 1592263 h 2098959"/>
              <a:gd name="connsiteX187" fmla="*/ 258365 w 870391"/>
              <a:gd name="connsiteY187" fmla="*/ 1581283 h 2098959"/>
              <a:gd name="connsiteX188" fmla="*/ 261991 w 870391"/>
              <a:gd name="connsiteY188" fmla="*/ 1587489 h 2098959"/>
              <a:gd name="connsiteX189" fmla="*/ 238911 w 870391"/>
              <a:gd name="connsiteY189" fmla="*/ 1609633 h 2098959"/>
              <a:gd name="connsiteX190" fmla="*/ 413064 w 870391"/>
              <a:gd name="connsiteY190" fmla="*/ 1551923 h 2098959"/>
              <a:gd name="connsiteX191" fmla="*/ 413066 w 870391"/>
              <a:gd name="connsiteY191" fmla="*/ 1551925 h 2098959"/>
              <a:gd name="connsiteX192" fmla="*/ 442710 w 870391"/>
              <a:gd name="connsiteY192" fmla="*/ 1534640 h 2098959"/>
              <a:gd name="connsiteX193" fmla="*/ 399670 w 870391"/>
              <a:gd name="connsiteY193" fmla="*/ 1547536 h 2098959"/>
              <a:gd name="connsiteX194" fmla="*/ 284541 w 870391"/>
              <a:gd name="connsiteY194" fmla="*/ 1582921 h 2098959"/>
              <a:gd name="connsiteX195" fmla="*/ 282511 w 870391"/>
              <a:gd name="connsiteY195" fmla="*/ 1579065 h 2098959"/>
              <a:gd name="connsiteX196" fmla="*/ 387943 w 870391"/>
              <a:gd name="connsiteY196" fmla="*/ 1540219 h 2098959"/>
              <a:gd name="connsiteX197" fmla="*/ 436062 w 870391"/>
              <a:gd name="connsiteY197" fmla="*/ 1523491 h 2098959"/>
              <a:gd name="connsiteX198" fmla="*/ 396688 w 870391"/>
              <a:gd name="connsiteY198" fmla="*/ 1529550 h 2098959"/>
              <a:gd name="connsiteX199" fmla="*/ 287284 w 870391"/>
              <a:gd name="connsiteY199" fmla="*/ 1545165 h 2098959"/>
              <a:gd name="connsiteX200" fmla="*/ 286968 w 870391"/>
              <a:gd name="connsiteY200" fmla="*/ 1540503 h 2098959"/>
              <a:gd name="connsiteX201" fmla="*/ 404982 w 870391"/>
              <a:gd name="connsiteY201" fmla="*/ 1516711 h 2098959"/>
              <a:gd name="connsiteX202" fmla="*/ 446822 w 870391"/>
              <a:gd name="connsiteY202" fmla="*/ 1508837 h 2098959"/>
              <a:gd name="connsiteX203" fmla="*/ 386438 w 870391"/>
              <a:gd name="connsiteY203" fmla="*/ 1510618 h 2098959"/>
              <a:gd name="connsiteX204" fmla="*/ 275365 w 870391"/>
              <a:gd name="connsiteY204" fmla="*/ 1518266 h 2098959"/>
              <a:gd name="connsiteX205" fmla="*/ 275053 w 870391"/>
              <a:gd name="connsiteY205" fmla="*/ 1514383 h 2098959"/>
              <a:gd name="connsiteX206" fmla="*/ 394990 w 870391"/>
              <a:gd name="connsiteY206" fmla="*/ 1499117 h 2098959"/>
              <a:gd name="connsiteX207" fmla="*/ 465939 w 870391"/>
              <a:gd name="connsiteY207" fmla="*/ 1497025 h 2098959"/>
              <a:gd name="connsiteX208" fmla="*/ 395760 w 870391"/>
              <a:gd name="connsiteY208" fmla="*/ 1484002 h 2098959"/>
              <a:gd name="connsiteX209" fmla="*/ 293249 w 870391"/>
              <a:gd name="connsiteY209" fmla="*/ 1479123 h 2098959"/>
              <a:gd name="connsiteX210" fmla="*/ 292956 w 870391"/>
              <a:gd name="connsiteY210" fmla="*/ 1475717 h 2098959"/>
              <a:gd name="connsiteX211" fmla="*/ 414850 w 870391"/>
              <a:gd name="connsiteY211" fmla="*/ 1475558 h 2098959"/>
              <a:gd name="connsiteX212" fmla="*/ 447691 w 870391"/>
              <a:gd name="connsiteY212" fmla="*/ 1480481 h 2098959"/>
              <a:gd name="connsiteX213" fmla="*/ 310909 w 870391"/>
              <a:gd name="connsiteY213" fmla="*/ 1443442 h 2098959"/>
              <a:gd name="connsiteX214" fmla="*/ 310598 w 870391"/>
              <a:gd name="connsiteY214" fmla="*/ 1438778 h 2098959"/>
              <a:gd name="connsiteX215" fmla="*/ 415953 w 870391"/>
              <a:gd name="connsiteY215" fmla="*/ 1456261 h 2098959"/>
              <a:gd name="connsiteX216" fmla="*/ 477550 w 870391"/>
              <a:gd name="connsiteY216" fmla="*/ 1476639 h 2098959"/>
              <a:gd name="connsiteX217" fmla="*/ 443656 w 870391"/>
              <a:gd name="connsiteY217" fmla="*/ 1459400 h 2098959"/>
              <a:gd name="connsiteX218" fmla="*/ 353479 w 870391"/>
              <a:gd name="connsiteY218" fmla="*/ 1431011 h 2098959"/>
              <a:gd name="connsiteX219" fmla="*/ 353994 w 870391"/>
              <a:gd name="connsiteY219" fmla="*/ 1427555 h 2098959"/>
              <a:gd name="connsiteX220" fmla="*/ 449130 w 870391"/>
              <a:gd name="connsiteY220" fmla="*/ 1450090 h 2098959"/>
              <a:gd name="connsiteX221" fmla="*/ 462545 w 870391"/>
              <a:gd name="connsiteY221" fmla="*/ 1455868 h 2098959"/>
              <a:gd name="connsiteX222" fmla="*/ 398600 w 870391"/>
              <a:gd name="connsiteY222" fmla="*/ 1421401 h 2098959"/>
              <a:gd name="connsiteX223" fmla="*/ 298515 w 870391"/>
              <a:gd name="connsiteY223" fmla="*/ 1402241 h 2098959"/>
              <a:gd name="connsiteX224" fmla="*/ 870391 w 870391"/>
              <a:gd name="connsiteY224" fmla="*/ 1283700 h 2098959"/>
              <a:gd name="connsiteX225" fmla="*/ 870391 w 870391"/>
              <a:gd name="connsiteY225" fmla="*/ 1312325 h 2098959"/>
              <a:gd name="connsiteX226" fmla="*/ 797517 w 870391"/>
              <a:gd name="connsiteY226" fmla="*/ 1408172 h 2098959"/>
              <a:gd name="connsiteX227" fmla="*/ 704080 w 870391"/>
              <a:gd name="connsiteY227" fmla="*/ 1533834 h 2098959"/>
              <a:gd name="connsiteX228" fmla="*/ 634038 w 870391"/>
              <a:gd name="connsiteY228" fmla="*/ 1595502 h 2098959"/>
              <a:gd name="connsiteX229" fmla="*/ 628598 w 870391"/>
              <a:gd name="connsiteY229" fmla="*/ 1599125 h 2098959"/>
              <a:gd name="connsiteX230" fmla="*/ 587451 w 870391"/>
              <a:gd name="connsiteY230" fmla="*/ 1829829 h 2098959"/>
              <a:gd name="connsiteX231" fmla="*/ 602793 w 870391"/>
              <a:gd name="connsiteY231" fmla="*/ 1887288 h 2098959"/>
              <a:gd name="connsiteX232" fmla="*/ 606939 w 870391"/>
              <a:gd name="connsiteY232" fmla="*/ 1922454 h 2098959"/>
              <a:gd name="connsiteX233" fmla="*/ 581713 w 870391"/>
              <a:gd name="connsiteY233" fmla="*/ 1939254 h 2098959"/>
              <a:gd name="connsiteX234" fmla="*/ 566542 w 870391"/>
              <a:gd name="connsiteY234" fmla="*/ 2005979 h 2098959"/>
              <a:gd name="connsiteX235" fmla="*/ 548216 w 870391"/>
              <a:gd name="connsiteY235" fmla="*/ 2035111 h 2098959"/>
              <a:gd name="connsiteX236" fmla="*/ 523562 w 870391"/>
              <a:gd name="connsiteY236" fmla="*/ 2033507 h 2098959"/>
              <a:gd name="connsiteX237" fmla="*/ 496818 w 870391"/>
              <a:gd name="connsiteY237" fmla="*/ 2075094 h 2098959"/>
              <a:gd name="connsiteX238" fmla="*/ 453772 w 870391"/>
              <a:gd name="connsiteY238" fmla="*/ 2098832 h 2098959"/>
              <a:gd name="connsiteX239" fmla="*/ 447990 w 870391"/>
              <a:gd name="connsiteY239" fmla="*/ 2096003 h 2098959"/>
              <a:gd name="connsiteX240" fmla="*/ 439398 w 870391"/>
              <a:gd name="connsiteY240" fmla="*/ 2065002 h 2098959"/>
              <a:gd name="connsiteX241" fmla="*/ 407723 w 870391"/>
              <a:gd name="connsiteY241" fmla="*/ 2031486 h 2098959"/>
              <a:gd name="connsiteX242" fmla="*/ 399921 w 870391"/>
              <a:gd name="connsiteY242" fmla="*/ 1985149 h 2098959"/>
              <a:gd name="connsiteX243" fmla="*/ 380028 w 870391"/>
              <a:gd name="connsiteY243" fmla="*/ 1972353 h 2098959"/>
              <a:gd name="connsiteX244" fmla="*/ 423512 w 870391"/>
              <a:gd name="connsiteY244" fmla="*/ 1843296 h 2098959"/>
              <a:gd name="connsiteX245" fmla="*/ 511334 w 870391"/>
              <a:gd name="connsiteY245" fmla="*/ 1726316 h 2098959"/>
              <a:gd name="connsiteX246" fmla="*/ 588844 w 870391"/>
              <a:gd name="connsiteY246" fmla="*/ 1625297 h 2098959"/>
              <a:gd name="connsiteX247" fmla="*/ 398072 w 870391"/>
              <a:gd name="connsiteY247" fmla="*/ 1740470 h 2098959"/>
              <a:gd name="connsiteX248" fmla="*/ 396800 w 870391"/>
              <a:gd name="connsiteY248" fmla="*/ 1742088 h 2098959"/>
              <a:gd name="connsiteX249" fmla="*/ 389884 w 870391"/>
              <a:gd name="connsiteY249" fmla="*/ 1747878 h 2098959"/>
              <a:gd name="connsiteX250" fmla="*/ 338867 w 870391"/>
              <a:gd name="connsiteY250" fmla="*/ 1830898 h 2098959"/>
              <a:gd name="connsiteX251" fmla="*/ 335233 w 870391"/>
              <a:gd name="connsiteY251" fmla="*/ 1838745 h 2098959"/>
              <a:gd name="connsiteX252" fmla="*/ 290207 w 870391"/>
              <a:gd name="connsiteY252" fmla="*/ 1925692 h 2098959"/>
              <a:gd name="connsiteX253" fmla="*/ 246093 w 870391"/>
              <a:gd name="connsiteY253" fmla="*/ 1955197 h 2098959"/>
              <a:gd name="connsiteX254" fmla="*/ 232861 w 870391"/>
              <a:gd name="connsiteY254" fmla="*/ 1948149 h 2098959"/>
              <a:gd name="connsiteX255" fmla="*/ 166502 w 870391"/>
              <a:gd name="connsiteY255" fmla="*/ 1994278 h 2098959"/>
              <a:gd name="connsiteX256" fmla="*/ 161293 w 870391"/>
              <a:gd name="connsiteY256" fmla="*/ 1989458 h 2098959"/>
              <a:gd name="connsiteX257" fmla="*/ 161857 w 870391"/>
              <a:gd name="connsiteY257" fmla="*/ 1982532 h 2098959"/>
              <a:gd name="connsiteX258" fmla="*/ 88411 w 870391"/>
              <a:gd name="connsiteY258" fmla="*/ 2012228 h 2098959"/>
              <a:gd name="connsiteX259" fmla="*/ 83234 w 870391"/>
              <a:gd name="connsiteY259" fmla="*/ 2006144 h 2098959"/>
              <a:gd name="connsiteX260" fmla="*/ 86483 w 870391"/>
              <a:gd name="connsiteY260" fmla="*/ 1991867 h 2098959"/>
              <a:gd name="connsiteX261" fmla="*/ 969 w 870391"/>
              <a:gd name="connsiteY261" fmla="*/ 1994771 h 2098959"/>
              <a:gd name="connsiteX262" fmla="*/ 16933 w 870391"/>
              <a:gd name="connsiteY262" fmla="*/ 1937716 h 2098959"/>
              <a:gd name="connsiteX263" fmla="*/ 42593 w 870391"/>
              <a:gd name="connsiteY263" fmla="*/ 1894410 h 2098959"/>
              <a:gd name="connsiteX264" fmla="*/ 24608 w 870391"/>
              <a:gd name="connsiteY264" fmla="*/ 1863174 h 2098959"/>
              <a:gd name="connsiteX265" fmla="*/ 100570 w 870391"/>
              <a:gd name="connsiteY265" fmla="*/ 1803371 h 2098959"/>
              <a:gd name="connsiteX266" fmla="*/ 85433 w 870391"/>
              <a:gd name="connsiteY266" fmla="*/ 1774205 h 2098959"/>
              <a:gd name="connsiteX267" fmla="*/ 139409 w 870391"/>
              <a:gd name="connsiteY267" fmla="*/ 1754543 h 2098959"/>
              <a:gd name="connsiteX268" fmla="*/ 365797 w 870391"/>
              <a:gd name="connsiteY268" fmla="*/ 1735332 h 2098959"/>
              <a:gd name="connsiteX269" fmla="*/ 371790 w 870391"/>
              <a:gd name="connsiteY269" fmla="*/ 1734193 h 2098959"/>
              <a:gd name="connsiteX270" fmla="*/ 375850 w 870391"/>
              <a:gd name="connsiteY270" fmla="*/ 1730088 h 2098959"/>
              <a:gd name="connsiteX271" fmla="*/ 623325 w 870391"/>
              <a:gd name="connsiteY271" fmla="*/ 1578510 h 2098959"/>
              <a:gd name="connsiteX272" fmla="*/ 686582 w 870391"/>
              <a:gd name="connsiteY272" fmla="*/ 1522147 h 2098959"/>
              <a:gd name="connsiteX273" fmla="*/ 531845 w 870391"/>
              <a:gd name="connsiteY273" fmla="*/ 1516879 h 2098959"/>
              <a:gd name="connsiteX274" fmla="*/ 455559 w 870391"/>
              <a:gd name="connsiteY274" fmla="*/ 1540587 h 2098959"/>
              <a:gd name="connsiteX275" fmla="*/ 379757 w 870391"/>
              <a:gd name="connsiteY275" fmla="*/ 1584669 h 2098959"/>
              <a:gd name="connsiteX276" fmla="*/ 228966 w 870391"/>
              <a:gd name="connsiteY276" fmla="*/ 1620196 h 2098959"/>
              <a:gd name="connsiteX277" fmla="*/ 224238 w 870391"/>
              <a:gd name="connsiteY277" fmla="*/ 1612100 h 2098959"/>
              <a:gd name="connsiteX278" fmla="*/ 230160 w 870391"/>
              <a:gd name="connsiteY278" fmla="*/ 1602677 h 2098959"/>
              <a:gd name="connsiteX279" fmla="*/ 204116 w 870391"/>
              <a:gd name="connsiteY279" fmla="*/ 1598427 h 2098959"/>
              <a:gd name="connsiteX280" fmla="*/ 166433 w 870391"/>
              <a:gd name="connsiteY280" fmla="*/ 1590276 h 2098959"/>
              <a:gd name="connsiteX281" fmla="*/ 145667 w 870391"/>
              <a:gd name="connsiteY281" fmla="*/ 1585203 h 2098959"/>
              <a:gd name="connsiteX282" fmla="*/ 143724 w 870391"/>
              <a:gd name="connsiteY282" fmla="*/ 1558573 h 2098959"/>
              <a:gd name="connsiteX283" fmla="*/ 94468 w 870391"/>
              <a:gd name="connsiteY283" fmla="*/ 1539054 h 2098959"/>
              <a:gd name="connsiteX284" fmla="*/ 93566 w 870391"/>
              <a:gd name="connsiteY284" fmla="*/ 1532504 h 2098959"/>
              <a:gd name="connsiteX285" fmla="*/ 174714 w 870391"/>
              <a:gd name="connsiteY285" fmla="*/ 1474018 h 2098959"/>
              <a:gd name="connsiteX286" fmla="*/ 166166 w 870391"/>
              <a:gd name="connsiteY286" fmla="*/ 1471705 h 2098959"/>
              <a:gd name="connsiteX287" fmla="*/ 162503 w 870391"/>
              <a:gd name="connsiteY287" fmla="*/ 1465047 h 2098959"/>
              <a:gd name="connsiteX288" fmla="*/ 251457 w 870391"/>
              <a:gd name="connsiteY288" fmla="*/ 1429999 h 2098959"/>
              <a:gd name="connsiteX289" fmla="*/ 239538 w 870391"/>
              <a:gd name="connsiteY289" fmla="*/ 1416836 h 2098959"/>
              <a:gd name="connsiteX290" fmla="*/ 257284 w 870391"/>
              <a:gd name="connsiteY290" fmla="*/ 1400581 h 2098959"/>
              <a:gd name="connsiteX291" fmla="*/ 350791 w 870391"/>
              <a:gd name="connsiteY291" fmla="*/ 1396303 h 2098959"/>
              <a:gd name="connsiteX292" fmla="*/ 459109 w 870391"/>
              <a:gd name="connsiteY292" fmla="*/ 1437618 h 2098959"/>
              <a:gd name="connsiteX293" fmla="*/ 509034 w 870391"/>
              <a:gd name="connsiteY293" fmla="*/ 1480774 h 2098959"/>
              <a:gd name="connsiteX294" fmla="*/ 515277 w 870391"/>
              <a:gd name="connsiteY294" fmla="*/ 1485515 h 2098959"/>
              <a:gd name="connsiteX295" fmla="*/ 532069 w 870391"/>
              <a:gd name="connsiteY295" fmla="*/ 1496089 h 2098959"/>
              <a:gd name="connsiteX296" fmla="*/ 709211 w 870391"/>
              <a:gd name="connsiteY296" fmla="*/ 1496030 h 2098959"/>
              <a:gd name="connsiteX297" fmla="*/ 812294 w 870391"/>
              <a:gd name="connsiteY297" fmla="*/ 1352504 h 2098959"/>
              <a:gd name="connsiteX298" fmla="*/ 653364 w 870391"/>
              <a:gd name="connsiteY298" fmla="*/ 1145765 h 2098959"/>
              <a:gd name="connsiteX299" fmla="*/ 653363 w 870391"/>
              <a:gd name="connsiteY299" fmla="*/ 1145766 h 2098959"/>
              <a:gd name="connsiteX300" fmla="*/ 654368 w 870391"/>
              <a:gd name="connsiteY300" fmla="*/ 1149580 h 2098959"/>
              <a:gd name="connsiteX301" fmla="*/ 632153 w 870391"/>
              <a:gd name="connsiteY301" fmla="*/ 1159427 h 2098959"/>
              <a:gd name="connsiteX302" fmla="*/ 614955 w 870391"/>
              <a:gd name="connsiteY302" fmla="*/ 1166977 h 2098959"/>
              <a:gd name="connsiteX303" fmla="*/ 613196 w 870391"/>
              <a:gd name="connsiteY303" fmla="*/ 1163959 h 2098959"/>
              <a:gd name="connsiteX304" fmla="*/ 631407 w 870391"/>
              <a:gd name="connsiteY304" fmla="*/ 1151222 h 2098959"/>
              <a:gd name="connsiteX305" fmla="*/ 653364 w 870391"/>
              <a:gd name="connsiteY305" fmla="*/ 1145765 h 2098959"/>
              <a:gd name="connsiteX306" fmla="*/ 670661 w 870391"/>
              <a:gd name="connsiteY306" fmla="*/ 1129902 h 2098959"/>
              <a:gd name="connsiteX307" fmla="*/ 671126 w 870391"/>
              <a:gd name="connsiteY307" fmla="*/ 1139157 h 2098959"/>
              <a:gd name="connsiteX308" fmla="*/ 671127 w 870391"/>
              <a:gd name="connsiteY308" fmla="*/ 1139157 h 2098959"/>
              <a:gd name="connsiteX309" fmla="*/ 648852 w 870391"/>
              <a:gd name="connsiteY309" fmla="*/ 1139777 h 2098959"/>
              <a:gd name="connsiteX310" fmla="*/ 627411 w 870391"/>
              <a:gd name="connsiteY310" fmla="*/ 1143785 h 2098959"/>
              <a:gd name="connsiteX311" fmla="*/ 626778 w 870391"/>
              <a:gd name="connsiteY311" fmla="*/ 1142083 h 2098959"/>
              <a:gd name="connsiteX312" fmla="*/ 652750 w 870391"/>
              <a:gd name="connsiteY312" fmla="*/ 1131451 h 2098959"/>
              <a:gd name="connsiteX313" fmla="*/ 670661 w 870391"/>
              <a:gd name="connsiteY313" fmla="*/ 1129902 h 2098959"/>
              <a:gd name="connsiteX314" fmla="*/ 669202 w 870391"/>
              <a:gd name="connsiteY314" fmla="*/ 1125297 h 2098959"/>
              <a:gd name="connsiteX315" fmla="*/ 515554 w 870391"/>
              <a:gd name="connsiteY315" fmla="*/ 1171330 h 2098959"/>
              <a:gd name="connsiteX316" fmla="*/ 544958 w 870391"/>
              <a:gd name="connsiteY316" fmla="*/ 1175091 h 2098959"/>
              <a:gd name="connsiteX317" fmla="*/ 545216 w 870391"/>
              <a:gd name="connsiteY317" fmla="*/ 1184775 h 2098959"/>
              <a:gd name="connsiteX318" fmla="*/ 493334 w 870391"/>
              <a:gd name="connsiteY318" fmla="*/ 1204140 h 2098959"/>
              <a:gd name="connsiteX319" fmla="*/ 481588 w 870391"/>
              <a:gd name="connsiteY319" fmla="*/ 1221202 h 2098959"/>
              <a:gd name="connsiteX320" fmla="*/ 496251 w 870391"/>
              <a:gd name="connsiteY320" fmla="*/ 1228072 h 2098959"/>
              <a:gd name="connsiteX321" fmla="*/ 513653 w 870391"/>
              <a:gd name="connsiteY321" fmla="*/ 1229464 h 2098959"/>
              <a:gd name="connsiteX322" fmla="*/ 513265 w 870391"/>
              <a:gd name="connsiteY322" fmla="*/ 1233450 h 2098959"/>
              <a:gd name="connsiteX323" fmla="*/ 473216 w 870391"/>
              <a:gd name="connsiteY323" fmla="*/ 1253511 h 2098959"/>
              <a:gd name="connsiteX324" fmla="*/ 448689 w 870391"/>
              <a:gd name="connsiteY324" fmla="*/ 1293639 h 2098959"/>
              <a:gd name="connsiteX325" fmla="*/ 465507 w 870391"/>
              <a:gd name="connsiteY325" fmla="*/ 1292342 h 2098959"/>
              <a:gd name="connsiteX326" fmla="*/ 477515 w 870391"/>
              <a:gd name="connsiteY326" fmla="*/ 1288328 h 2098959"/>
              <a:gd name="connsiteX327" fmla="*/ 480770 w 870391"/>
              <a:gd name="connsiteY327" fmla="*/ 1295331 h 2098959"/>
              <a:gd name="connsiteX328" fmla="*/ 451576 w 870391"/>
              <a:gd name="connsiteY328" fmla="*/ 1317887 h 2098959"/>
              <a:gd name="connsiteX329" fmla="*/ 438280 w 870391"/>
              <a:gd name="connsiteY329" fmla="*/ 1340811 h 2098959"/>
              <a:gd name="connsiteX330" fmla="*/ 472839 w 870391"/>
              <a:gd name="connsiteY330" fmla="*/ 1327148 h 2098959"/>
              <a:gd name="connsiteX331" fmla="*/ 487744 w 870391"/>
              <a:gd name="connsiteY331" fmla="*/ 1318860 h 2098959"/>
              <a:gd name="connsiteX332" fmla="*/ 488069 w 870391"/>
              <a:gd name="connsiteY332" fmla="*/ 1316005 h 2098959"/>
              <a:gd name="connsiteX333" fmla="*/ 497320 w 870391"/>
              <a:gd name="connsiteY333" fmla="*/ 1316497 h 2098959"/>
              <a:gd name="connsiteX334" fmla="*/ 496077 w 870391"/>
              <a:gd name="connsiteY334" fmla="*/ 1347936 h 2098959"/>
              <a:gd name="connsiteX335" fmla="*/ 574008 w 870391"/>
              <a:gd name="connsiteY335" fmla="*/ 1321397 h 2098959"/>
              <a:gd name="connsiteX336" fmla="*/ 574446 w 870391"/>
              <a:gd name="connsiteY336" fmla="*/ 1321449 h 2098959"/>
              <a:gd name="connsiteX337" fmla="*/ 580773 w 870391"/>
              <a:gd name="connsiteY337" fmla="*/ 1326124 h 2098959"/>
              <a:gd name="connsiteX338" fmla="*/ 577592 w 870391"/>
              <a:gd name="connsiteY338" fmla="*/ 1337612 h 2098959"/>
              <a:gd name="connsiteX339" fmla="*/ 599594 w 870391"/>
              <a:gd name="connsiteY339" fmla="*/ 1346847 h 2098959"/>
              <a:gd name="connsiteX340" fmla="*/ 624718 w 870391"/>
              <a:gd name="connsiteY340" fmla="*/ 1333233 h 2098959"/>
              <a:gd name="connsiteX341" fmla="*/ 659578 w 870391"/>
              <a:gd name="connsiteY341" fmla="*/ 1301007 h 2098959"/>
              <a:gd name="connsiteX342" fmla="*/ 659575 w 870391"/>
              <a:gd name="connsiteY342" fmla="*/ 1301005 h 2098959"/>
              <a:gd name="connsiteX343" fmla="*/ 707867 w 870391"/>
              <a:gd name="connsiteY343" fmla="*/ 1231153 h 2098959"/>
              <a:gd name="connsiteX344" fmla="*/ 745016 w 870391"/>
              <a:gd name="connsiteY344" fmla="*/ 1188016 h 2098959"/>
              <a:gd name="connsiteX345" fmla="*/ 713372 w 870391"/>
              <a:gd name="connsiteY345" fmla="*/ 1213966 h 2098959"/>
              <a:gd name="connsiteX346" fmla="*/ 628638 w 870391"/>
              <a:gd name="connsiteY346" fmla="*/ 1278867 h 2098959"/>
              <a:gd name="connsiteX347" fmla="*/ 625212 w 870391"/>
              <a:gd name="connsiteY347" fmla="*/ 1275043 h 2098959"/>
              <a:gd name="connsiteX348" fmla="*/ 705241 w 870391"/>
              <a:gd name="connsiteY348" fmla="*/ 1204809 h 2098959"/>
              <a:gd name="connsiteX349" fmla="*/ 730625 w 870391"/>
              <a:gd name="connsiteY349" fmla="*/ 1183994 h 2098959"/>
              <a:gd name="connsiteX350" fmla="*/ 706188 w 870391"/>
              <a:gd name="connsiteY350" fmla="*/ 1196537 h 2098959"/>
              <a:gd name="connsiteX351" fmla="*/ 670727 w 870391"/>
              <a:gd name="connsiteY351" fmla="*/ 1219186 h 2098959"/>
              <a:gd name="connsiteX352" fmla="*/ 646636 w 870391"/>
              <a:gd name="connsiteY352" fmla="*/ 1237238 h 2098959"/>
              <a:gd name="connsiteX353" fmla="*/ 645056 w 870391"/>
              <a:gd name="connsiteY353" fmla="*/ 1235605 h 2098959"/>
              <a:gd name="connsiteX354" fmla="*/ 677238 w 870391"/>
              <a:gd name="connsiteY354" fmla="*/ 1206302 h 2098959"/>
              <a:gd name="connsiteX355" fmla="*/ 695286 w 870391"/>
              <a:gd name="connsiteY355" fmla="*/ 1192208 h 2098959"/>
              <a:gd name="connsiteX356" fmla="*/ 711801 w 870391"/>
              <a:gd name="connsiteY356" fmla="*/ 1181462 h 2098959"/>
              <a:gd name="connsiteX357" fmla="*/ 669712 w 870391"/>
              <a:gd name="connsiteY357" fmla="*/ 1202143 h 2098959"/>
              <a:gd name="connsiteX358" fmla="*/ 570851 w 870391"/>
              <a:gd name="connsiteY358" fmla="*/ 1277302 h 2098959"/>
              <a:gd name="connsiteX359" fmla="*/ 566540 w 870391"/>
              <a:gd name="connsiteY359" fmla="*/ 1273723 h 2098959"/>
              <a:gd name="connsiteX360" fmla="*/ 665071 w 870391"/>
              <a:gd name="connsiteY360" fmla="*/ 1191855 h 2098959"/>
              <a:gd name="connsiteX361" fmla="*/ 737134 w 870391"/>
              <a:gd name="connsiteY361" fmla="*/ 1155994 h 2098959"/>
              <a:gd name="connsiteX362" fmla="*/ 693392 w 870391"/>
              <a:gd name="connsiteY362" fmla="*/ 1164281 h 2098959"/>
              <a:gd name="connsiteX363" fmla="*/ 582987 w 870391"/>
              <a:gd name="connsiteY363" fmla="*/ 1214981 h 2098959"/>
              <a:gd name="connsiteX364" fmla="*/ 580300 w 870391"/>
              <a:gd name="connsiteY364" fmla="*/ 1211753 h 2098959"/>
              <a:gd name="connsiteX365" fmla="*/ 723265 w 870391"/>
              <a:gd name="connsiteY365" fmla="*/ 1146099 h 2098959"/>
              <a:gd name="connsiteX366" fmla="*/ 668510 w 870391"/>
              <a:gd name="connsiteY366" fmla="*/ 1150445 h 2098959"/>
              <a:gd name="connsiteX367" fmla="*/ 667616 w 870391"/>
              <a:gd name="connsiteY367" fmla="*/ 1146678 h 2098959"/>
              <a:gd name="connsiteX368" fmla="*/ 732421 w 870391"/>
              <a:gd name="connsiteY368" fmla="*/ 1134880 h 2098959"/>
              <a:gd name="connsiteX369" fmla="*/ 743266 w 870391"/>
              <a:gd name="connsiteY369" fmla="*/ 1133882 h 2098959"/>
              <a:gd name="connsiteX370" fmla="*/ 669202 w 870391"/>
              <a:gd name="connsiteY370" fmla="*/ 1125297 h 2098959"/>
              <a:gd name="connsiteX371" fmla="*/ 473857 w 870391"/>
              <a:gd name="connsiteY371" fmla="*/ 752231 h 2098959"/>
              <a:gd name="connsiteX372" fmla="*/ 472688 w 870391"/>
              <a:gd name="connsiteY372" fmla="*/ 779167 h 2098959"/>
              <a:gd name="connsiteX373" fmla="*/ 476267 w 870391"/>
              <a:gd name="connsiteY373" fmla="*/ 782994 h 2098959"/>
              <a:gd name="connsiteX374" fmla="*/ 468218 w 870391"/>
              <a:gd name="connsiteY374" fmla="*/ 789791 h 2098959"/>
              <a:gd name="connsiteX375" fmla="*/ 427357 w 870391"/>
              <a:gd name="connsiteY375" fmla="*/ 762233 h 2098959"/>
              <a:gd name="connsiteX376" fmla="*/ 403577 w 870391"/>
              <a:gd name="connsiteY376" fmla="*/ 776413 h 2098959"/>
              <a:gd name="connsiteX377" fmla="*/ 397109 w 870391"/>
              <a:gd name="connsiteY377" fmla="*/ 783806 h 2098959"/>
              <a:gd name="connsiteX378" fmla="*/ 323682 w 870391"/>
              <a:gd name="connsiteY378" fmla="*/ 782870 h 2098959"/>
              <a:gd name="connsiteX379" fmla="*/ 351045 w 870391"/>
              <a:gd name="connsiteY379" fmla="*/ 822444 h 2098959"/>
              <a:gd name="connsiteX380" fmla="*/ 349595 w 870391"/>
              <a:gd name="connsiteY380" fmla="*/ 832303 h 2098959"/>
              <a:gd name="connsiteX381" fmla="*/ 346089 w 870391"/>
              <a:gd name="connsiteY381" fmla="*/ 832841 h 2098959"/>
              <a:gd name="connsiteX382" fmla="*/ 414429 w 870391"/>
              <a:gd name="connsiteY382" fmla="*/ 885380 h 2098959"/>
              <a:gd name="connsiteX383" fmla="*/ 413252 w 870391"/>
              <a:gd name="connsiteY383" fmla="*/ 896219 h 2098959"/>
              <a:gd name="connsiteX384" fmla="*/ 397159 w 870391"/>
              <a:gd name="connsiteY384" fmla="*/ 917451 h 2098959"/>
              <a:gd name="connsiteX385" fmla="*/ 419635 w 870391"/>
              <a:gd name="connsiteY385" fmla="*/ 934944 h 2098959"/>
              <a:gd name="connsiteX386" fmla="*/ 454789 w 870391"/>
              <a:gd name="connsiteY386" fmla="*/ 945649 h 2098959"/>
              <a:gd name="connsiteX387" fmla="*/ 454850 w 870391"/>
              <a:gd name="connsiteY387" fmla="*/ 945672 h 2098959"/>
              <a:gd name="connsiteX388" fmla="*/ 458771 w 870391"/>
              <a:gd name="connsiteY388" fmla="*/ 944857 h 2098959"/>
              <a:gd name="connsiteX389" fmla="*/ 461781 w 870391"/>
              <a:gd name="connsiteY389" fmla="*/ 955268 h 2098959"/>
              <a:gd name="connsiteX390" fmla="*/ 442015 w 870391"/>
              <a:gd name="connsiteY390" fmla="*/ 984088 h 2098959"/>
              <a:gd name="connsiteX391" fmla="*/ 472277 w 870391"/>
              <a:gd name="connsiteY391" fmla="*/ 1007465 h 2098959"/>
              <a:gd name="connsiteX392" fmla="*/ 553192 w 870391"/>
              <a:gd name="connsiteY392" fmla="*/ 1024958 h 2098959"/>
              <a:gd name="connsiteX393" fmla="*/ 553194 w 870391"/>
              <a:gd name="connsiteY393" fmla="*/ 1024960 h 2098959"/>
              <a:gd name="connsiteX394" fmla="*/ 670044 w 870391"/>
              <a:gd name="connsiteY394" fmla="*/ 1037748 h 2098959"/>
              <a:gd name="connsiteX395" fmla="*/ 606057 w 870391"/>
              <a:gd name="connsiteY395" fmla="*/ 1029693 h 2098959"/>
              <a:gd name="connsiteX396" fmla="*/ 542026 w 870391"/>
              <a:gd name="connsiteY396" fmla="*/ 1015960 h 2098959"/>
              <a:gd name="connsiteX397" fmla="*/ 542678 w 870391"/>
              <a:gd name="connsiteY397" fmla="*/ 1012683 h 2098959"/>
              <a:gd name="connsiteX398" fmla="*/ 588899 w 870391"/>
              <a:gd name="connsiteY398" fmla="*/ 1015768 h 2098959"/>
              <a:gd name="connsiteX399" fmla="*/ 510699 w 870391"/>
              <a:gd name="connsiteY399" fmla="*/ 993979 h 2098959"/>
              <a:gd name="connsiteX400" fmla="*/ 510349 w 870391"/>
              <a:gd name="connsiteY400" fmla="*/ 988237 h 2098959"/>
              <a:gd name="connsiteX401" fmla="*/ 588762 w 870391"/>
              <a:gd name="connsiteY401" fmla="*/ 1001829 h 2098959"/>
              <a:gd name="connsiteX402" fmla="*/ 596717 w 870391"/>
              <a:gd name="connsiteY402" fmla="*/ 1003624 h 2098959"/>
              <a:gd name="connsiteX403" fmla="*/ 557942 w 870391"/>
              <a:gd name="connsiteY403" fmla="*/ 983352 h 2098959"/>
              <a:gd name="connsiteX404" fmla="*/ 473958 w 870391"/>
              <a:gd name="connsiteY404" fmla="*/ 934767 h 2098959"/>
              <a:gd name="connsiteX405" fmla="*/ 474881 w 870391"/>
              <a:gd name="connsiteY405" fmla="*/ 933033 h 2098959"/>
              <a:gd name="connsiteX406" fmla="*/ 550157 w 870391"/>
              <a:gd name="connsiteY406" fmla="*/ 965092 h 2098959"/>
              <a:gd name="connsiteX407" fmla="*/ 546835 w 870391"/>
              <a:gd name="connsiteY407" fmla="*/ 962659 h 2098959"/>
              <a:gd name="connsiteX408" fmla="*/ 453587 w 870391"/>
              <a:gd name="connsiteY408" fmla="*/ 879096 h 2098959"/>
              <a:gd name="connsiteX409" fmla="*/ 456127 w 870391"/>
              <a:gd name="connsiteY409" fmla="*/ 876143 h 2098959"/>
              <a:gd name="connsiteX410" fmla="*/ 553186 w 870391"/>
              <a:gd name="connsiteY410" fmla="*/ 953148 h 2098959"/>
              <a:gd name="connsiteX411" fmla="*/ 568249 w 870391"/>
              <a:gd name="connsiteY411" fmla="*/ 963329 h 2098959"/>
              <a:gd name="connsiteX412" fmla="*/ 441580 w 870391"/>
              <a:gd name="connsiteY412" fmla="*/ 845084 h 2098959"/>
              <a:gd name="connsiteX413" fmla="*/ 427677 w 870391"/>
              <a:gd name="connsiteY413" fmla="*/ 830823 h 2098959"/>
              <a:gd name="connsiteX414" fmla="*/ 396558 w 870391"/>
              <a:gd name="connsiteY414" fmla="*/ 807250 h 2098959"/>
              <a:gd name="connsiteX415" fmla="*/ 401269 w 870391"/>
              <a:gd name="connsiteY415" fmla="*/ 797857 h 2098959"/>
              <a:gd name="connsiteX416" fmla="*/ 445756 w 870391"/>
              <a:gd name="connsiteY416" fmla="*/ 822217 h 2098959"/>
              <a:gd name="connsiteX417" fmla="*/ 450194 w 870391"/>
              <a:gd name="connsiteY417" fmla="*/ 824986 h 2098959"/>
              <a:gd name="connsiteX418" fmla="*/ 454349 w 870391"/>
              <a:gd name="connsiteY418" fmla="*/ 829375 h 2098959"/>
              <a:gd name="connsiteX419" fmla="*/ 471354 w 870391"/>
              <a:gd name="connsiteY419" fmla="*/ 847302 h 2098959"/>
              <a:gd name="connsiteX420" fmla="*/ 607133 w 870391"/>
              <a:gd name="connsiteY420" fmla="*/ 968455 h 2098959"/>
              <a:gd name="connsiteX421" fmla="*/ 573911 w 870391"/>
              <a:gd name="connsiteY421" fmla="*/ 931892 h 2098959"/>
              <a:gd name="connsiteX422" fmla="*/ 469918 w 870391"/>
              <a:gd name="connsiteY422" fmla="*/ 829514 h 2098959"/>
              <a:gd name="connsiteX423" fmla="*/ 472857 w 870391"/>
              <a:gd name="connsiteY423" fmla="*/ 825477 h 2098959"/>
              <a:gd name="connsiteX424" fmla="*/ 575856 w 870391"/>
              <a:gd name="connsiteY424" fmla="*/ 917131 h 2098959"/>
              <a:gd name="connsiteX425" fmla="*/ 631370 w 870391"/>
              <a:gd name="connsiteY425" fmla="*/ 980498 h 2098959"/>
              <a:gd name="connsiteX426" fmla="*/ 593755 w 870391"/>
              <a:gd name="connsiteY426" fmla="*/ 926324 h 2098959"/>
              <a:gd name="connsiteX427" fmla="*/ 527649 w 870391"/>
              <a:gd name="connsiteY427" fmla="*/ 840972 h 2098959"/>
              <a:gd name="connsiteX428" fmla="*/ 529835 w 870391"/>
              <a:gd name="connsiteY428" fmla="*/ 839213 h 2098959"/>
              <a:gd name="connsiteX429" fmla="*/ 608430 w 870391"/>
              <a:gd name="connsiteY429" fmla="*/ 927467 h 2098959"/>
              <a:gd name="connsiteX430" fmla="*/ 636053 w 870391"/>
              <a:gd name="connsiteY430" fmla="*/ 963135 h 2098959"/>
              <a:gd name="connsiteX431" fmla="*/ 623439 w 870391"/>
              <a:gd name="connsiteY431" fmla="*/ 939562 h 2098959"/>
              <a:gd name="connsiteX432" fmla="*/ 587259 w 870391"/>
              <a:gd name="connsiteY432" fmla="*/ 883069 h 2098959"/>
              <a:gd name="connsiteX433" fmla="*/ 590499 w 870391"/>
              <a:gd name="connsiteY433" fmla="*/ 880631 h 2098959"/>
              <a:gd name="connsiteX434" fmla="*/ 633789 w 870391"/>
              <a:gd name="connsiteY434" fmla="*/ 936476 h 2098959"/>
              <a:gd name="connsiteX435" fmla="*/ 631870 w 870391"/>
              <a:gd name="connsiteY435" fmla="*/ 930808 h 2098959"/>
              <a:gd name="connsiteX436" fmla="*/ 568826 w 870391"/>
              <a:gd name="connsiteY436" fmla="*/ 804937 h 2098959"/>
              <a:gd name="connsiteX437" fmla="*/ 566541 w 870391"/>
              <a:gd name="connsiteY437" fmla="*/ 811926 h 2098959"/>
              <a:gd name="connsiteX438" fmla="*/ 565957 w 870391"/>
              <a:gd name="connsiteY438" fmla="*/ 836920 h 2098959"/>
              <a:gd name="connsiteX439" fmla="*/ 562084 w 870391"/>
              <a:gd name="connsiteY439" fmla="*/ 837614 h 2098959"/>
              <a:gd name="connsiteX440" fmla="*/ 535548 w 870391"/>
              <a:gd name="connsiteY440" fmla="*/ 781390 h 2098959"/>
              <a:gd name="connsiteX441" fmla="*/ 473857 w 870391"/>
              <a:gd name="connsiteY441" fmla="*/ 752231 h 2098959"/>
              <a:gd name="connsiteX442" fmla="*/ 470686 w 870391"/>
              <a:gd name="connsiteY442" fmla="*/ 742038 h 2098959"/>
              <a:gd name="connsiteX443" fmla="*/ 561442 w 870391"/>
              <a:gd name="connsiteY443" fmla="*/ 796602 h 2098959"/>
              <a:gd name="connsiteX444" fmla="*/ 562896 w 870391"/>
              <a:gd name="connsiteY444" fmla="*/ 792860 h 2098959"/>
              <a:gd name="connsiteX445" fmla="*/ 571839 w 870391"/>
              <a:gd name="connsiteY445" fmla="*/ 791431 h 2098959"/>
              <a:gd name="connsiteX446" fmla="*/ 636626 w 870391"/>
              <a:gd name="connsiteY446" fmla="*/ 910350 h 2098959"/>
              <a:gd name="connsiteX447" fmla="*/ 690974 w 870391"/>
              <a:gd name="connsiteY447" fmla="*/ 1024736 h 2098959"/>
              <a:gd name="connsiteX448" fmla="*/ 819857 w 870391"/>
              <a:gd name="connsiteY448" fmla="*/ 1086310 h 2098959"/>
              <a:gd name="connsiteX449" fmla="*/ 870391 w 870391"/>
              <a:gd name="connsiteY449" fmla="*/ 1098168 h 2098959"/>
              <a:gd name="connsiteX450" fmla="*/ 870391 w 870391"/>
              <a:gd name="connsiteY450" fmla="*/ 1134917 h 2098959"/>
              <a:gd name="connsiteX451" fmla="*/ 853679 w 870391"/>
              <a:gd name="connsiteY451" fmla="*/ 1135622 h 2098959"/>
              <a:gd name="connsiteX452" fmla="*/ 806043 w 870391"/>
              <a:gd name="connsiteY452" fmla="*/ 1148513 h 2098959"/>
              <a:gd name="connsiteX453" fmla="*/ 727498 w 870391"/>
              <a:gd name="connsiteY453" fmla="*/ 1225183 h 2098959"/>
              <a:gd name="connsiteX454" fmla="*/ 656561 w 870391"/>
              <a:gd name="connsiteY454" fmla="*/ 1321870 h 2098959"/>
              <a:gd name="connsiteX455" fmla="*/ 582215 w 870391"/>
              <a:gd name="connsiteY455" fmla="*/ 1360209 h 2098959"/>
              <a:gd name="connsiteX456" fmla="*/ 568166 w 870391"/>
              <a:gd name="connsiteY456" fmla="*/ 1332370 h 2098959"/>
              <a:gd name="connsiteX457" fmla="*/ 489813 w 870391"/>
              <a:gd name="connsiteY457" fmla="*/ 1358062 h 2098959"/>
              <a:gd name="connsiteX458" fmla="*/ 485528 w 870391"/>
              <a:gd name="connsiteY458" fmla="*/ 1352184 h 2098959"/>
              <a:gd name="connsiteX459" fmla="*/ 486721 w 870391"/>
              <a:gd name="connsiteY459" fmla="*/ 1329626 h 2098959"/>
              <a:gd name="connsiteX460" fmla="*/ 461387 w 870391"/>
              <a:gd name="connsiteY460" fmla="*/ 1345361 h 2098959"/>
              <a:gd name="connsiteX461" fmla="*/ 430459 w 870391"/>
              <a:gd name="connsiteY461" fmla="*/ 1349594 h 2098959"/>
              <a:gd name="connsiteX462" fmla="*/ 426599 w 870391"/>
              <a:gd name="connsiteY462" fmla="*/ 1343587 h 2098959"/>
              <a:gd name="connsiteX463" fmla="*/ 450480 w 870391"/>
              <a:gd name="connsiteY463" fmla="*/ 1303300 h 2098959"/>
              <a:gd name="connsiteX464" fmla="*/ 441987 w 870391"/>
              <a:gd name="connsiteY464" fmla="*/ 1303781 h 2098959"/>
              <a:gd name="connsiteX465" fmla="*/ 437438 w 870391"/>
              <a:gd name="connsiteY465" fmla="*/ 1298623 h 2098959"/>
              <a:gd name="connsiteX466" fmla="*/ 466661 w 870391"/>
              <a:gd name="connsiteY466" fmla="*/ 1246225 h 2098959"/>
              <a:gd name="connsiteX467" fmla="*/ 486479 w 870391"/>
              <a:gd name="connsiteY467" fmla="*/ 1232146 h 2098959"/>
              <a:gd name="connsiteX468" fmla="*/ 465181 w 870391"/>
              <a:gd name="connsiteY468" fmla="*/ 1224312 h 2098959"/>
              <a:gd name="connsiteX469" fmla="*/ 462785 w 870391"/>
              <a:gd name="connsiteY469" fmla="*/ 1218743 h 2098959"/>
              <a:gd name="connsiteX470" fmla="*/ 487905 w 870391"/>
              <a:gd name="connsiteY470" fmla="*/ 1195629 h 2098959"/>
              <a:gd name="connsiteX471" fmla="*/ 518804 w 870391"/>
              <a:gd name="connsiteY471" fmla="*/ 1181769 h 2098959"/>
              <a:gd name="connsiteX472" fmla="*/ 505587 w 870391"/>
              <a:gd name="connsiteY472" fmla="*/ 1180058 h 2098959"/>
              <a:gd name="connsiteX473" fmla="*/ 502491 w 870391"/>
              <a:gd name="connsiteY473" fmla="*/ 1172740 h 2098959"/>
              <a:gd name="connsiteX474" fmla="*/ 633228 w 870391"/>
              <a:gd name="connsiteY474" fmla="*/ 1116733 h 2098959"/>
              <a:gd name="connsiteX475" fmla="*/ 723576 w 870391"/>
              <a:gd name="connsiteY475" fmla="*/ 1119512 h 2098959"/>
              <a:gd name="connsiteX476" fmla="*/ 803267 w 870391"/>
              <a:gd name="connsiteY476" fmla="*/ 1127660 h 2098959"/>
              <a:gd name="connsiteX477" fmla="*/ 844142 w 870391"/>
              <a:gd name="connsiteY477" fmla="*/ 1115823 h 2098959"/>
              <a:gd name="connsiteX478" fmla="*/ 808254 w 870391"/>
              <a:gd name="connsiteY478" fmla="*/ 1103534 h 2098959"/>
              <a:gd name="connsiteX479" fmla="*/ 687710 w 870391"/>
              <a:gd name="connsiteY479" fmla="*/ 1054646 h 2098959"/>
              <a:gd name="connsiteX480" fmla="*/ 683284 w 870391"/>
              <a:gd name="connsiteY480" fmla="*/ 1050564 h 2098959"/>
              <a:gd name="connsiteX481" fmla="*/ 571838 w 870391"/>
              <a:gd name="connsiteY481" fmla="*/ 1039342 h 2098959"/>
              <a:gd name="connsiteX482" fmla="*/ 473135 w 870391"/>
              <a:gd name="connsiteY482" fmla="*/ 1021723 h 2098959"/>
              <a:gd name="connsiteX483" fmla="*/ 418792 w 870391"/>
              <a:gd name="connsiteY483" fmla="*/ 970811 h 2098959"/>
              <a:gd name="connsiteX484" fmla="*/ 435464 w 870391"/>
              <a:gd name="connsiteY484" fmla="*/ 951618 h 2098959"/>
              <a:gd name="connsiteX485" fmla="*/ 380113 w 870391"/>
              <a:gd name="connsiteY485" fmla="*/ 913019 h 2098959"/>
              <a:gd name="connsiteX486" fmla="*/ 393829 w 870391"/>
              <a:gd name="connsiteY486" fmla="*/ 889173 h 2098959"/>
              <a:gd name="connsiteX487" fmla="*/ 331058 w 870391"/>
              <a:gd name="connsiteY487" fmla="*/ 831963 h 2098959"/>
              <a:gd name="connsiteX488" fmla="*/ 334162 w 870391"/>
              <a:gd name="connsiteY488" fmla="*/ 823895 h 2098959"/>
              <a:gd name="connsiteX489" fmla="*/ 313167 w 870391"/>
              <a:gd name="connsiteY489" fmla="*/ 779379 h 2098959"/>
              <a:gd name="connsiteX490" fmla="*/ 317719 w 870391"/>
              <a:gd name="connsiteY490" fmla="*/ 773694 h 2098959"/>
              <a:gd name="connsiteX491" fmla="*/ 389556 w 870391"/>
              <a:gd name="connsiteY491" fmla="*/ 771471 h 2098959"/>
              <a:gd name="connsiteX492" fmla="*/ 386382 w 870391"/>
              <a:gd name="connsiteY492" fmla="*/ 755237 h 2098959"/>
              <a:gd name="connsiteX493" fmla="*/ 390598 w 870391"/>
              <a:gd name="connsiteY493" fmla="*/ 750393 h 2098959"/>
              <a:gd name="connsiteX494" fmla="*/ 464600 w 870391"/>
              <a:gd name="connsiteY494" fmla="*/ 771282 h 2098959"/>
              <a:gd name="connsiteX495" fmla="*/ 465262 w 870391"/>
              <a:gd name="connsiteY495" fmla="*/ 745883 h 2098959"/>
              <a:gd name="connsiteX496" fmla="*/ 470686 w 870391"/>
              <a:gd name="connsiteY496" fmla="*/ 742038 h 2098959"/>
              <a:gd name="connsiteX497" fmla="*/ 870391 w 870391"/>
              <a:gd name="connsiteY497" fmla="*/ 477506 h 2098959"/>
              <a:gd name="connsiteX498" fmla="*/ 870391 w 870391"/>
              <a:gd name="connsiteY498" fmla="*/ 491539 h 2098959"/>
              <a:gd name="connsiteX499" fmla="*/ 850554 w 870391"/>
              <a:gd name="connsiteY499" fmla="*/ 502264 h 2098959"/>
              <a:gd name="connsiteX500" fmla="*/ 842192 w 870391"/>
              <a:gd name="connsiteY500" fmla="*/ 533666 h 2098959"/>
              <a:gd name="connsiteX501" fmla="*/ 829151 w 870391"/>
              <a:gd name="connsiteY501" fmla="*/ 541866 h 2098959"/>
              <a:gd name="connsiteX502" fmla="*/ 840650 w 870391"/>
              <a:gd name="connsiteY502" fmla="*/ 567312 h 2098959"/>
              <a:gd name="connsiteX503" fmla="*/ 870391 w 870391"/>
              <a:gd name="connsiteY503" fmla="*/ 571572 h 2098959"/>
              <a:gd name="connsiteX504" fmla="*/ 870391 w 870391"/>
              <a:gd name="connsiteY504" fmla="*/ 582423 h 2098959"/>
              <a:gd name="connsiteX505" fmla="*/ 861992 w 870391"/>
              <a:gd name="connsiteY505" fmla="*/ 581444 h 2098959"/>
              <a:gd name="connsiteX506" fmla="*/ 811134 w 870391"/>
              <a:gd name="connsiteY506" fmla="*/ 537614 h 2098959"/>
              <a:gd name="connsiteX507" fmla="*/ 830628 w 870391"/>
              <a:gd name="connsiteY507" fmla="*/ 514150 h 2098959"/>
              <a:gd name="connsiteX508" fmla="*/ 838225 w 870391"/>
              <a:gd name="connsiteY508" fmla="*/ 499905 h 2098959"/>
              <a:gd name="connsiteX509" fmla="*/ 865727 w 870391"/>
              <a:gd name="connsiteY509" fmla="*/ 479647 h 2098959"/>
              <a:gd name="connsiteX510" fmla="*/ 641094 w 870391"/>
              <a:gd name="connsiteY510" fmla="*/ 459858 h 2098959"/>
              <a:gd name="connsiteX511" fmla="*/ 642217 w 870391"/>
              <a:gd name="connsiteY511" fmla="*/ 462283 h 2098959"/>
              <a:gd name="connsiteX512" fmla="*/ 625137 w 870391"/>
              <a:gd name="connsiteY512" fmla="*/ 473629 h 2098959"/>
              <a:gd name="connsiteX513" fmla="*/ 598509 w 870391"/>
              <a:gd name="connsiteY513" fmla="*/ 483130 h 2098959"/>
              <a:gd name="connsiteX514" fmla="*/ 596088 w 870391"/>
              <a:gd name="connsiteY514" fmla="*/ 478320 h 2098959"/>
              <a:gd name="connsiteX515" fmla="*/ 621363 w 870391"/>
              <a:gd name="connsiteY515" fmla="*/ 465601 h 2098959"/>
              <a:gd name="connsiteX516" fmla="*/ 641094 w 870391"/>
              <a:gd name="connsiteY516" fmla="*/ 459858 h 2098959"/>
              <a:gd name="connsiteX517" fmla="*/ 700234 w 870391"/>
              <a:gd name="connsiteY517" fmla="*/ 413195 h 2098959"/>
              <a:gd name="connsiteX518" fmla="*/ 700244 w 870391"/>
              <a:gd name="connsiteY518" fmla="*/ 413206 h 2098959"/>
              <a:gd name="connsiteX519" fmla="*/ 700576 w 870391"/>
              <a:gd name="connsiteY519" fmla="*/ 415222 h 2098959"/>
              <a:gd name="connsiteX520" fmla="*/ 666289 w 870391"/>
              <a:gd name="connsiteY520" fmla="*/ 423275 h 2098959"/>
              <a:gd name="connsiteX521" fmla="*/ 643322 w 870391"/>
              <a:gd name="connsiteY521" fmla="*/ 426712 h 2098959"/>
              <a:gd name="connsiteX522" fmla="*/ 641836 w 870391"/>
              <a:gd name="connsiteY522" fmla="*/ 422729 h 2098959"/>
              <a:gd name="connsiteX523" fmla="*/ 672949 w 870391"/>
              <a:gd name="connsiteY523" fmla="*/ 414078 h 2098959"/>
              <a:gd name="connsiteX524" fmla="*/ 700234 w 870391"/>
              <a:gd name="connsiteY524" fmla="*/ 413195 h 2098959"/>
              <a:gd name="connsiteX525" fmla="*/ 649741 w 870391"/>
              <a:gd name="connsiteY525" fmla="*/ 343581 h 2098959"/>
              <a:gd name="connsiteX526" fmla="*/ 749640 w 870391"/>
              <a:gd name="connsiteY526" fmla="*/ 355391 h 2098959"/>
              <a:gd name="connsiteX527" fmla="*/ 811023 w 870391"/>
              <a:gd name="connsiteY527" fmla="*/ 369961 h 2098959"/>
              <a:gd name="connsiteX528" fmla="*/ 870391 w 870391"/>
              <a:gd name="connsiteY528" fmla="*/ 380611 h 2098959"/>
              <a:gd name="connsiteX529" fmla="*/ 870391 w 870391"/>
              <a:gd name="connsiteY529" fmla="*/ 406425 h 2098959"/>
              <a:gd name="connsiteX530" fmla="*/ 838505 w 870391"/>
              <a:gd name="connsiteY530" fmla="*/ 407152 h 2098959"/>
              <a:gd name="connsiteX531" fmla="*/ 731026 w 870391"/>
              <a:gd name="connsiteY531" fmla="*/ 411734 h 2098959"/>
              <a:gd name="connsiteX532" fmla="*/ 730581 w 870391"/>
              <a:gd name="connsiteY532" fmla="*/ 406568 h 2098959"/>
              <a:gd name="connsiteX533" fmla="*/ 847374 w 870391"/>
              <a:gd name="connsiteY533" fmla="*/ 396459 h 2098959"/>
              <a:gd name="connsiteX534" fmla="*/ 856481 w 870391"/>
              <a:gd name="connsiteY534" fmla="*/ 395823 h 2098959"/>
              <a:gd name="connsiteX535" fmla="*/ 776885 w 870391"/>
              <a:gd name="connsiteY535" fmla="*/ 389175 h 2098959"/>
              <a:gd name="connsiteX536" fmla="*/ 777449 w 870391"/>
              <a:gd name="connsiteY536" fmla="*/ 383367 h 2098959"/>
              <a:gd name="connsiteX537" fmla="*/ 836240 w 870391"/>
              <a:gd name="connsiteY537" fmla="*/ 385537 h 2098959"/>
              <a:gd name="connsiteX538" fmla="*/ 782904 w 870391"/>
              <a:gd name="connsiteY538" fmla="*/ 373525 h 2098959"/>
              <a:gd name="connsiteX539" fmla="*/ 672705 w 870391"/>
              <a:gd name="connsiteY539" fmla="*/ 353260 h 2098959"/>
              <a:gd name="connsiteX540" fmla="*/ 567715 w 870391"/>
              <a:gd name="connsiteY540" fmla="*/ 380787 h 2098959"/>
              <a:gd name="connsiteX541" fmla="*/ 598451 w 870391"/>
              <a:gd name="connsiteY541" fmla="*/ 401675 h 2098959"/>
              <a:gd name="connsiteX542" fmla="*/ 595705 w 870391"/>
              <a:gd name="connsiteY542" fmla="*/ 409841 h 2098959"/>
              <a:gd name="connsiteX543" fmla="*/ 528238 w 870391"/>
              <a:gd name="connsiteY543" fmla="*/ 427374 h 2098959"/>
              <a:gd name="connsiteX544" fmla="*/ 513665 w 870391"/>
              <a:gd name="connsiteY544" fmla="*/ 450608 h 2098959"/>
              <a:gd name="connsiteX545" fmla="*/ 544896 w 870391"/>
              <a:gd name="connsiteY545" fmla="*/ 459329 h 2098959"/>
              <a:gd name="connsiteX546" fmla="*/ 548172 w 870391"/>
              <a:gd name="connsiteY546" fmla="*/ 463554 h 2098959"/>
              <a:gd name="connsiteX547" fmla="*/ 546419 w 870391"/>
              <a:gd name="connsiteY547" fmla="*/ 469887 h 2098959"/>
              <a:gd name="connsiteX548" fmla="*/ 488777 w 870391"/>
              <a:gd name="connsiteY548" fmla="*/ 492326 h 2098959"/>
              <a:gd name="connsiteX549" fmla="*/ 536198 w 870391"/>
              <a:gd name="connsiteY549" fmla="*/ 518509 h 2098959"/>
              <a:gd name="connsiteX550" fmla="*/ 542623 w 870391"/>
              <a:gd name="connsiteY550" fmla="*/ 523580 h 2098959"/>
              <a:gd name="connsiteX551" fmla="*/ 558286 w 870391"/>
              <a:gd name="connsiteY551" fmla="*/ 535911 h 2098959"/>
              <a:gd name="connsiteX552" fmla="*/ 561357 w 870391"/>
              <a:gd name="connsiteY552" fmla="*/ 543586 h 2098959"/>
              <a:gd name="connsiteX553" fmla="*/ 557773 w 870391"/>
              <a:gd name="connsiteY553" fmla="*/ 550951 h 2098959"/>
              <a:gd name="connsiteX554" fmla="*/ 643849 w 870391"/>
              <a:gd name="connsiteY554" fmla="*/ 536640 h 2098959"/>
              <a:gd name="connsiteX555" fmla="*/ 649425 w 870391"/>
              <a:gd name="connsiteY555" fmla="*/ 543153 h 2098959"/>
              <a:gd name="connsiteX556" fmla="*/ 672736 w 870391"/>
              <a:gd name="connsiteY556" fmla="*/ 550769 h 2098959"/>
              <a:gd name="connsiteX557" fmla="*/ 695934 w 870391"/>
              <a:gd name="connsiteY557" fmla="*/ 535526 h 2098959"/>
              <a:gd name="connsiteX558" fmla="*/ 740011 w 870391"/>
              <a:gd name="connsiteY558" fmla="*/ 503691 h 2098959"/>
              <a:gd name="connsiteX559" fmla="*/ 814382 w 870391"/>
              <a:gd name="connsiteY559" fmla="*/ 450015 h 2098959"/>
              <a:gd name="connsiteX560" fmla="*/ 843912 w 870391"/>
              <a:gd name="connsiteY560" fmla="*/ 431799 h 2098959"/>
              <a:gd name="connsiteX561" fmla="*/ 810250 w 870391"/>
              <a:gd name="connsiteY561" fmla="*/ 443542 h 2098959"/>
              <a:gd name="connsiteX562" fmla="*/ 724992 w 870391"/>
              <a:gd name="connsiteY562" fmla="*/ 476467 h 2098959"/>
              <a:gd name="connsiteX563" fmla="*/ 723391 w 870391"/>
              <a:gd name="connsiteY563" fmla="*/ 473355 h 2098959"/>
              <a:gd name="connsiteX564" fmla="*/ 831929 w 870391"/>
              <a:gd name="connsiteY564" fmla="*/ 424066 h 2098959"/>
              <a:gd name="connsiteX565" fmla="*/ 834801 w 870391"/>
              <a:gd name="connsiteY565" fmla="*/ 422960 h 2098959"/>
              <a:gd name="connsiteX566" fmla="*/ 808155 w 870391"/>
              <a:gd name="connsiteY566" fmla="*/ 425268 h 2098959"/>
              <a:gd name="connsiteX567" fmla="*/ 735433 w 870391"/>
              <a:gd name="connsiteY567" fmla="*/ 435460 h 2098959"/>
              <a:gd name="connsiteX568" fmla="*/ 658602 w 870391"/>
              <a:gd name="connsiteY568" fmla="*/ 456934 h 2098959"/>
              <a:gd name="connsiteX569" fmla="*/ 657340 w 870391"/>
              <a:gd name="connsiteY569" fmla="*/ 453673 h 2098959"/>
              <a:gd name="connsiteX570" fmla="*/ 798793 w 870391"/>
              <a:gd name="connsiteY570" fmla="*/ 415974 h 2098959"/>
              <a:gd name="connsiteX571" fmla="*/ 870391 w 870391"/>
              <a:gd name="connsiteY571" fmla="*/ 406949 h 2098959"/>
              <a:gd name="connsiteX572" fmla="*/ 870391 w 870391"/>
              <a:gd name="connsiteY572" fmla="*/ 430912 h 2098959"/>
              <a:gd name="connsiteX573" fmla="*/ 840885 w 870391"/>
              <a:gd name="connsiteY573" fmla="*/ 444436 h 2098959"/>
              <a:gd name="connsiteX574" fmla="*/ 738723 w 870391"/>
              <a:gd name="connsiteY574" fmla="*/ 515808 h 2098959"/>
              <a:gd name="connsiteX575" fmla="*/ 652971 w 870391"/>
              <a:gd name="connsiteY575" fmla="*/ 568988 h 2098959"/>
              <a:gd name="connsiteX576" fmla="*/ 639122 w 870391"/>
              <a:gd name="connsiteY576" fmla="*/ 547603 h 2098959"/>
              <a:gd name="connsiteX577" fmla="*/ 550887 w 870391"/>
              <a:gd name="connsiteY577" fmla="*/ 560702 h 2098959"/>
              <a:gd name="connsiteX578" fmla="*/ 545597 w 870391"/>
              <a:gd name="connsiteY578" fmla="*/ 555365 h 2098959"/>
              <a:gd name="connsiteX579" fmla="*/ 549355 w 870391"/>
              <a:gd name="connsiteY579" fmla="*/ 543770 h 2098959"/>
              <a:gd name="connsiteX580" fmla="*/ 533108 w 870391"/>
              <a:gd name="connsiteY580" fmla="*/ 529137 h 2098959"/>
              <a:gd name="connsiteX581" fmla="*/ 465494 w 870391"/>
              <a:gd name="connsiteY581" fmla="*/ 521177 h 2098959"/>
              <a:gd name="connsiteX582" fmla="*/ 532445 w 870391"/>
              <a:gd name="connsiteY582" fmla="*/ 465262 h 2098959"/>
              <a:gd name="connsiteX583" fmla="*/ 493683 w 870391"/>
              <a:gd name="connsiteY583" fmla="*/ 449086 h 2098959"/>
              <a:gd name="connsiteX584" fmla="*/ 493269 w 870391"/>
              <a:gd name="connsiteY584" fmla="*/ 442488 h 2098959"/>
              <a:gd name="connsiteX585" fmla="*/ 581437 w 870391"/>
              <a:gd name="connsiteY585" fmla="*/ 401347 h 2098959"/>
              <a:gd name="connsiteX586" fmla="*/ 556522 w 870391"/>
              <a:gd name="connsiteY586" fmla="*/ 384464 h 2098959"/>
              <a:gd name="connsiteX587" fmla="*/ 556938 w 870391"/>
              <a:gd name="connsiteY587" fmla="*/ 377040 h 2098959"/>
              <a:gd name="connsiteX588" fmla="*/ 649741 w 870391"/>
              <a:gd name="connsiteY588" fmla="*/ 343581 h 2098959"/>
              <a:gd name="connsiteX589" fmla="*/ 852863 w 870391"/>
              <a:gd name="connsiteY589" fmla="*/ 156225 h 2098959"/>
              <a:gd name="connsiteX590" fmla="*/ 870391 w 870391"/>
              <a:gd name="connsiteY590" fmla="*/ 161679 h 2098959"/>
              <a:gd name="connsiteX591" fmla="*/ 870391 w 870391"/>
              <a:gd name="connsiteY591" fmla="*/ 168227 h 2098959"/>
              <a:gd name="connsiteX592" fmla="*/ 851712 w 870391"/>
              <a:gd name="connsiteY592" fmla="*/ 158369 h 2098959"/>
              <a:gd name="connsiteX593" fmla="*/ 852863 w 870391"/>
              <a:gd name="connsiteY593" fmla="*/ 156225 h 2098959"/>
              <a:gd name="connsiteX594" fmla="*/ 860380 w 870391"/>
              <a:gd name="connsiteY594" fmla="*/ 722 h 2098959"/>
              <a:gd name="connsiteX595" fmla="*/ 870391 w 870391"/>
              <a:gd name="connsiteY595" fmla="*/ 7978 h 2098959"/>
              <a:gd name="connsiteX596" fmla="*/ 870391 w 870391"/>
              <a:gd name="connsiteY596" fmla="*/ 19034 h 2098959"/>
              <a:gd name="connsiteX597" fmla="*/ 860400 w 870391"/>
              <a:gd name="connsiteY597" fmla="*/ 11705 h 2098959"/>
              <a:gd name="connsiteX598" fmla="*/ 854462 w 870391"/>
              <a:gd name="connsiteY598" fmla="*/ 41005 h 2098959"/>
              <a:gd name="connsiteX599" fmla="*/ 849495 w 870391"/>
              <a:gd name="connsiteY599" fmla="*/ 47696 h 2098959"/>
              <a:gd name="connsiteX600" fmla="*/ 763259 w 870391"/>
              <a:gd name="connsiteY600" fmla="*/ 44503 h 2098959"/>
              <a:gd name="connsiteX601" fmla="*/ 757763 w 870391"/>
              <a:gd name="connsiteY601" fmla="*/ 50233 h 2098959"/>
              <a:gd name="connsiteX602" fmla="*/ 680188 w 870391"/>
              <a:gd name="connsiteY602" fmla="*/ 88995 h 2098959"/>
              <a:gd name="connsiteX603" fmla="*/ 743286 w 870391"/>
              <a:gd name="connsiteY603" fmla="*/ 136189 h 2098959"/>
              <a:gd name="connsiteX604" fmla="*/ 743642 w 870391"/>
              <a:gd name="connsiteY604" fmla="*/ 136252 h 2098959"/>
              <a:gd name="connsiteX605" fmla="*/ 742586 w 870391"/>
              <a:gd name="connsiteY605" fmla="*/ 145781 h 2098959"/>
              <a:gd name="connsiteX606" fmla="*/ 745554 w 870391"/>
              <a:gd name="connsiteY606" fmla="*/ 165257 h 2098959"/>
              <a:gd name="connsiteX607" fmla="*/ 759589 w 870391"/>
              <a:gd name="connsiteY607" fmla="*/ 173976 h 2098959"/>
              <a:gd name="connsiteX608" fmla="*/ 812594 w 870391"/>
              <a:gd name="connsiteY608" fmla="*/ 187762 h 2098959"/>
              <a:gd name="connsiteX609" fmla="*/ 815324 w 870391"/>
              <a:gd name="connsiteY609" fmla="*/ 197051 h 2098959"/>
              <a:gd name="connsiteX610" fmla="*/ 810562 w 870391"/>
              <a:gd name="connsiteY610" fmla="*/ 219383 h 2098959"/>
              <a:gd name="connsiteX611" fmla="*/ 870391 w 870391"/>
              <a:gd name="connsiteY611" fmla="*/ 229001 h 2098959"/>
              <a:gd name="connsiteX612" fmla="*/ 870391 w 870391"/>
              <a:gd name="connsiteY612" fmla="*/ 240194 h 2098959"/>
              <a:gd name="connsiteX613" fmla="*/ 860042 w 870391"/>
              <a:gd name="connsiteY613" fmla="*/ 238664 h 2098959"/>
              <a:gd name="connsiteX614" fmla="*/ 798886 w 870391"/>
              <a:gd name="connsiteY614" fmla="*/ 226959 h 2098959"/>
              <a:gd name="connsiteX615" fmla="*/ 777248 w 870391"/>
              <a:gd name="connsiteY615" fmla="*/ 215409 h 2098959"/>
              <a:gd name="connsiteX616" fmla="*/ 792859 w 870391"/>
              <a:gd name="connsiteY616" fmla="*/ 195033 h 2098959"/>
              <a:gd name="connsiteX617" fmla="*/ 719039 w 870391"/>
              <a:gd name="connsiteY617" fmla="*/ 140174 h 2098959"/>
              <a:gd name="connsiteX618" fmla="*/ 723031 w 870391"/>
              <a:gd name="connsiteY618" fmla="*/ 135847 h 2098959"/>
              <a:gd name="connsiteX619" fmla="*/ 727264 w 870391"/>
              <a:gd name="connsiteY619" fmla="*/ 135304 h 2098959"/>
              <a:gd name="connsiteX620" fmla="*/ 689127 w 870391"/>
              <a:gd name="connsiteY620" fmla="*/ 110431 h 2098959"/>
              <a:gd name="connsiteX621" fmla="*/ 660404 w 870391"/>
              <a:gd name="connsiteY621" fmla="*/ 67607 h 2098959"/>
              <a:gd name="connsiteX622" fmla="*/ 698962 w 870391"/>
              <a:gd name="connsiteY622" fmla="*/ 42346 h 2098959"/>
              <a:gd name="connsiteX623" fmla="*/ 752378 w 870391"/>
              <a:gd name="connsiteY623" fmla="*/ 39890 h 2098959"/>
              <a:gd name="connsiteX624" fmla="*/ 849074 w 870391"/>
              <a:gd name="connsiteY624" fmla="*/ 37386 h 2098959"/>
              <a:gd name="connsiteX625" fmla="*/ 853669 w 870391"/>
              <a:gd name="connsiteY625" fmla="*/ 3244 h 2098959"/>
              <a:gd name="connsiteX626" fmla="*/ 860380 w 870391"/>
              <a:gd name="connsiteY626" fmla="*/ 722 h 209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</a:cxnLst>
            <a:rect l="l" t="t" r="r" b="b"/>
            <a:pathLst>
              <a:path w="870391" h="2098959">
                <a:moveTo>
                  <a:pt x="169573" y="1894208"/>
                </a:moveTo>
                <a:cubicBezTo>
                  <a:pt x="171544" y="1894051"/>
                  <a:pt x="172424" y="1896427"/>
                  <a:pt x="171612" y="1897912"/>
                </a:cubicBezTo>
                <a:cubicBezTo>
                  <a:pt x="167500" y="1905458"/>
                  <a:pt x="159917" y="1909845"/>
                  <a:pt x="153783" y="1915563"/>
                </a:cubicBezTo>
                <a:cubicBezTo>
                  <a:pt x="147658" y="1921269"/>
                  <a:pt x="142047" y="1927941"/>
                  <a:pt x="135409" y="1933034"/>
                </a:cubicBezTo>
                <a:cubicBezTo>
                  <a:pt x="132529" y="1935244"/>
                  <a:pt x="129019" y="1931884"/>
                  <a:pt x="130246" y="1928803"/>
                </a:cubicBezTo>
                <a:cubicBezTo>
                  <a:pt x="134018" y="1919338"/>
                  <a:pt x="142359" y="1910973"/>
                  <a:pt x="150003" y="1904419"/>
                </a:cubicBezTo>
                <a:cubicBezTo>
                  <a:pt x="155891" y="1899375"/>
                  <a:pt x="161647" y="1894841"/>
                  <a:pt x="169573" y="1894208"/>
                </a:cubicBezTo>
                <a:close/>
                <a:moveTo>
                  <a:pt x="136597" y="1870524"/>
                </a:moveTo>
                <a:cubicBezTo>
                  <a:pt x="138195" y="1870463"/>
                  <a:pt x="138868" y="1872194"/>
                  <a:pt x="137998" y="1873388"/>
                </a:cubicBezTo>
                <a:cubicBezTo>
                  <a:pt x="133834" y="1879076"/>
                  <a:pt x="127252" y="1882710"/>
                  <a:pt x="121420" y="1886431"/>
                </a:cubicBezTo>
                <a:cubicBezTo>
                  <a:pt x="115047" y="1890495"/>
                  <a:pt x="108972" y="1895567"/>
                  <a:pt x="101901" y="1898327"/>
                </a:cubicBezTo>
                <a:cubicBezTo>
                  <a:pt x="99844" y="1899132"/>
                  <a:pt x="97859" y="1896542"/>
                  <a:pt x="98966" y="1894720"/>
                </a:cubicBezTo>
                <a:cubicBezTo>
                  <a:pt x="103171" y="1887789"/>
                  <a:pt x="110391" y="1882981"/>
                  <a:pt x="116996" y="1878497"/>
                </a:cubicBezTo>
                <a:cubicBezTo>
                  <a:pt x="122836" y="1874535"/>
                  <a:pt x="129379" y="1870793"/>
                  <a:pt x="136595" y="1870525"/>
                </a:cubicBezTo>
                <a:close/>
                <a:moveTo>
                  <a:pt x="249395" y="1857703"/>
                </a:moveTo>
                <a:cubicBezTo>
                  <a:pt x="251173" y="1857011"/>
                  <a:pt x="253679" y="1858201"/>
                  <a:pt x="253311" y="1860415"/>
                </a:cubicBezTo>
                <a:cubicBezTo>
                  <a:pt x="251719" y="1869993"/>
                  <a:pt x="243300" y="1877247"/>
                  <a:pt x="237730" y="1884836"/>
                </a:cubicBezTo>
                <a:cubicBezTo>
                  <a:pt x="231300" y="1893590"/>
                  <a:pt x="225137" y="1903151"/>
                  <a:pt x="217346" y="1910754"/>
                </a:cubicBezTo>
                <a:cubicBezTo>
                  <a:pt x="215295" y="1912753"/>
                  <a:pt x="212126" y="1910169"/>
                  <a:pt x="212998" y="1907703"/>
                </a:cubicBezTo>
                <a:cubicBezTo>
                  <a:pt x="216554" y="1897651"/>
                  <a:pt x="223045" y="1888295"/>
                  <a:pt x="229269" y="1879695"/>
                </a:cubicBezTo>
                <a:cubicBezTo>
                  <a:pt x="234818" y="1872020"/>
                  <a:pt x="240198" y="1861282"/>
                  <a:pt x="249394" y="1857705"/>
                </a:cubicBezTo>
                <a:close/>
                <a:moveTo>
                  <a:pt x="286927" y="1752106"/>
                </a:moveTo>
                <a:cubicBezTo>
                  <a:pt x="267396" y="1753765"/>
                  <a:pt x="247866" y="1755419"/>
                  <a:pt x="228330" y="1757077"/>
                </a:cubicBezTo>
                <a:cubicBezTo>
                  <a:pt x="202291" y="1759285"/>
                  <a:pt x="176250" y="1761497"/>
                  <a:pt x="150212" y="1763707"/>
                </a:cubicBezTo>
                <a:cubicBezTo>
                  <a:pt x="138684" y="1764683"/>
                  <a:pt x="126401" y="1764579"/>
                  <a:pt x="115050" y="1766899"/>
                </a:cubicBezTo>
                <a:cubicBezTo>
                  <a:pt x="93606" y="1771284"/>
                  <a:pt x="100715" y="1793941"/>
                  <a:pt x="117252" y="1799586"/>
                </a:cubicBezTo>
                <a:cubicBezTo>
                  <a:pt x="121144" y="1800915"/>
                  <a:pt x="121245" y="1807788"/>
                  <a:pt x="117067" y="1808850"/>
                </a:cubicBezTo>
                <a:cubicBezTo>
                  <a:pt x="96535" y="1814066"/>
                  <a:pt x="76642" y="1822764"/>
                  <a:pt x="60557" y="1836895"/>
                </a:cubicBezTo>
                <a:cubicBezTo>
                  <a:pt x="51891" y="1844505"/>
                  <a:pt x="43478" y="1852791"/>
                  <a:pt x="37052" y="1862451"/>
                </a:cubicBezTo>
                <a:cubicBezTo>
                  <a:pt x="25901" y="1872135"/>
                  <a:pt x="28113" y="1879886"/>
                  <a:pt x="43691" y="1885702"/>
                </a:cubicBezTo>
                <a:cubicBezTo>
                  <a:pt x="47596" y="1883293"/>
                  <a:pt x="51499" y="1880887"/>
                  <a:pt x="55399" y="1878476"/>
                </a:cubicBezTo>
                <a:cubicBezTo>
                  <a:pt x="60084" y="1875214"/>
                  <a:pt x="65899" y="1881401"/>
                  <a:pt x="62157" y="1885791"/>
                </a:cubicBezTo>
                <a:cubicBezTo>
                  <a:pt x="38755" y="1913242"/>
                  <a:pt x="20320" y="1945753"/>
                  <a:pt x="12835" y="1981336"/>
                </a:cubicBezTo>
                <a:cubicBezTo>
                  <a:pt x="8878" y="2000153"/>
                  <a:pt x="34507" y="1994004"/>
                  <a:pt x="46756" y="1991816"/>
                </a:cubicBezTo>
                <a:cubicBezTo>
                  <a:pt x="62381" y="1989026"/>
                  <a:pt x="77073" y="1984814"/>
                  <a:pt x="91856" y="1979104"/>
                </a:cubicBezTo>
                <a:cubicBezTo>
                  <a:pt x="95446" y="1977715"/>
                  <a:pt x="99204" y="1981279"/>
                  <a:pt x="98377" y="1984911"/>
                </a:cubicBezTo>
                <a:cubicBezTo>
                  <a:pt x="97121" y="1990421"/>
                  <a:pt x="95869" y="1995926"/>
                  <a:pt x="94616" y="2001436"/>
                </a:cubicBezTo>
                <a:cubicBezTo>
                  <a:pt x="121640" y="1998143"/>
                  <a:pt x="144906" y="1986614"/>
                  <a:pt x="164188" y="1966656"/>
                </a:cubicBezTo>
                <a:cubicBezTo>
                  <a:pt x="166933" y="1963815"/>
                  <a:pt x="173281" y="1965196"/>
                  <a:pt x="172904" y="1969842"/>
                </a:cubicBezTo>
                <a:cubicBezTo>
                  <a:pt x="171984" y="1981168"/>
                  <a:pt x="174599" y="1984503"/>
                  <a:pt x="185836" y="1979359"/>
                </a:cubicBezTo>
                <a:cubicBezTo>
                  <a:pt x="194045" y="1975938"/>
                  <a:pt x="201450" y="1971249"/>
                  <a:pt x="208052" y="1965290"/>
                </a:cubicBezTo>
                <a:cubicBezTo>
                  <a:pt x="218275" y="1955054"/>
                  <a:pt x="224936" y="1944826"/>
                  <a:pt x="229421" y="1931070"/>
                </a:cubicBezTo>
                <a:cubicBezTo>
                  <a:pt x="231436" y="1924891"/>
                  <a:pt x="240251" y="1927082"/>
                  <a:pt x="239173" y="1933483"/>
                </a:cubicBezTo>
                <a:cubicBezTo>
                  <a:pt x="252050" y="1944655"/>
                  <a:pt x="262757" y="1944220"/>
                  <a:pt x="271292" y="1932179"/>
                </a:cubicBezTo>
                <a:cubicBezTo>
                  <a:pt x="276914" y="1926642"/>
                  <a:pt x="281920" y="1920578"/>
                  <a:pt x="286318" y="1913997"/>
                </a:cubicBezTo>
                <a:cubicBezTo>
                  <a:pt x="290881" y="1906865"/>
                  <a:pt x="295290" y="1899691"/>
                  <a:pt x="299089" y="1892110"/>
                </a:cubicBezTo>
                <a:cubicBezTo>
                  <a:pt x="307081" y="1876172"/>
                  <a:pt x="314392" y="1859909"/>
                  <a:pt x="321874" y="1843728"/>
                </a:cubicBezTo>
                <a:cubicBezTo>
                  <a:pt x="330265" y="1825592"/>
                  <a:pt x="338663" y="1807465"/>
                  <a:pt x="347062" y="1789335"/>
                </a:cubicBezTo>
                <a:cubicBezTo>
                  <a:pt x="346806" y="1789594"/>
                  <a:pt x="346534" y="1789845"/>
                  <a:pt x="346281" y="1790106"/>
                </a:cubicBezTo>
                <a:cubicBezTo>
                  <a:pt x="332453" y="1804334"/>
                  <a:pt x="319528" y="1823056"/>
                  <a:pt x="302279" y="1833041"/>
                </a:cubicBezTo>
                <a:cubicBezTo>
                  <a:pt x="301124" y="1833709"/>
                  <a:pt x="299473" y="1832542"/>
                  <a:pt x="299947" y="1831208"/>
                </a:cubicBezTo>
                <a:lnTo>
                  <a:pt x="299944" y="1831207"/>
                </a:lnTo>
                <a:cubicBezTo>
                  <a:pt x="306722" y="1812207"/>
                  <a:pt x="324396" y="1796031"/>
                  <a:pt x="338281" y="1781784"/>
                </a:cubicBezTo>
                <a:cubicBezTo>
                  <a:pt x="338763" y="1781294"/>
                  <a:pt x="339242" y="1780776"/>
                  <a:pt x="339722" y="1780280"/>
                </a:cubicBezTo>
                <a:cubicBezTo>
                  <a:pt x="321471" y="1792386"/>
                  <a:pt x="302688" y="1803855"/>
                  <a:pt x="285585" y="1815850"/>
                </a:cubicBezTo>
                <a:cubicBezTo>
                  <a:pt x="266878" y="1828971"/>
                  <a:pt x="248291" y="1842259"/>
                  <a:pt x="229753" y="1855617"/>
                </a:cubicBezTo>
                <a:cubicBezTo>
                  <a:pt x="216230" y="1865362"/>
                  <a:pt x="203899" y="1877082"/>
                  <a:pt x="187440" y="1880696"/>
                </a:cubicBezTo>
                <a:cubicBezTo>
                  <a:pt x="187029" y="1880783"/>
                  <a:pt x="186606" y="1880269"/>
                  <a:pt x="186820" y="1879886"/>
                </a:cubicBezTo>
                <a:cubicBezTo>
                  <a:pt x="195175" y="1864861"/>
                  <a:pt x="210292" y="1856505"/>
                  <a:pt x="223972" y="1846396"/>
                </a:cubicBezTo>
                <a:cubicBezTo>
                  <a:pt x="242424" y="1832759"/>
                  <a:pt x="260979" y="1819263"/>
                  <a:pt x="279599" y="1805853"/>
                </a:cubicBezTo>
                <a:cubicBezTo>
                  <a:pt x="294954" y="1794795"/>
                  <a:pt x="310707" y="1782385"/>
                  <a:pt x="326862" y="1770500"/>
                </a:cubicBezTo>
                <a:cubicBezTo>
                  <a:pt x="325278" y="1771184"/>
                  <a:pt x="323681" y="1771853"/>
                  <a:pt x="322130" y="1772565"/>
                </a:cubicBezTo>
                <a:cubicBezTo>
                  <a:pt x="300559" y="1782465"/>
                  <a:pt x="279203" y="1792812"/>
                  <a:pt x="258225" y="1803917"/>
                </a:cubicBezTo>
                <a:cubicBezTo>
                  <a:pt x="221780" y="1823209"/>
                  <a:pt x="187094" y="1850012"/>
                  <a:pt x="148944" y="1865381"/>
                </a:cubicBezTo>
                <a:cubicBezTo>
                  <a:pt x="146847" y="1866226"/>
                  <a:pt x="145553" y="1863668"/>
                  <a:pt x="147005" y="1862187"/>
                </a:cubicBezTo>
                <a:cubicBezTo>
                  <a:pt x="178281" y="1830264"/>
                  <a:pt x="226135" y="1808058"/>
                  <a:pt x="265976" y="1787761"/>
                </a:cubicBezTo>
                <a:cubicBezTo>
                  <a:pt x="233097" y="1798475"/>
                  <a:pt x="199390" y="1811339"/>
                  <a:pt x="165391" y="1815896"/>
                </a:cubicBezTo>
                <a:cubicBezTo>
                  <a:pt x="163694" y="1816123"/>
                  <a:pt x="163003" y="1813854"/>
                  <a:pt x="164518" y="1813072"/>
                </a:cubicBezTo>
                <a:cubicBezTo>
                  <a:pt x="198546" y="1795466"/>
                  <a:pt x="238138" y="1786530"/>
                  <a:pt x="274495" y="1774880"/>
                </a:cubicBezTo>
                <a:cubicBezTo>
                  <a:pt x="289513" y="1770068"/>
                  <a:pt x="305153" y="1763958"/>
                  <a:pt x="320978" y="1758455"/>
                </a:cubicBezTo>
                <a:cubicBezTo>
                  <a:pt x="314465" y="1759441"/>
                  <a:pt x="308014" y="1760364"/>
                  <a:pt x="301790" y="1761323"/>
                </a:cubicBezTo>
                <a:cubicBezTo>
                  <a:pt x="263885" y="1767158"/>
                  <a:pt x="224443" y="1777738"/>
                  <a:pt x="186325" y="1779990"/>
                </a:cubicBezTo>
                <a:cubicBezTo>
                  <a:pt x="184220" y="1780112"/>
                  <a:pt x="183603" y="1777154"/>
                  <a:pt x="185316" y="1776169"/>
                </a:cubicBezTo>
                <a:cubicBezTo>
                  <a:pt x="214501" y="1759449"/>
                  <a:pt x="253619" y="1756911"/>
                  <a:pt x="286927" y="1752106"/>
                </a:cubicBezTo>
                <a:close/>
                <a:moveTo>
                  <a:pt x="523521" y="1743509"/>
                </a:moveTo>
                <a:cubicBezTo>
                  <a:pt x="507830" y="1766379"/>
                  <a:pt x="491180" y="1790216"/>
                  <a:pt x="470330" y="1807245"/>
                </a:cubicBezTo>
                <a:cubicBezTo>
                  <a:pt x="468910" y="1808403"/>
                  <a:pt x="467300" y="1806771"/>
                  <a:pt x="468034" y="1805265"/>
                </a:cubicBezTo>
                <a:cubicBezTo>
                  <a:pt x="470728" y="1799744"/>
                  <a:pt x="473811" y="1794363"/>
                  <a:pt x="477045" y="1789034"/>
                </a:cubicBezTo>
                <a:cubicBezTo>
                  <a:pt x="456482" y="1815266"/>
                  <a:pt x="434458" y="1841575"/>
                  <a:pt x="420360" y="1871758"/>
                </a:cubicBezTo>
                <a:cubicBezTo>
                  <a:pt x="411608" y="1890501"/>
                  <a:pt x="404201" y="1909785"/>
                  <a:pt x="399369" y="1929942"/>
                </a:cubicBezTo>
                <a:cubicBezTo>
                  <a:pt x="397252" y="1938778"/>
                  <a:pt x="395153" y="1947621"/>
                  <a:pt x="393650" y="1956582"/>
                </a:cubicBezTo>
                <a:cubicBezTo>
                  <a:pt x="389616" y="1964810"/>
                  <a:pt x="392129" y="1969477"/>
                  <a:pt x="401095" y="1970641"/>
                </a:cubicBezTo>
                <a:cubicBezTo>
                  <a:pt x="403119" y="1958608"/>
                  <a:pt x="407896" y="1947588"/>
                  <a:pt x="416815" y="1939423"/>
                </a:cubicBezTo>
                <a:cubicBezTo>
                  <a:pt x="418409" y="1937964"/>
                  <a:pt x="420604" y="1939321"/>
                  <a:pt x="420332" y="1941351"/>
                </a:cubicBezTo>
                <a:cubicBezTo>
                  <a:pt x="416970" y="1966327"/>
                  <a:pt x="406975" y="1987513"/>
                  <a:pt x="413823" y="2013550"/>
                </a:cubicBezTo>
                <a:cubicBezTo>
                  <a:pt x="418202" y="2030192"/>
                  <a:pt x="422616" y="2050467"/>
                  <a:pt x="439521" y="2053132"/>
                </a:cubicBezTo>
                <a:cubicBezTo>
                  <a:pt x="440140" y="2047722"/>
                  <a:pt x="441531" y="2042545"/>
                  <a:pt x="444078" y="2037966"/>
                </a:cubicBezTo>
                <a:cubicBezTo>
                  <a:pt x="444886" y="2036508"/>
                  <a:pt x="446827" y="2036060"/>
                  <a:pt x="447935" y="2037504"/>
                </a:cubicBezTo>
                <a:cubicBezTo>
                  <a:pt x="454656" y="2046295"/>
                  <a:pt x="450222" y="2050813"/>
                  <a:pt x="450556" y="2062180"/>
                </a:cubicBezTo>
                <a:cubicBezTo>
                  <a:pt x="450822" y="2071179"/>
                  <a:pt x="452523" y="2079137"/>
                  <a:pt x="455754" y="2087141"/>
                </a:cubicBezTo>
                <a:cubicBezTo>
                  <a:pt x="470070" y="2082856"/>
                  <a:pt x="482172" y="2074302"/>
                  <a:pt x="493709" y="2064836"/>
                </a:cubicBezTo>
                <a:cubicBezTo>
                  <a:pt x="507544" y="2053488"/>
                  <a:pt x="512855" y="2041094"/>
                  <a:pt x="516145" y="2024439"/>
                </a:cubicBezTo>
                <a:cubicBezTo>
                  <a:pt x="513044" y="2018620"/>
                  <a:pt x="511780" y="2011830"/>
                  <a:pt x="513451" y="2005646"/>
                </a:cubicBezTo>
                <a:cubicBezTo>
                  <a:pt x="514500" y="2001775"/>
                  <a:pt x="520723" y="2002119"/>
                  <a:pt x="521262" y="2006110"/>
                </a:cubicBezTo>
                <a:cubicBezTo>
                  <a:pt x="523698" y="2024050"/>
                  <a:pt x="550347" y="2027816"/>
                  <a:pt x="555017" y="2008742"/>
                </a:cubicBezTo>
                <a:cubicBezTo>
                  <a:pt x="557005" y="2000629"/>
                  <a:pt x="558826" y="1992481"/>
                  <a:pt x="560681" y="1984339"/>
                </a:cubicBezTo>
                <a:cubicBezTo>
                  <a:pt x="564814" y="1966203"/>
                  <a:pt x="568933" y="1948067"/>
                  <a:pt x="573002" y="1929919"/>
                </a:cubicBezTo>
                <a:cubicBezTo>
                  <a:pt x="573759" y="1926549"/>
                  <a:pt x="578378" y="1925439"/>
                  <a:pt x="580970" y="1927219"/>
                </a:cubicBezTo>
                <a:cubicBezTo>
                  <a:pt x="604223" y="1943178"/>
                  <a:pt x="593188" y="1892644"/>
                  <a:pt x="592399" y="1889768"/>
                </a:cubicBezTo>
                <a:cubicBezTo>
                  <a:pt x="591013" y="1884574"/>
                  <a:pt x="589553" y="1879407"/>
                  <a:pt x="588017" y="1874256"/>
                </a:cubicBezTo>
                <a:cubicBezTo>
                  <a:pt x="583932" y="1860400"/>
                  <a:pt x="579848" y="1846497"/>
                  <a:pt x="577060" y="1832306"/>
                </a:cubicBezTo>
                <a:cubicBezTo>
                  <a:pt x="573543" y="1814442"/>
                  <a:pt x="570928" y="1796236"/>
                  <a:pt x="569773" y="1777971"/>
                </a:cubicBezTo>
                <a:cubicBezTo>
                  <a:pt x="569723" y="1780252"/>
                  <a:pt x="569609" y="1782519"/>
                  <a:pt x="569623" y="1784807"/>
                </a:cubicBezTo>
                <a:cubicBezTo>
                  <a:pt x="569832" y="1820928"/>
                  <a:pt x="579863" y="1858436"/>
                  <a:pt x="577425" y="1894071"/>
                </a:cubicBezTo>
                <a:cubicBezTo>
                  <a:pt x="577202" y="1897301"/>
                  <a:pt x="572737" y="1897483"/>
                  <a:pt x="571493" y="1894885"/>
                </a:cubicBezTo>
                <a:cubicBezTo>
                  <a:pt x="556374" y="1863275"/>
                  <a:pt x="557771" y="1819402"/>
                  <a:pt x="558847" y="1784735"/>
                </a:cubicBezTo>
                <a:cubicBezTo>
                  <a:pt x="558851" y="1784691"/>
                  <a:pt x="558854" y="1784643"/>
                  <a:pt x="558854" y="1784600"/>
                </a:cubicBezTo>
                <a:cubicBezTo>
                  <a:pt x="554174" y="1805571"/>
                  <a:pt x="549128" y="1826657"/>
                  <a:pt x="540634" y="1846182"/>
                </a:cubicBezTo>
                <a:cubicBezTo>
                  <a:pt x="539227" y="1849426"/>
                  <a:pt x="534216" y="1848336"/>
                  <a:pt x="534581" y="1844719"/>
                </a:cubicBezTo>
                <a:cubicBezTo>
                  <a:pt x="537856" y="1812162"/>
                  <a:pt x="548267" y="1779741"/>
                  <a:pt x="555252" y="1747821"/>
                </a:cubicBezTo>
                <a:cubicBezTo>
                  <a:pt x="555339" y="1747418"/>
                  <a:pt x="555415" y="1747006"/>
                  <a:pt x="555503" y="1746598"/>
                </a:cubicBezTo>
                <a:cubicBezTo>
                  <a:pt x="547943" y="1766466"/>
                  <a:pt x="540587" y="1786411"/>
                  <a:pt x="533800" y="1806554"/>
                </a:cubicBezTo>
                <a:cubicBezTo>
                  <a:pt x="519373" y="1849339"/>
                  <a:pt x="508560" y="1893690"/>
                  <a:pt x="492486" y="1935851"/>
                </a:cubicBezTo>
                <a:cubicBezTo>
                  <a:pt x="491212" y="1939197"/>
                  <a:pt x="486476" y="1937053"/>
                  <a:pt x="486902" y="1933903"/>
                </a:cubicBezTo>
                <a:cubicBezTo>
                  <a:pt x="493301" y="1886263"/>
                  <a:pt x="509578" y="1838832"/>
                  <a:pt x="525285" y="1793533"/>
                </a:cubicBezTo>
                <a:cubicBezTo>
                  <a:pt x="527397" y="1787434"/>
                  <a:pt x="529476" y="1781088"/>
                  <a:pt x="531560" y="1774653"/>
                </a:cubicBezTo>
                <a:cubicBezTo>
                  <a:pt x="527402" y="1781445"/>
                  <a:pt x="523322" y="1788230"/>
                  <a:pt x="519476" y="1795033"/>
                </a:cubicBezTo>
                <a:cubicBezTo>
                  <a:pt x="505570" y="1819608"/>
                  <a:pt x="491116" y="1844124"/>
                  <a:pt x="479146" y="1869724"/>
                </a:cubicBezTo>
                <a:cubicBezTo>
                  <a:pt x="468772" y="1891919"/>
                  <a:pt x="461792" y="1915083"/>
                  <a:pt x="452415" y="1937598"/>
                </a:cubicBezTo>
                <a:cubicBezTo>
                  <a:pt x="451210" y="1940489"/>
                  <a:pt x="446902" y="1939761"/>
                  <a:pt x="446993" y="1936534"/>
                </a:cubicBezTo>
                <a:cubicBezTo>
                  <a:pt x="448364" y="1887609"/>
                  <a:pt x="480424" y="1839819"/>
                  <a:pt x="503798" y="1798566"/>
                </a:cubicBezTo>
                <a:cubicBezTo>
                  <a:pt x="512948" y="1782423"/>
                  <a:pt x="522347" y="1766426"/>
                  <a:pt x="531682" y="1750385"/>
                </a:cubicBezTo>
                <a:cubicBezTo>
                  <a:pt x="529838" y="1753068"/>
                  <a:pt x="527943" y="1755765"/>
                  <a:pt x="526121" y="1758448"/>
                </a:cubicBezTo>
                <a:cubicBezTo>
                  <a:pt x="498997" y="1798332"/>
                  <a:pt x="473456" y="1841031"/>
                  <a:pt x="440992" y="1876887"/>
                </a:cubicBezTo>
                <a:cubicBezTo>
                  <a:pt x="439397" y="1878653"/>
                  <a:pt x="437098" y="1876168"/>
                  <a:pt x="438043" y="1874354"/>
                </a:cubicBezTo>
                <a:cubicBezTo>
                  <a:pt x="461820" y="1828785"/>
                  <a:pt x="494432" y="1786959"/>
                  <a:pt x="523018" y="1744278"/>
                </a:cubicBezTo>
                <a:lnTo>
                  <a:pt x="523013" y="1744279"/>
                </a:lnTo>
                <a:cubicBezTo>
                  <a:pt x="523184" y="1744026"/>
                  <a:pt x="523345" y="1743764"/>
                  <a:pt x="523521" y="1743509"/>
                </a:cubicBezTo>
                <a:close/>
                <a:moveTo>
                  <a:pt x="870391" y="1607689"/>
                </a:moveTo>
                <a:lnTo>
                  <a:pt x="870391" y="1621374"/>
                </a:lnTo>
                <a:lnTo>
                  <a:pt x="868809" y="1620466"/>
                </a:lnTo>
                <a:cubicBezTo>
                  <a:pt x="867179" y="1617852"/>
                  <a:pt x="867028" y="1615082"/>
                  <a:pt x="867811" y="1612299"/>
                </a:cubicBezTo>
                <a:close/>
                <a:moveTo>
                  <a:pt x="274694" y="1541170"/>
                </a:moveTo>
                <a:cubicBezTo>
                  <a:pt x="276159" y="1541467"/>
                  <a:pt x="277335" y="1543526"/>
                  <a:pt x="276028" y="1544752"/>
                </a:cubicBezTo>
                <a:cubicBezTo>
                  <a:pt x="268428" y="1551858"/>
                  <a:pt x="256130" y="1553338"/>
                  <a:pt x="246104" y="1554449"/>
                </a:cubicBezTo>
                <a:cubicBezTo>
                  <a:pt x="239006" y="1555233"/>
                  <a:pt x="229842" y="1557493"/>
                  <a:pt x="224206" y="1552184"/>
                </a:cubicBezTo>
                <a:cubicBezTo>
                  <a:pt x="222655" y="1550726"/>
                  <a:pt x="222781" y="1548756"/>
                  <a:pt x="224291" y="1547337"/>
                </a:cubicBezTo>
                <a:cubicBezTo>
                  <a:pt x="230126" y="1541850"/>
                  <a:pt x="241013" y="1543939"/>
                  <a:pt x="248554" y="1543087"/>
                </a:cubicBezTo>
                <a:cubicBezTo>
                  <a:pt x="257014" y="1542132"/>
                  <a:pt x="266275" y="1539450"/>
                  <a:pt x="274694" y="1541171"/>
                </a:cubicBezTo>
                <a:close/>
                <a:moveTo>
                  <a:pt x="261762" y="1522472"/>
                </a:moveTo>
                <a:lnTo>
                  <a:pt x="261760" y="1522474"/>
                </a:lnTo>
                <a:lnTo>
                  <a:pt x="261760" y="1522472"/>
                </a:lnTo>
                <a:close/>
                <a:moveTo>
                  <a:pt x="203679" y="1519321"/>
                </a:moveTo>
                <a:cubicBezTo>
                  <a:pt x="208742" y="1519677"/>
                  <a:pt x="213775" y="1521041"/>
                  <a:pt x="217744" y="1523085"/>
                </a:cubicBezTo>
                <a:lnTo>
                  <a:pt x="217743" y="1523085"/>
                </a:lnTo>
                <a:cubicBezTo>
                  <a:pt x="219371" y="1523927"/>
                  <a:pt x="218894" y="1526446"/>
                  <a:pt x="217443" y="1527149"/>
                </a:cubicBezTo>
                <a:cubicBezTo>
                  <a:pt x="213277" y="1529170"/>
                  <a:pt x="208618" y="1529867"/>
                  <a:pt x="204024" y="1530029"/>
                </a:cubicBezTo>
                <a:cubicBezTo>
                  <a:pt x="201795" y="1530111"/>
                  <a:pt x="199275" y="1529761"/>
                  <a:pt x="197083" y="1530268"/>
                </a:cubicBezTo>
                <a:cubicBezTo>
                  <a:pt x="194464" y="1530879"/>
                  <a:pt x="193364" y="1531683"/>
                  <a:pt x="190264" y="1531594"/>
                </a:cubicBezTo>
                <a:cubicBezTo>
                  <a:pt x="188675" y="1531549"/>
                  <a:pt x="186884" y="1529795"/>
                  <a:pt x="186892" y="1528187"/>
                </a:cubicBezTo>
                <a:cubicBezTo>
                  <a:pt x="186898" y="1527595"/>
                  <a:pt x="186901" y="1527004"/>
                  <a:pt x="186903" y="1526416"/>
                </a:cubicBezTo>
                <a:cubicBezTo>
                  <a:pt x="186913" y="1524647"/>
                  <a:pt x="187713" y="1522441"/>
                  <a:pt x="189433" y="1521606"/>
                </a:cubicBezTo>
                <a:cubicBezTo>
                  <a:pt x="193523" y="1519618"/>
                  <a:pt x="198616" y="1518966"/>
                  <a:pt x="203679" y="1519321"/>
                </a:cubicBezTo>
                <a:close/>
                <a:moveTo>
                  <a:pt x="260860" y="1517123"/>
                </a:moveTo>
                <a:lnTo>
                  <a:pt x="261760" y="1522472"/>
                </a:lnTo>
                <a:lnTo>
                  <a:pt x="248743" y="1527766"/>
                </a:lnTo>
                <a:cubicBezTo>
                  <a:pt x="244619" y="1528463"/>
                  <a:pt x="242779" y="1527702"/>
                  <a:pt x="239094" y="1526048"/>
                </a:cubicBezTo>
                <a:cubicBezTo>
                  <a:pt x="238056" y="1525581"/>
                  <a:pt x="238174" y="1524228"/>
                  <a:pt x="238781" y="1523504"/>
                </a:cubicBezTo>
                <a:cubicBezTo>
                  <a:pt x="241557" y="1520217"/>
                  <a:pt x="243221" y="1518657"/>
                  <a:pt x="247656" y="1517730"/>
                </a:cubicBezTo>
                <a:cubicBezTo>
                  <a:pt x="252003" y="1516824"/>
                  <a:pt x="256456" y="1516545"/>
                  <a:pt x="260860" y="1517123"/>
                </a:cubicBezTo>
                <a:close/>
                <a:moveTo>
                  <a:pt x="870391" y="1434803"/>
                </a:moveTo>
                <a:lnTo>
                  <a:pt x="870391" y="1453992"/>
                </a:lnTo>
                <a:lnTo>
                  <a:pt x="860121" y="1491411"/>
                </a:lnTo>
                <a:lnTo>
                  <a:pt x="870391" y="1485383"/>
                </a:lnTo>
                <a:lnTo>
                  <a:pt x="870391" y="1497774"/>
                </a:lnTo>
                <a:lnTo>
                  <a:pt x="855524" y="1504633"/>
                </a:lnTo>
                <a:cubicBezTo>
                  <a:pt x="852720" y="1505107"/>
                  <a:pt x="849149" y="1503164"/>
                  <a:pt x="848939" y="1500050"/>
                </a:cubicBezTo>
                <a:cubicBezTo>
                  <a:pt x="848090" y="1487524"/>
                  <a:pt x="849570" y="1475247"/>
                  <a:pt x="853297" y="1463925"/>
                </a:cubicBezTo>
                <a:close/>
                <a:moveTo>
                  <a:pt x="870391" y="1411490"/>
                </a:moveTo>
                <a:lnTo>
                  <a:pt x="870391" y="1433634"/>
                </a:lnTo>
                <a:lnTo>
                  <a:pt x="865693" y="1434288"/>
                </a:lnTo>
                <a:cubicBezTo>
                  <a:pt x="861370" y="1434711"/>
                  <a:pt x="858588" y="1430224"/>
                  <a:pt x="860191" y="1426418"/>
                </a:cubicBezTo>
                <a:close/>
                <a:moveTo>
                  <a:pt x="298515" y="1402241"/>
                </a:moveTo>
                <a:cubicBezTo>
                  <a:pt x="291821" y="1402840"/>
                  <a:pt x="236723" y="1410678"/>
                  <a:pt x="261001" y="1422599"/>
                </a:cubicBezTo>
                <a:cubicBezTo>
                  <a:pt x="266512" y="1425305"/>
                  <a:pt x="267442" y="1428880"/>
                  <a:pt x="268959" y="1434141"/>
                </a:cubicBezTo>
                <a:cubicBezTo>
                  <a:pt x="269961" y="1437629"/>
                  <a:pt x="266931" y="1440700"/>
                  <a:pt x="263594" y="1440765"/>
                </a:cubicBezTo>
                <a:cubicBezTo>
                  <a:pt x="237553" y="1441291"/>
                  <a:pt x="186565" y="1433705"/>
                  <a:pt x="174551" y="1462822"/>
                </a:cubicBezTo>
                <a:cubicBezTo>
                  <a:pt x="182076" y="1464856"/>
                  <a:pt x="189599" y="1466888"/>
                  <a:pt x="197126" y="1468923"/>
                </a:cubicBezTo>
                <a:cubicBezTo>
                  <a:pt x="202069" y="1470258"/>
                  <a:pt x="202376" y="1478277"/>
                  <a:pt x="197025" y="1479300"/>
                </a:cubicBezTo>
                <a:cubicBezTo>
                  <a:pt x="171576" y="1484189"/>
                  <a:pt x="146467" y="1494353"/>
                  <a:pt x="126912" y="1511864"/>
                </a:cubicBezTo>
                <a:cubicBezTo>
                  <a:pt x="122638" y="1515691"/>
                  <a:pt x="99323" y="1532803"/>
                  <a:pt x="114470" y="1540190"/>
                </a:cubicBezTo>
                <a:cubicBezTo>
                  <a:pt x="127828" y="1546710"/>
                  <a:pt x="139628" y="1549345"/>
                  <a:pt x="153667" y="1550066"/>
                </a:cubicBezTo>
                <a:cubicBezTo>
                  <a:pt x="157259" y="1547822"/>
                  <a:pt x="161009" y="1546194"/>
                  <a:pt x="164435" y="1545587"/>
                </a:cubicBezTo>
                <a:cubicBezTo>
                  <a:pt x="168662" y="1544843"/>
                  <a:pt x="171736" y="1550549"/>
                  <a:pt x="168108" y="1553337"/>
                </a:cubicBezTo>
                <a:cubicBezTo>
                  <a:pt x="160057" y="1559522"/>
                  <a:pt x="141952" y="1572815"/>
                  <a:pt x="161312" y="1577052"/>
                </a:cubicBezTo>
                <a:cubicBezTo>
                  <a:pt x="168903" y="1578712"/>
                  <a:pt x="176497" y="1580346"/>
                  <a:pt x="184077" y="1582032"/>
                </a:cubicBezTo>
                <a:cubicBezTo>
                  <a:pt x="201151" y="1585837"/>
                  <a:pt x="221413" y="1593405"/>
                  <a:pt x="239177" y="1592263"/>
                </a:cubicBezTo>
                <a:cubicBezTo>
                  <a:pt x="244535" y="1587274"/>
                  <a:pt x="250796" y="1583374"/>
                  <a:pt x="258365" y="1581283"/>
                </a:cubicBezTo>
                <a:cubicBezTo>
                  <a:pt x="261773" y="1580342"/>
                  <a:pt x="264846" y="1584998"/>
                  <a:pt x="261991" y="1587489"/>
                </a:cubicBezTo>
                <a:cubicBezTo>
                  <a:pt x="253572" y="1594831"/>
                  <a:pt x="245495" y="1601142"/>
                  <a:pt x="238911" y="1609633"/>
                </a:cubicBezTo>
                <a:cubicBezTo>
                  <a:pt x="304211" y="1610366"/>
                  <a:pt x="357680" y="1585248"/>
                  <a:pt x="413064" y="1551923"/>
                </a:cubicBezTo>
                <a:lnTo>
                  <a:pt x="413066" y="1551925"/>
                </a:lnTo>
                <a:cubicBezTo>
                  <a:pt x="422230" y="1546409"/>
                  <a:pt x="432246" y="1540432"/>
                  <a:pt x="442710" y="1534640"/>
                </a:cubicBezTo>
                <a:cubicBezTo>
                  <a:pt x="427828" y="1539599"/>
                  <a:pt x="412711" y="1543564"/>
                  <a:pt x="399670" y="1547536"/>
                </a:cubicBezTo>
                <a:cubicBezTo>
                  <a:pt x="361370" y="1559191"/>
                  <a:pt x="323247" y="1572796"/>
                  <a:pt x="284541" y="1582921"/>
                </a:cubicBezTo>
                <a:cubicBezTo>
                  <a:pt x="282319" y="1583505"/>
                  <a:pt x="280146" y="1580352"/>
                  <a:pt x="282511" y="1579065"/>
                </a:cubicBezTo>
                <a:cubicBezTo>
                  <a:pt x="315337" y="1561235"/>
                  <a:pt x="352690" y="1551995"/>
                  <a:pt x="387943" y="1540219"/>
                </a:cubicBezTo>
                <a:cubicBezTo>
                  <a:pt x="404045" y="1534836"/>
                  <a:pt x="420153" y="1529434"/>
                  <a:pt x="436062" y="1523491"/>
                </a:cubicBezTo>
                <a:cubicBezTo>
                  <a:pt x="422856" y="1525499"/>
                  <a:pt x="409681" y="1527439"/>
                  <a:pt x="396688" y="1529550"/>
                </a:cubicBezTo>
                <a:cubicBezTo>
                  <a:pt x="360474" y="1535435"/>
                  <a:pt x="323965" y="1543235"/>
                  <a:pt x="287284" y="1545165"/>
                </a:cubicBezTo>
                <a:cubicBezTo>
                  <a:pt x="284435" y="1545315"/>
                  <a:pt x="284594" y="1541208"/>
                  <a:pt x="286968" y="1540503"/>
                </a:cubicBezTo>
                <a:cubicBezTo>
                  <a:pt x="325250" y="1529136"/>
                  <a:pt x="365700" y="1523559"/>
                  <a:pt x="404982" y="1516711"/>
                </a:cubicBezTo>
                <a:cubicBezTo>
                  <a:pt x="418863" y="1514287"/>
                  <a:pt x="432830" y="1511525"/>
                  <a:pt x="446822" y="1508837"/>
                </a:cubicBezTo>
                <a:cubicBezTo>
                  <a:pt x="426712" y="1509051"/>
                  <a:pt x="406601" y="1509556"/>
                  <a:pt x="386438" y="1510618"/>
                </a:cubicBezTo>
                <a:cubicBezTo>
                  <a:pt x="349641" y="1512555"/>
                  <a:pt x="312158" y="1519350"/>
                  <a:pt x="275365" y="1518266"/>
                </a:cubicBezTo>
                <a:cubicBezTo>
                  <a:pt x="272998" y="1518195"/>
                  <a:pt x="273026" y="1515028"/>
                  <a:pt x="275053" y="1514383"/>
                </a:cubicBezTo>
                <a:cubicBezTo>
                  <a:pt x="312635" y="1502487"/>
                  <a:pt x="355835" y="1501095"/>
                  <a:pt x="394990" y="1499117"/>
                </a:cubicBezTo>
                <a:cubicBezTo>
                  <a:pt x="418555" y="1497927"/>
                  <a:pt x="442258" y="1497104"/>
                  <a:pt x="465939" y="1497025"/>
                </a:cubicBezTo>
                <a:cubicBezTo>
                  <a:pt x="442886" y="1491557"/>
                  <a:pt x="419844" y="1486313"/>
                  <a:pt x="395760" y="1484002"/>
                </a:cubicBezTo>
                <a:cubicBezTo>
                  <a:pt x="361712" y="1480735"/>
                  <a:pt x="327053" y="1483154"/>
                  <a:pt x="293249" y="1479123"/>
                </a:cubicBezTo>
                <a:cubicBezTo>
                  <a:pt x="291545" y="1478919"/>
                  <a:pt x="291223" y="1476158"/>
                  <a:pt x="292956" y="1475717"/>
                </a:cubicBezTo>
                <a:cubicBezTo>
                  <a:pt x="331317" y="1465919"/>
                  <a:pt x="376039" y="1470140"/>
                  <a:pt x="414850" y="1475558"/>
                </a:cubicBezTo>
                <a:cubicBezTo>
                  <a:pt x="425641" y="1477063"/>
                  <a:pt x="436664" y="1478640"/>
                  <a:pt x="447691" y="1480481"/>
                </a:cubicBezTo>
                <a:cubicBezTo>
                  <a:pt x="403320" y="1464835"/>
                  <a:pt x="358937" y="1450620"/>
                  <a:pt x="310909" y="1443442"/>
                </a:cubicBezTo>
                <a:cubicBezTo>
                  <a:pt x="308281" y="1443050"/>
                  <a:pt x="307935" y="1439470"/>
                  <a:pt x="310598" y="1438778"/>
                </a:cubicBezTo>
                <a:cubicBezTo>
                  <a:pt x="343888" y="1430122"/>
                  <a:pt x="384386" y="1446477"/>
                  <a:pt x="415953" y="1456261"/>
                </a:cubicBezTo>
                <a:cubicBezTo>
                  <a:pt x="436321" y="1462575"/>
                  <a:pt x="457207" y="1469024"/>
                  <a:pt x="477550" y="1476639"/>
                </a:cubicBezTo>
                <a:cubicBezTo>
                  <a:pt x="466514" y="1470409"/>
                  <a:pt x="455332" y="1464349"/>
                  <a:pt x="443656" y="1459400"/>
                </a:cubicBezTo>
                <a:cubicBezTo>
                  <a:pt x="414277" y="1446947"/>
                  <a:pt x="383502" y="1441131"/>
                  <a:pt x="353479" y="1431011"/>
                </a:cubicBezTo>
                <a:cubicBezTo>
                  <a:pt x="351782" y="1430439"/>
                  <a:pt x="352217" y="1427627"/>
                  <a:pt x="353994" y="1427555"/>
                </a:cubicBezTo>
                <a:cubicBezTo>
                  <a:pt x="386108" y="1426246"/>
                  <a:pt x="419854" y="1437639"/>
                  <a:pt x="449130" y="1450090"/>
                </a:cubicBezTo>
                <a:cubicBezTo>
                  <a:pt x="453400" y="1451907"/>
                  <a:pt x="457933" y="1453853"/>
                  <a:pt x="462545" y="1455868"/>
                </a:cubicBezTo>
                <a:cubicBezTo>
                  <a:pt x="443658" y="1441224"/>
                  <a:pt x="423675" y="1429907"/>
                  <a:pt x="398600" y="1421401"/>
                </a:cubicBezTo>
                <a:cubicBezTo>
                  <a:pt x="366794" y="1410612"/>
                  <a:pt x="332630" y="1399187"/>
                  <a:pt x="298515" y="1402241"/>
                </a:cubicBezTo>
                <a:close/>
                <a:moveTo>
                  <a:pt x="870391" y="1283700"/>
                </a:moveTo>
                <a:lnTo>
                  <a:pt x="870391" y="1312325"/>
                </a:lnTo>
                <a:lnTo>
                  <a:pt x="797517" y="1408172"/>
                </a:lnTo>
                <a:cubicBezTo>
                  <a:pt x="768122" y="1451627"/>
                  <a:pt x="739523" y="1495040"/>
                  <a:pt x="704080" y="1533834"/>
                </a:cubicBezTo>
                <a:cubicBezTo>
                  <a:pt x="683042" y="1556859"/>
                  <a:pt x="659779" y="1577837"/>
                  <a:pt x="634038" y="1595502"/>
                </a:cubicBezTo>
                <a:cubicBezTo>
                  <a:pt x="632242" y="1596735"/>
                  <a:pt x="630398" y="1597896"/>
                  <a:pt x="628598" y="1599125"/>
                </a:cubicBezTo>
                <a:cubicBezTo>
                  <a:pt x="585751" y="1671052"/>
                  <a:pt x="569144" y="1746830"/>
                  <a:pt x="587451" y="1829829"/>
                </a:cubicBezTo>
                <a:cubicBezTo>
                  <a:pt x="591739" y="1849250"/>
                  <a:pt x="598037" y="1868014"/>
                  <a:pt x="602793" y="1887288"/>
                </a:cubicBezTo>
                <a:cubicBezTo>
                  <a:pt x="605179" y="1896956"/>
                  <a:pt x="610770" y="1912305"/>
                  <a:pt x="606939" y="1922454"/>
                </a:cubicBezTo>
                <a:cubicBezTo>
                  <a:pt x="602325" y="1934681"/>
                  <a:pt x="593074" y="1942826"/>
                  <a:pt x="581713" y="1939254"/>
                </a:cubicBezTo>
                <a:cubicBezTo>
                  <a:pt x="576673" y="1961497"/>
                  <a:pt x="571929" y="1983825"/>
                  <a:pt x="566542" y="2005979"/>
                </a:cubicBezTo>
                <a:cubicBezTo>
                  <a:pt x="563420" y="2018806"/>
                  <a:pt x="559449" y="2027927"/>
                  <a:pt x="548216" y="2035111"/>
                </a:cubicBezTo>
                <a:cubicBezTo>
                  <a:pt x="539309" y="2040805"/>
                  <a:pt x="530295" y="2038924"/>
                  <a:pt x="523562" y="2033507"/>
                </a:cubicBezTo>
                <a:cubicBezTo>
                  <a:pt x="520256" y="2050730"/>
                  <a:pt x="511743" y="2062937"/>
                  <a:pt x="496818" y="2075094"/>
                </a:cubicBezTo>
                <a:cubicBezTo>
                  <a:pt x="483688" y="2085786"/>
                  <a:pt x="470380" y="2094794"/>
                  <a:pt x="453772" y="2098832"/>
                </a:cubicBezTo>
                <a:cubicBezTo>
                  <a:pt x="451494" y="2099389"/>
                  <a:pt x="448992" y="2098068"/>
                  <a:pt x="447990" y="2096003"/>
                </a:cubicBezTo>
                <a:cubicBezTo>
                  <a:pt x="443730" y="2087234"/>
                  <a:pt x="440306" y="2076077"/>
                  <a:pt x="439398" y="2065002"/>
                </a:cubicBezTo>
                <a:cubicBezTo>
                  <a:pt x="423691" y="2073177"/>
                  <a:pt x="413584" y="2049490"/>
                  <a:pt x="407723" y="2031486"/>
                </a:cubicBezTo>
                <a:cubicBezTo>
                  <a:pt x="403392" y="2018182"/>
                  <a:pt x="399815" y="2001414"/>
                  <a:pt x="399921" y="1985149"/>
                </a:cubicBezTo>
                <a:cubicBezTo>
                  <a:pt x="389825" y="1990537"/>
                  <a:pt x="377709" y="1989012"/>
                  <a:pt x="380028" y="1972353"/>
                </a:cubicBezTo>
                <a:cubicBezTo>
                  <a:pt x="386388" y="1926673"/>
                  <a:pt x="399604" y="1882986"/>
                  <a:pt x="423512" y="1843296"/>
                </a:cubicBezTo>
                <a:cubicBezTo>
                  <a:pt x="448417" y="1801957"/>
                  <a:pt x="481986" y="1764561"/>
                  <a:pt x="511334" y="1726316"/>
                </a:cubicBezTo>
                <a:lnTo>
                  <a:pt x="588844" y="1625297"/>
                </a:lnTo>
                <a:cubicBezTo>
                  <a:pt x="526692" y="1666016"/>
                  <a:pt x="462979" y="1704296"/>
                  <a:pt x="398072" y="1740470"/>
                </a:cubicBezTo>
                <a:cubicBezTo>
                  <a:pt x="397756" y="1741057"/>
                  <a:pt x="397361" y="1741616"/>
                  <a:pt x="396800" y="1742088"/>
                </a:cubicBezTo>
                <a:cubicBezTo>
                  <a:pt x="394492" y="1744015"/>
                  <a:pt x="392188" y="1745946"/>
                  <a:pt x="389884" y="1747878"/>
                </a:cubicBezTo>
                <a:cubicBezTo>
                  <a:pt x="370082" y="1773510"/>
                  <a:pt x="357603" y="1804098"/>
                  <a:pt x="338867" y="1830898"/>
                </a:cubicBezTo>
                <a:cubicBezTo>
                  <a:pt x="337656" y="1833511"/>
                  <a:pt x="336449" y="1836130"/>
                  <a:pt x="335233" y="1838745"/>
                </a:cubicBezTo>
                <a:cubicBezTo>
                  <a:pt x="321539" y="1868290"/>
                  <a:pt x="309292" y="1899103"/>
                  <a:pt x="290207" y="1925692"/>
                </a:cubicBezTo>
                <a:cubicBezTo>
                  <a:pt x="279584" y="1940489"/>
                  <a:pt x="265038" y="1954598"/>
                  <a:pt x="246093" y="1955197"/>
                </a:cubicBezTo>
                <a:cubicBezTo>
                  <a:pt x="239977" y="1955390"/>
                  <a:pt x="235650" y="1952390"/>
                  <a:pt x="232861" y="1948149"/>
                </a:cubicBezTo>
                <a:cubicBezTo>
                  <a:pt x="219629" y="1973526"/>
                  <a:pt x="196138" y="1990114"/>
                  <a:pt x="166502" y="1994278"/>
                </a:cubicBezTo>
                <a:cubicBezTo>
                  <a:pt x="164011" y="1994629"/>
                  <a:pt x="161082" y="1992008"/>
                  <a:pt x="161293" y="1989458"/>
                </a:cubicBezTo>
                <a:cubicBezTo>
                  <a:pt x="161481" y="1987149"/>
                  <a:pt x="161667" y="1984838"/>
                  <a:pt x="161857" y="1982532"/>
                </a:cubicBezTo>
                <a:cubicBezTo>
                  <a:pt x="141077" y="2000256"/>
                  <a:pt x="116402" y="2010291"/>
                  <a:pt x="88411" y="2012228"/>
                </a:cubicBezTo>
                <a:cubicBezTo>
                  <a:pt x="85163" y="2012453"/>
                  <a:pt x="82516" y="2009304"/>
                  <a:pt x="83234" y="2006144"/>
                </a:cubicBezTo>
                <a:lnTo>
                  <a:pt x="86483" y="1991867"/>
                </a:lnTo>
                <a:cubicBezTo>
                  <a:pt x="61931" y="2000886"/>
                  <a:pt x="8901" y="2017861"/>
                  <a:pt x="969" y="1994771"/>
                </a:cubicBezTo>
                <a:cubicBezTo>
                  <a:pt x="-3885" y="1980650"/>
                  <a:pt x="10773" y="1950879"/>
                  <a:pt x="16933" y="1937716"/>
                </a:cubicBezTo>
                <a:cubicBezTo>
                  <a:pt x="24182" y="1922230"/>
                  <a:pt x="32666" y="1907951"/>
                  <a:pt x="42593" y="1894410"/>
                </a:cubicBezTo>
                <a:cubicBezTo>
                  <a:pt x="24776" y="1897366"/>
                  <a:pt x="10610" y="1886951"/>
                  <a:pt x="24608" y="1863174"/>
                </a:cubicBezTo>
                <a:cubicBezTo>
                  <a:pt x="41446" y="1834587"/>
                  <a:pt x="69552" y="1814102"/>
                  <a:pt x="100570" y="1803371"/>
                </a:cubicBezTo>
                <a:cubicBezTo>
                  <a:pt x="89639" y="1797443"/>
                  <a:pt x="81592" y="1788529"/>
                  <a:pt x="85433" y="1774205"/>
                </a:cubicBezTo>
                <a:cubicBezTo>
                  <a:pt x="90676" y="1754647"/>
                  <a:pt x="125105" y="1755756"/>
                  <a:pt x="139409" y="1754543"/>
                </a:cubicBezTo>
                <a:cubicBezTo>
                  <a:pt x="214871" y="1748138"/>
                  <a:pt x="290336" y="1741736"/>
                  <a:pt x="365797" y="1735332"/>
                </a:cubicBezTo>
                <a:cubicBezTo>
                  <a:pt x="367788" y="1734899"/>
                  <a:pt x="369795" y="1734601"/>
                  <a:pt x="371790" y="1734193"/>
                </a:cubicBezTo>
                <a:cubicBezTo>
                  <a:pt x="372672" y="1732602"/>
                  <a:pt x="373933" y="1731145"/>
                  <a:pt x="375850" y="1730088"/>
                </a:cubicBezTo>
                <a:cubicBezTo>
                  <a:pt x="460249" y="1683523"/>
                  <a:pt x="544802" y="1634592"/>
                  <a:pt x="623325" y="1578510"/>
                </a:cubicBezTo>
                <a:cubicBezTo>
                  <a:pt x="647251" y="1561423"/>
                  <a:pt x="667859" y="1542409"/>
                  <a:pt x="686582" y="1522147"/>
                </a:cubicBezTo>
                <a:cubicBezTo>
                  <a:pt x="635213" y="1532359"/>
                  <a:pt x="583140" y="1530505"/>
                  <a:pt x="531845" y="1516879"/>
                </a:cubicBezTo>
                <a:cubicBezTo>
                  <a:pt x="505320" y="1521180"/>
                  <a:pt x="480633" y="1527283"/>
                  <a:pt x="455559" y="1540587"/>
                </a:cubicBezTo>
                <a:cubicBezTo>
                  <a:pt x="429707" y="1554298"/>
                  <a:pt x="405461" y="1570728"/>
                  <a:pt x="379757" y="1584669"/>
                </a:cubicBezTo>
                <a:cubicBezTo>
                  <a:pt x="332413" y="1610349"/>
                  <a:pt x="282889" y="1623033"/>
                  <a:pt x="228966" y="1620196"/>
                </a:cubicBezTo>
                <a:cubicBezTo>
                  <a:pt x="224907" y="1619982"/>
                  <a:pt x="222142" y="1615845"/>
                  <a:pt x="224238" y="1612100"/>
                </a:cubicBezTo>
                <a:cubicBezTo>
                  <a:pt x="226064" y="1608828"/>
                  <a:pt x="228038" y="1605675"/>
                  <a:pt x="230160" y="1602677"/>
                </a:cubicBezTo>
                <a:cubicBezTo>
                  <a:pt x="221817" y="1603377"/>
                  <a:pt x="212396" y="1600174"/>
                  <a:pt x="204116" y="1598427"/>
                </a:cubicBezTo>
                <a:cubicBezTo>
                  <a:pt x="191541" y="1595773"/>
                  <a:pt x="178983" y="1593048"/>
                  <a:pt x="166433" y="1590276"/>
                </a:cubicBezTo>
                <a:cubicBezTo>
                  <a:pt x="160110" y="1588880"/>
                  <a:pt x="151395" y="1588500"/>
                  <a:pt x="145667" y="1585203"/>
                </a:cubicBezTo>
                <a:cubicBezTo>
                  <a:pt x="133703" y="1578323"/>
                  <a:pt x="136304" y="1567296"/>
                  <a:pt x="143724" y="1558573"/>
                </a:cubicBezTo>
                <a:cubicBezTo>
                  <a:pt x="125657" y="1558253"/>
                  <a:pt x="109520" y="1551246"/>
                  <a:pt x="94468" y="1539054"/>
                </a:cubicBezTo>
                <a:cubicBezTo>
                  <a:pt x="92758" y="1537672"/>
                  <a:pt x="92229" y="1534301"/>
                  <a:pt x="93566" y="1532504"/>
                </a:cubicBezTo>
                <a:cubicBezTo>
                  <a:pt x="114529" y="1504356"/>
                  <a:pt x="142113" y="1484443"/>
                  <a:pt x="174714" y="1474018"/>
                </a:cubicBezTo>
                <a:lnTo>
                  <a:pt x="166166" y="1471705"/>
                </a:lnTo>
                <a:cubicBezTo>
                  <a:pt x="163210" y="1470904"/>
                  <a:pt x="161872" y="1467871"/>
                  <a:pt x="162503" y="1465047"/>
                </a:cubicBezTo>
                <a:cubicBezTo>
                  <a:pt x="171044" y="1426747"/>
                  <a:pt x="217898" y="1429327"/>
                  <a:pt x="251457" y="1429999"/>
                </a:cubicBezTo>
                <a:cubicBezTo>
                  <a:pt x="245704" y="1426460"/>
                  <a:pt x="238752" y="1422880"/>
                  <a:pt x="239538" y="1416836"/>
                </a:cubicBezTo>
                <a:cubicBezTo>
                  <a:pt x="240971" y="1405832"/>
                  <a:pt x="246714" y="1405260"/>
                  <a:pt x="257284" y="1400581"/>
                </a:cubicBezTo>
                <a:cubicBezTo>
                  <a:pt x="285902" y="1387907"/>
                  <a:pt x="321027" y="1389388"/>
                  <a:pt x="350791" y="1396303"/>
                </a:cubicBezTo>
                <a:cubicBezTo>
                  <a:pt x="386395" y="1404571"/>
                  <a:pt x="429366" y="1415206"/>
                  <a:pt x="459109" y="1437618"/>
                </a:cubicBezTo>
                <a:cubicBezTo>
                  <a:pt x="477299" y="1451322"/>
                  <a:pt x="492216" y="1467395"/>
                  <a:pt x="509034" y="1480774"/>
                </a:cubicBezTo>
                <a:cubicBezTo>
                  <a:pt x="511192" y="1482304"/>
                  <a:pt x="513260" y="1483886"/>
                  <a:pt x="515277" y="1485515"/>
                </a:cubicBezTo>
                <a:cubicBezTo>
                  <a:pt x="520599" y="1489384"/>
                  <a:pt x="526110" y="1493005"/>
                  <a:pt x="532069" y="1496089"/>
                </a:cubicBezTo>
                <a:cubicBezTo>
                  <a:pt x="591059" y="1513040"/>
                  <a:pt x="650736" y="1512781"/>
                  <a:pt x="709211" y="1496030"/>
                </a:cubicBezTo>
                <a:cubicBezTo>
                  <a:pt x="745860" y="1451037"/>
                  <a:pt x="776186" y="1401374"/>
                  <a:pt x="812294" y="1352504"/>
                </a:cubicBezTo>
                <a:close/>
                <a:moveTo>
                  <a:pt x="653364" y="1145765"/>
                </a:moveTo>
                <a:lnTo>
                  <a:pt x="653363" y="1145766"/>
                </a:lnTo>
                <a:cubicBezTo>
                  <a:pt x="655355" y="1145748"/>
                  <a:pt x="656238" y="1148641"/>
                  <a:pt x="654368" y="1149580"/>
                </a:cubicBezTo>
                <a:cubicBezTo>
                  <a:pt x="647121" y="1153223"/>
                  <a:pt x="639310" y="1155579"/>
                  <a:pt x="632153" y="1159427"/>
                </a:cubicBezTo>
                <a:cubicBezTo>
                  <a:pt x="627100" y="1162143"/>
                  <a:pt x="620900" y="1168394"/>
                  <a:pt x="614955" y="1166977"/>
                </a:cubicBezTo>
                <a:cubicBezTo>
                  <a:pt x="613542" y="1166639"/>
                  <a:pt x="612995" y="1165265"/>
                  <a:pt x="613196" y="1163959"/>
                </a:cubicBezTo>
                <a:cubicBezTo>
                  <a:pt x="614236" y="1157164"/>
                  <a:pt x="625762" y="1153502"/>
                  <a:pt x="631407" y="1151222"/>
                </a:cubicBezTo>
                <a:cubicBezTo>
                  <a:pt x="638493" y="1148354"/>
                  <a:pt x="645648" y="1145818"/>
                  <a:pt x="653364" y="1145765"/>
                </a:cubicBezTo>
                <a:close/>
                <a:moveTo>
                  <a:pt x="670661" y="1129902"/>
                </a:moveTo>
                <a:cubicBezTo>
                  <a:pt x="676665" y="1129853"/>
                  <a:pt x="677058" y="1139306"/>
                  <a:pt x="671126" y="1139157"/>
                </a:cubicBezTo>
                <a:lnTo>
                  <a:pt x="671127" y="1139157"/>
                </a:lnTo>
                <a:cubicBezTo>
                  <a:pt x="663801" y="1138973"/>
                  <a:pt x="656122" y="1138996"/>
                  <a:pt x="648852" y="1139777"/>
                </a:cubicBezTo>
                <a:cubicBezTo>
                  <a:pt x="641581" y="1140562"/>
                  <a:pt x="634690" y="1143533"/>
                  <a:pt x="627411" y="1143785"/>
                </a:cubicBezTo>
                <a:cubicBezTo>
                  <a:pt x="626417" y="1143818"/>
                  <a:pt x="626100" y="1142701"/>
                  <a:pt x="626778" y="1142083"/>
                </a:cubicBezTo>
                <a:cubicBezTo>
                  <a:pt x="633786" y="1135634"/>
                  <a:pt x="644198" y="1134852"/>
                  <a:pt x="652750" y="1131451"/>
                </a:cubicBezTo>
                <a:cubicBezTo>
                  <a:pt x="657788" y="1129452"/>
                  <a:pt x="665328" y="1129943"/>
                  <a:pt x="670661" y="1129902"/>
                </a:cubicBezTo>
                <a:close/>
                <a:moveTo>
                  <a:pt x="669202" y="1125297"/>
                </a:moveTo>
                <a:cubicBezTo>
                  <a:pt x="617884" y="1125876"/>
                  <a:pt x="548690" y="1125800"/>
                  <a:pt x="515554" y="1171330"/>
                </a:cubicBezTo>
                <a:cubicBezTo>
                  <a:pt x="525354" y="1172584"/>
                  <a:pt x="535158" y="1173839"/>
                  <a:pt x="544958" y="1175091"/>
                </a:cubicBezTo>
                <a:cubicBezTo>
                  <a:pt x="549866" y="1175721"/>
                  <a:pt x="549978" y="1183784"/>
                  <a:pt x="545216" y="1184775"/>
                </a:cubicBezTo>
                <a:cubicBezTo>
                  <a:pt x="527081" y="1188536"/>
                  <a:pt x="509139" y="1194155"/>
                  <a:pt x="493334" y="1204140"/>
                </a:cubicBezTo>
                <a:cubicBezTo>
                  <a:pt x="491614" y="1205227"/>
                  <a:pt x="469784" y="1216059"/>
                  <a:pt x="481588" y="1221202"/>
                </a:cubicBezTo>
                <a:cubicBezTo>
                  <a:pt x="487346" y="1223711"/>
                  <a:pt x="490868" y="1225359"/>
                  <a:pt x="496251" y="1228072"/>
                </a:cubicBezTo>
                <a:cubicBezTo>
                  <a:pt x="502358" y="1226324"/>
                  <a:pt x="508401" y="1226289"/>
                  <a:pt x="513653" y="1229464"/>
                </a:cubicBezTo>
                <a:cubicBezTo>
                  <a:pt x="515214" y="1230410"/>
                  <a:pt x="514709" y="1232726"/>
                  <a:pt x="513265" y="1233450"/>
                </a:cubicBezTo>
                <a:cubicBezTo>
                  <a:pt x="499152" y="1240527"/>
                  <a:pt x="485409" y="1241935"/>
                  <a:pt x="473216" y="1253511"/>
                </a:cubicBezTo>
                <a:cubicBezTo>
                  <a:pt x="460988" y="1265116"/>
                  <a:pt x="453260" y="1278116"/>
                  <a:pt x="448689" y="1293639"/>
                </a:cubicBezTo>
                <a:cubicBezTo>
                  <a:pt x="454295" y="1293114"/>
                  <a:pt x="459939" y="1292318"/>
                  <a:pt x="465507" y="1292342"/>
                </a:cubicBezTo>
                <a:cubicBezTo>
                  <a:pt x="469346" y="1290442"/>
                  <a:pt x="473311" y="1288909"/>
                  <a:pt x="477515" y="1288328"/>
                </a:cubicBezTo>
                <a:cubicBezTo>
                  <a:pt x="481358" y="1287792"/>
                  <a:pt x="483958" y="1292731"/>
                  <a:pt x="480770" y="1295331"/>
                </a:cubicBezTo>
                <a:cubicBezTo>
                  <a:pt x="470944" y="1303344"/>
                  <a:pt x="459858" y="1307658"/>
                  <a:pt x="451576" y="1317887"/>
                </a:cubicBezTo>
                <a:cubicBezTo>
                  <a:pt x="445875" y="1324932"/>
                  <a:pt x="441480" y="1332487"/>
                  <a:pt x="438280" y="1340811"/>
                </a:cubicBezTo>
                <a:cubicBezTo>
                  <a:pt x="450979" y="1341938"/>
                  <a:pt x="462312" y="1334026"/>
                  <a:pt x="472839" y="1327148"/>
                </a:cubicBezTo>
                <a:cubicBezTo>
                  <a:pt x="477706" y="1323969"/>
                  <a:pt x="482351" y="1320335"/>
                  <a:pt x="487744" y="1318860"/>
                </a:cubicBezTo>
                <a:cubicBezTo>
                  <a:pt x="487861" y="1317910"/>
                  <a:pt x="487935" y="1316955"/>
                  <a:pt x="488069" y="1316005"/>
                </a:cubicBezTo>
                <a:cubicBezTo>
                  <a:pt x="488813" y="1310762"/>
                  <a:pt x="497198" y="1311201"/>
                  <a:pt x="497320" y="1316497"/>
                </a:cubicBezTo>
                <a:cubicBezTo>
                  <a:pt x="497572" y="1326978"/>
                  <a:pt x="496767" y="1337466"/>
                  <a:pt x="496077" y="1347936"/>
                </a:cubicBezTo>
                <a:cubicBezTo>
                  <a:pt x="524529" y="1348628"/>
                  <a:pt x="547122" y="1328071"/>
                  <a:pt x="574008" y="1321397"/>
                </a:cubicBezTo>
                <a:cubicBezTo>
                  <a:pt x="574168" y="1321354"/>
                  <a:pt x="574293" y="1321459"/>
                  <a:pt x="574446" y="1321449"/>
                </a:cubicBezTo>
                <a:cubicBezTo>
                  <a:pt x="577686" y="1320296"/>
                  <a:pt x="581882" y="1321897"/>
                  <a:pt x="580773" y="1326124"/>
                </a:cubicBezTo>
                <a:cubicBezTo>
                  <a:pt x="579817" y="1329981"/>
                  <a:pt x="578755" y="1333810"/>
                  <a:pt x="577592" y="1337612"/>
                </a:cubicBezTo>
                <a:cubicBezTo>
                  <a:pt x="584927" y="1340688"/>
                  <a:pt x="592261" y="1343766"/>
                  <a:pt x="599594" y="1346847"/>
                </a:cubicBezTo>
                <a:cubicBezTo>
                  <a:pt x="608133" y="1342729"/>
                  <a:pt x="616820" y="1338493"/>
                  <a:pt x="624718" y="1333233"/>
                </a:cubicBezTo>
                <a:cubicBezTo>
                  <a:pt x="638139" y="1324294"/>
                  <a:pt x="650020" y="1314215"/>
                  <a:pt x="659578" y="1301007"/>
                </a:cubicBezTo>
                <a:lnTo>
                  <a:pt x="659575" y="1301005"/>
                </a:lnTo>
                <a:cubicBezTo>
                  <a:pt x="676190" y="1278043"/>
                  <a:pt x="690153" y="1253355"/>
                  <a:pt x="707867" y="1231153"/>
                </a:cubicBezTo>
                <a:cubicBezTo>
                  <a:pt x="719266" y="1216867"/>
                  <a:pt x="731689" y="1202075"/>
                  <a:pt x="745016" y="1188016"/>
                </a:cubicBezTo>
                <a:cubicBezTo>
                  <a:pt x="734452" y="1196644"/>
                  <a:pt x="723965" y="1205373"/>
                  <a:pt x="713372" y="1213966"/>
                </a:cubicBezTo>
                <a:cubicBezTo>
                  <a:pt x="686407" y="1235835"/>
                  <a:pt x="659486" y="1262639"/>
                  <a:pt x="628638" y="1278867"/>
                </a:cubicBezTo>
                <a:cubicBezTo>
                  <a:pt x="626130" y="1280187"/>
                  <a:pt x="623223" y="1277465"/>
                  <a:pt x="625212" y="1275043"/>
                </a:cubicBezTo>
                <a:cubicBezTo>
                  <a:pt x="647250" y="1248204"/>
                  <a:pt x="678463" y="1226812"/>
                  <a:pt x="705241" y="1204809"/>
                </a:cubicBezTo>
                <a:cubicBezTo>
                  <a:pt x="713695" y="1197863"/>
                  <a:pt x="722162" y="1190930"/>
                  <a:pt x="730625" y="1183994"/>
                </a:cubicBezTo>
                <a:cubicBezTo>
                  <a:pt x="722272" y="1187790"/>
                  <a:pt x="714004" y="1191750"/>
                  <a:pt x="706188" y="1196537"/>
                </a:cubicBezTo>
                <a:cubicBezTo>
                  <a:pt x="696144" y="1202691"/>
                  <a:pt x="678249" y="1209821"/>
                  <a:pt x="670727" y="1219186"/>
                </a:cubicBezTo>
                <a:cubicBezTo>
                  <a:pt x="664076" y="1227473"/>
                  <a:pt x="656603" y="1233186"/>
                  <a:pt x="646636" y="1237238"/>
                </a:cubicBezTo>
                <a:cubicBezTo>
                  <a:pt x="645574" y="1237669"/>
                  <a:pt x="644469" y="1236707"/>
                  <a:pt x="645056" y="1235605"/>
                </a:cubicBezTo>
                <a:cubicBezTo>
                  <a:pt x="653047" y="1220607"/>
                  <a:pt x="666502" y="1218228"/>
                  <a:pt x="677238" y="1206302"/>
                </a:cubicBezTo>
                <a:cubicBezTo>
                  <a:pt x="682150" y="1200848"/>
                  <a:pt x="689187" y="1196210"/>
                  <a:pt x="695286" y="1192208"/>
                </a:cubicBezTo>
                <a:cubicBezTo>
                  <a:pt x="700572" y="1188750"/>
                  <a:pt x="706110" y="1185098"/>
                  <a:pt x="711801" y="1181462"/>
                </a:cubicBezTo>
                <a:cubicBezTo>
                  <a:pt x="697567" y="1187398"/>
                  <a:pt x="683517" y="1194050"/>
                  <a:pt x="669712" y="1202143"/>
                </a:cubicBezTo>
                <a:cubicBezTo>
                  <a:pt x="632816" y="1223763"/>
                  <a:pt x="604355" y="1251725"/>
                  <a:pt x="570851" y="1277302"/>
                </a:cubicBezTo>
                <a:cubicBezTo>
                  <a:pt x="568453" y="1279133"/>
                  <a:pt x="564556" y="1276529"/>
                  <a:pt x="566540" y="1273723"/>
                </a:cubicBezTo>
                <a:cubicBezTo>
                  <a:pt x="590036" y="1240532"/>
                  <a:pt x="630416" y="1212524"/>
                  <a:pt x="665071" y="1191855"/>
                </a:cubicBezTo>
                <a:cubicBezTo>
                  <a:pt x="687102" y="1178722"/>
                  <a:pt x="711717" y="1165706"/>
                  <a:pt x="737134" y="1155994"/>
                </a:cubicBezTo>
                <a:cubicBezTo>
                  <a:pt x="722434" y="1158106"/>
                  <a:pt x="707808" y="1160618"/>
                  <a:pt x="693392" y="1164281"/>
                </a:cubicBezTo>
                <a:cubicBezTo>
                  <a:pt x="651181" y="1175018"/>
                  <a:pt x="619650" y="1192950"/>
                  <a:pt x="582987" y="1214981"/>
                </a:cubicBezTo>
                <a:cubicBezTo>
                  <a:pt x="580900" y="1216236"/>
                  <a:pt x="578733" y="1213582"/>
                  <a:pt x="580300" y="1211753"/>
                </a:cubicBezTo>
                <a:cubicBezTo>
                  <a:pt x="613449" y="1173076"/>
                  <a:pt x="669182" y="1155422"/>
                  <a:pt x="723265" y="1146099"/>
                </a:cubicBezTo>
                <a:cubicBezTo>
                  <a:pt x="705054" y="1148052"/>
                  <a:pt x="686655" y="1150935"/>
                  <a:pt x="668510" y="1150445"/>
                </a:cubicBezTo>
                <a:cubicBezTo>
                  <a:pt x="666644" y="1150396"/>
                  <a:pt x="665657" y="1147447"/>
                  <a:pt x="667616" y="1146678"/>
                </a:cubicBezTo>
                <a:cubicBezTo>
                  <a:pt x="687909" y="1138722"/>
                  <a:pt x="710829" y="1136740"/>
                  <a:pt x="732421" y="1134880"/>
                </a:cubicBezTo>
                <a:cubicBezTo>
                  <a:pt x="736001" y="1134574"/>
                  <a:pt x="739623" y="1134229"/>
                  <a:pt x="743266" y="1133882"/>
                </a:cubicBezTo>
                <a:cubicBezTo>
                  <a:pt x="718756" y="1129088"/>
                  <a:pt x="694476" y="1125015"/>
                  <a:pt x="669202" y="1125297"/>
                </a:cubicBezTo>
                <a:close/>
                <a:moveTo>
                  <a:pt x="473857" y="752231"/>
                </a:moveTo>
                <a:cubicBezTo>
                  <a:pt x="472628" y="761406"/>
                  <a:pt x="473055" y="770039"/>
                  <a:pt x="472688" y="779167"/>
                </a:cubicBezTo>
                <a:cubicBezTo>
                  <a:pt x="473878" y="780465"/>
                  <a:pt x="475135" y="781626"/>
                  <a:pt x="476267" y="782994"/>
                </a:cubicBezTo>
                <a:cubicBezTo>
                  <a:pt x="480597" y="788221"/>
                  <a:pt x="472546" y="795004"/>
                  <a:pt x="468218" y="789791"/>
                </a:cubicBezTo>
                <a:cubicBezTo>
                  <a:pt x="457592" y="776976"/>
                  <a:pt x="443970" y="766128"/>
                  <a:pt x="427357" y="762233"/>
                </a:cubicBezTo>
                <a:cubicBezTo>
                  <a:pt x="416719" y="759734"/>
                  <a:pt x="391659" y="756421"/>
                  <a:pt x="403577" y="776413"/>
                </a:cubicBezTo>
                <a:cubicBezTo>
                  <a:pt x="406182" y="780780"/>
                  <a:pt x="401189" y="784827"/>
                  <a:pt x="397109" y="783806"/>
                </a:cubicBezTo>
                <a:cubicBezTo>
                  <a:pt x="372411" y="777620"/>
                  <a:pt x="348291" y="777533"/>
                  <a:pt x="323682" y="782870"/>
                </a:cubicBezTo>
                <a:cubicBezTo>
                  <a:pt x="325073" y="800715"/>
                  <a:pt x="334112" y="814478"/>
                  <a:pt x="351045" y="822444"/>
                </a:cubicBezTo>
                <a:cubicBezTo>
                  <a:pt x="355709" y="824638"/>
                  <a:pt x="354669" y="831506"/>
                  <a:pt x="349595" y="832303"/>
                </a:cubicBezTo>
                <a:cubicBezTo>
                  <a:pt x="348418" y="832476"/>
                  <a:pt x="347256" y="832659"/>
                  <a:pt x="346089" y="832841"/>
                </a:cubicBezTo>
                <a:cubicBezTo>
                  <a:pt x="365224" y="855347"/>
                  <a:pt x="385034" y="876392"/>
                  <a:pt x="414429" y="885380"/>
                </a:cubicBezTo>
                <a:cubicBezTo>
                  <a:pt x="420138" y="887124"/>
                  <a:pt x="418380" y="895148"/>
                  <a:pt x="413252" y="896219"/>
                </a:cubicBezTo>
                <a:cubicBezTo>
                  <a:pt x="402494" y="898480"/>
                  <a:pt x="385586" y="905753"/>
                  <a:pt x="397159" y="917451"/>
                </a:cubicBezTo>
                <a:cubicBezTo>
                  <a:pt x="403707" y="924477"/>
                  <a:pt x="411202" y="930312"/>
                  <a:pt x="419635" y="934944"/>
                </a:cubicBezTo>
                <a:cubicBezTo>
                  <a:pt x="431043" y="940556"/>
                  <a:pt x="442321" y="943355"/>
                  <a:pt x="454789" y="945649"/>
                </a:cubicBezTo>
                <a:cubicBezTo>
                  <a:pt x="454809" y="945649"/>
                  <a:pt x="454835" y="945664"/>
                  <a:pt x="454850" y="945672"/>
                </a:cubicBezTo>
                <a:cubicBezTo>
                  <a:pt x="456397" y="945339"/>
                  <a:pt x="457752" y="945063"/>
                  <a:pt x="458771" y="944857"/>
                </a:cubicBezTo>
                <a:cubicBezTo>
                  <a:pt x="465593" y="943535"/>
                  <a:pt x="468445" y="952932"/>
                  <a:pt x="461781" y="955268"/>
                </a:cubicBezTo>
                <a:cubicBezTo>
                  <a:pt x="452645" y="958467"/>
                  <a:pt x="422395" y="964272"/>
                  <a:pt x="442015" y="984088"/>
                </a:cubicBezTo>
                <a:cubicBezTo>
                  <a:pt x="451009" y="993173"/>
                  <a:pt x="460688" y="1001744"/>
                  <a:pt x="472277" y="1007465"/>
                </a:cubicBezTo>
                <a:cubicBezTo>
                  <a:pt x="497812" y="1020069"/>
                  <a:pt x="525295" y="1021971"/>
                  <a:pt x="553192" y="1024958"/>
                </a:cubicBezTo>
                <a:lnTo>
                  <a:pt x="553194" y="1024960"/>
                </a:lnTo>
                <a:cubicBezTo>
                  <a:pt x="592114" y="1029125"/>
                  <a:pt x="631181" y="1032821"/>
                  <a:pt x="670044" y="1037748"/>
                </a:cubicBezTo>
                <a:cubicBezTo>
                  <a:pt x="648888" y="1034140"/>
                  <a:pt x="627602" y="1032103"/>
                  <a:pt x="606057" y="1029693"/>
                </a:cubicBezTo>
                <a:cubicBezTo>
                  <a:pt x="584609" y="1027289"/>
                  <a:pt x="561453" y="1025948"/>
                  <a:pt x="542026" y="1015960"/>
                </a:cubicBezTo>
                <a:cubicBezTo>
                  <a:pt x="540561" y="1015205"/>
                  <a:pt x="540877" y="1012684"/>
                  <a:pt x="542678" y="1012683"/>
                </a:cubicBezTo>
                <a:cubicBezTo>
                  <a:pt x="557813" y="1012670"/>
                  <a:pt x="573360" y="1014038"/>
                  <a:pt x="588899" y="1015768"/>
                </a:cubicBezTo>
                <a:cubicBezTo>
                  <a:pt x="562740" y="1008705"/>
                  <a:pt x="537068" y="1000473"/>
                  <a:pt x="510699" y="993979"/>
                </a:cubicBezTo>
                <a:cubicBezTo>
                  <a:pt x="508083" y="993334"/>
                  <a:pt x="507268" y="988911"/>
                  <a:pt x="510349" y="988237"/>
                </a:cubicBezTo>
                <a:cubicBezTo>
                  <a:pt x="537501" y="982289"/>
                  <a:pt x="562851" y="995057"/>
                  <a:pt x="588762" y="1001829"/>
                </a:cubicBezTo>
                <a:cubicBezTo>
                  <a:pt x="591385" y="1002512"/>
                  <a:pt x="594055" y="1003058"/>
                  <a:pt x="596717" y="1003624"/>
                </a:cubicBezTo>
                <a:cubicBezTo>
                  <a:pt x="583378" y="996832"/>
                  <a:pt x="570353" y="989617"/>
                  <a:pt x="557942" y="983352"/>
                </a:cubicBezTo>
                <a:cubicBezTo>
                  <a:pt x="530991" y="969741"/>
                  <a:pt x="494057" y="957744"/>
                  <a:pt x="473958" y="934767"/>
                </a:cubicBezTo>
                <a:cubicBezTo>
                  <a:pt x="473349" y="934067"/>
                  <a:pt x="473961" y="932926"/>
                  <a:pt x="474881" y="933033"/>
                </a:cubicBezTo>
                <a:cubicBezTo>
                  <a:pt x="500419" y="935967"/>
                  <a:pt x="526336" y="952074"/>
                  <a:pt x="550157" y="965092"/>
                </a:cubicBezTo>
                <a:cubicBezTo>
                  <a:pt x="549063" y="964292"/>
                  <a:pt x="547911" y="963445"/>
                  <a:pt x="546835" y="962659"/>
                </a:cubicBezTo>
                <a:cubicBezTo>
                  <a:pt x="514139" y="938736"/>
                  <a:pt x="477176" y="912501"/>
                  <a:pt x="453587" y="879096"/>
                </a:cubicBezTo>
                <a:cubicBezTo>
                  <a:pt x="452387" y="877394"/>
                  <a:pt x="454175" y="874805"/>
                  <a:pt x="456127" y="876143"/>
                </a:cubicBezTo>
                <a:cubicBezTo>
                  <a:pt x="490110" y="899387"/>
                  <a:pt x="519168" y="929576"/>
                  <a:pt x="553186" y="953148"/>
                </a:cubicBezTo>
                <a:cubicBezTo>
                  <a:pt x="558169" y="956598"/>
                  <a:pt x="563222" y="959944"/>
                  <a:pt x="568249" y="963329"/>
                </a:cubicBezTo>
                <a:cubicBezTo>
                  <a:pt x="523994" y="927611"/>
                  <a:pt x="481853" y="887990"/>
                  <a:pt x="441580" y="845084"/>
                </a:cubicBezTo>
                <a:cubicBezTo>
                  <a:pt x="436745" y="840470"/>
                  <a:pt x="432049" y="835735"/>
                  <a:pt x="427677" y="830823"/>
                </a:cubicBezTo>
                <a:cubicBezTo>
                  <a:pt x="417387" y="822817"/>
                  <a:pt x="406731" y="815209"/>
                  <a:pt x="396558" y="807250"/>
                </a:cubicBezTo>
                <a:cubicBezTo>
                  <a:pt x="391900" y="803605"/>
                  <a:pt x="395365" y="795989"/>
                  <a:pt x="401269" y="797857"/>
                </a:cubicBezTo>
                <a:cubicBezTo>
                  <a:pt x="417605" y="803027"/>
                  <a:pt x="432417" y="811588"/>
                  <a:pt x="445756" y="822217"/>
                </a:cubicBezTo>
                <a:cubicBezTo>
                  <a:pt x="447290" y="822647"/>
                  <a:pt x="448805" y="823489"/>
                  <a:pt x="450194" y="824986"/>
                </a:cubicBezTo>
                <a:cubicBezTo>
                  <a:pt x="451563" y="826462"/>
                  <a:pt x="452962" y="827894"/>
                  <a:pt x="454349" y="829375"/>
                </a:cubicBezTo>
                <a:cubicBezTo>
                  <a:pt x="460429" y="834917"/>
                  <a:pt x="466031" y="840996"/>
                  <a:pt x="471354" y="847302"/>
                </a:cubicBezTo>
                <a:cubicBezTo>
                  <a:pt x="514382" y="891775"/>
                  <a:pt x="559484" y="932510"/>
                  <a:pt x="607133" y="968455"/>
                </a:cubicBezTo>
                <a:cubicBezTo>
                  <a:pt x="596274" y="956071"/>
                  <a:pt x="585285" y="943803"/>
                  <a:pt x="573911" y="931892"/>
                </a:cubicBezTo>
                <a:cubicBezTo>
                  <a:pt x="540510" y="896904"/>
                  <a:pt x="501246" y="866192"/>
                  <a:pt x="469918" y="829514"/>
                </a:cubicBezTo>
                <a:cubicBezTo>
                  <a:pt x="468180" y="827481"/>
                  <a:pt x="470251" y="823909"/>
                  <a:pt x="472857" y="825477"/>
                </a:cubicBezTo>
                <a:cubicBezTo>
                  <a:pt x="511477" y="848798"/>
                  <a:pt x="544824" y="884747"/>
                  <a:pt x="575856" y="917131"/>
                </a:cubicBezTo>
                <a:cubicBezTo>
                  <a:pt x="594175" y="936247"/>
                  <a:pt x="611610" y="960375"/>
                  <a:pt x="631370" y="980498"/>
                </a:cubicBezTo>
                <a:cubicBezTo>
                  <a:pt x="618865" y="962272"/>
                  <a:pt x="606896" y="943499"/>
                  <a:pt x="593755" y="926324"/>
                </a:cubicBezTo>
                <a:cubicBezTo>
                  <a:pt x="572112" y="898033"/>
                  <a:pt x="545891" y="871586"/>
                  <a:pt x="527649" y="840972"/>
                </a:cubicBezTo>
                <a:cubicBezTo>
                  <a:pt x="526896" y="839704"/>
                  <a:pt x="528769" y="838409"/>
                  <a:pt x="529835" y="839213"/>
                </a:cubicBezTo>
                <a:cubicBezTo>
                  <a:pt x="560601" y="862497"/>
                  <a:pt x="585101" y="897046"/>
                  <a:pt x="608430" y="927467"/>
                </a:cubicBezTo>
                <a:cubicBezTo>
                  <a:pt x="617310" y="939052"/>
                  <a:pt x="626834" y="950944"/>
                  <a:pt x="636053" y="963135"/>
                </a:cubicBezTo>
                <a:cubicBezTo>
                  <a:pt x="632074" y="955024"/>
                  <a:pt x="628107" y="946933"/>
                  <a:pt x="623439" y="939562"/>
                </a:cubicBezTo>
                <a:cubicBezTo>
                  <a:pt x="611553" y="920791"/>
                  <a:pt x="597278" y="902909"/>
                  <a:pt x="587259" y="883069"/>
                </a:cubicBezTo>
                <a:cubicBezTo>
                  <a:pt x="586188" y="880951"/>
                  <a:pt x="588763" y="879115"/>
                  <a:pt x="590499" y="880631"/>
                </a:cubicBezTo>
                <a:cubicBezTo>
                  <a:pt x="607974" y="895916"/>
                  <a:pt x="621599" y="916663"/>
                  <a:pt x="633789" y="936476"/>
                </a:cubicBezTo>
                <a:cubicBezTo>
                  <a:pt x="633154" y="934588"/>
                  <a:pt x="632498" y="932694"/>
                  <a:pt x="631870" y="930808"/>
                </a:cubicBezTo>
                <a:cubicBezTo>
                  <a:pt x="616648" y="885217"/>
                  <a:pt x="597473" y="843302"/>
                  <a:pt x="568826" y="804937"/>
                </a:cubicBezTo>
                <a:cubicBezTo>
                  <a:pt x="567933" y="807226"/>
                  <a:pt x="567197" y="809566"/>
                  <a:pt x="566541" y="811926"/>
                </a:cubicBezTo>
                <a:cubicBezTo>
                  <a:pt x="567984" y="819701"/>
                  <a:pt x="568034" y="827991"/>
                  <a:pt x="565957" y="836920"/>
                </a:cubicBezTo>
                <a:cubicBezTo>
                  <a:pt x="565505" y="838821"/>
                  <a:pt x="563182" y="839085"/>
                  <a:pt x="562084" y="837614"/>
                </a:cubicBezTo>
                <a:cubicBezTo>
                  <a:pt x="548463" y="819367"/>
                  <a:pt x="555816" y="798071"/>
                  <a:pt x="535548" y="781390"/>
                </a:cubicBezTo>
                <a:cubicBezTo>
                  <a:pt x="517193" y="766287"/>
                  <a:pt x="496910" y="756752"/>
                  <a:pt x="473857" y="752231"/>
                </a:cubicBezTo>
                <a:close/>
                <a:moveTo>
                  <a:pt x="470686" y="742038"/>
                </a:moveTo>
                <a:cubicBezTo>
                  <a:pt x="503702" y="746106"/>
                  <a:pt x="545885" y="765122"/>
                  <a:pt x="561442" y="796602"/>
                </a:cubicBezTo>
                <a:cubicBezTo>
                  <a:pt x="561947" y="795350"/>
                  <a:pt x="562318" y="794157"/>
                  <a:pt x="562896" y="792860"/>
                </a:cubicBezTo>
                <a:cubicBezTo>
                  <a:pt x="564477" y="789364"/>
                  <a:pt x="569291" y="788214"/>
                  <a:pt x="571839" y="791431"/>
                </a:cubicBezTo>
                <a:cubicBezTo>
                  <a:pt x="600271" y="827322"/>
                  <a:pt x="621748" y="867012"/>
                  <a:pt x="636626" y="910350"/>
                </a:cubicBezTo>
                <a:cubicBezTo>
                  <a:pt x="650750" y="951494"/>
                  <a:pt x="663344" y="991577"/>
                  <a:pt x="690974" y="1024736"/>
                </a:cubicBezTo>
                <a:cubicBezTo>
                  <a:pt x="731966" y="1049041"/>
                  <a:pt x="774798" y="1069834"/>
                  <a:pt x="819857" y="1086310"/>
                </a:cubicBezTo>
                <a:lnTo>
                  <a:pt x="870391" y="1098168"/>
                </a:lnTo>
                <a:lnTo>
                  <a:pt x="870391" y="1134917"/>
                </a:lnTo>
                <a:lnTo>
                  <a:pt x="853679" y="1135622"/>
                </a:lnTo>
                <a:cubicBezTo>
                  <a:pt x="837454" y="1138142"/>
                  <a:pt x="821600" y="1142459"/>
                  <a:pt x="806043" y="1148513"/>
                </a:cubicBezTo>
                <a:cubicBezTo>
                  <a:pt x="780117" y="1174311"/>
                  <a:pt x="751130" y="1196764"/>
                  <a:pt x="727498" y="1225183"/>
                </a:cubicBezTo>
                <a:cubicBezTo>
                  <a:pt x="702258" y="1255531"/>
                  <a:pt x="684640" y="1294295"/>
                  <a:pt x="656561" y="1321870"/>
                </a:cubicBezTo>
                <a:cubicBezTo>
                  <a:pt x="638495" y="1339613"/>
                  <a:pt x="609116" y="1362717"/>
                  <a:pt x="582215" y="1360209"/>
                </a:cubicBezTo>
                <a:cubicBezTo>
                  <a:pt x="567241" y="1358810"/>
                  <a:pt x="565078" y="1344200"/>
                  <a:pt x="568166" y="1332370"/>
                </a:cubicBezTo>
                <a:cubicBezTo>
                  <a:pt x="546040" y="1347859"/>
                  <a:pt x="515704" y="1360803"/>
                  <a:pt x="489813" y="1358062"/>
                </a:cubicBezTo>
                <a:cubicBezTo>
                  <a:pt x="486809" y="1357748"/>
                  <a:pt x="485381" y="1354872"/>
                  <a:pt x="485528" y="1352184"/>
                </a:cubicBezTo>
                <a:cubicBezTo>
                  <a:pt x="485942" y="1344684"/>
                  <a:pt x="486201" y="1337141"/>
                  <a:pt x="486721" y="1329626"/>
                </a:cubicBezTo>
                <a:cubicBezTo>
                  <a:pt x="479382" y="1336290"/>
                  <a:pt x="468765" y="1341828"/>
                  <a:pt x="461387" y="1345361"/>
                </a:cubicBezTo>
                <a:cubicBezTo>
                  <a:pt x="451324" y="1350177"/>
                  <a:pt x="441412" y="1352808"/>
                  <a:pt x="430459" y="1349594"/>
                </a:cubicBezTo>
                <a:cubicBezTo>
                  <a:pt x="427983" y="1348870"/>
                  <a:pt x="425761" y="1346365"/>
                  <a:pt x="426599" y="1343587"/>
                </a:cubicBezTo>
                <a:cubicBezTo>
                  <a:pt x="430551" y="1330471"/>
                  <a:pt x="439034" y="1314714"/>
                  <a:pt x="450480" y="1303300"/>
                </a:cubicBezTo>
                <a:cubicBezTo>
                  <a:pt x="447625" y="1303513"/>
                  <a:pt x="444770" y="1303632"/>
                  <a:pt x="441987" y="1303781"/>
                </a:cubicBezTo>
                <a:cubicBezTo>
                  <a:pt x="439560" y="1303911"/>
                  <a:pt x="436983" y="1301029"/>
                  <a:pt x="437438" y="1298623"/>
                </a:cubicBezTo>
                <a:cubicBezTo>
                  <a:pt x="441183" y="1278773"/>
                  <a:pt x="451038" y="1259466"/>
                  <a:pt x="466661" y="1246225"/>
                </a:cubicBezTo>
                <a:cubicBezTo>
                  <a:pt x="471734" y="1241925"/>
                  <a:pt x="478848" y="1236244"/>
                  <a:pt x="486479" y="1232146"/>
                </a:cubicBezTo>
                <a:cubicBezTo>
                  <a:pt x="478953" y="1230651"/>
                  <a:pt x="471463" y="1228668"/>
                  <a:pt x="465181" y="1224312"/>
                </a:cubicBezTo>
                <a:cubicBezTo>
                  <a:pt x="463158" y="1222908"/>
                  <a:pt x="462464" y="1221161"/>
                  <a:pt x="462785" y="1218743"/>
                </a:cubicBezTo>
                <a:cubicBezTo>
                  <a:pt x="464241" y="1207725"/>
                  <a:pt x="479342" y="1200434"/>
                  <a:pt x="487905" y="1195629"/>
                </a:cubicBezTo>
                <a:cubicBezTo>
                  <a:pt x="497977" y="1189985"/>
                  <a:pt x="508213" y="1185458"/>
                  <a:pt x="518804" y="1181769"/>
                </a:cubicBezTo>
                <a:cubicBezTo>
                  <a:pt x="514401" y="1181199"/>
                  <a:pt x="509996" y="1180628"/>
                  <a:pt x="505587" y="1180058"/>
                </a:cubicBezTo>
                <a:cubicBezTo>
                  <a:pt x="502346" y="1179638"/>
                  <a:pt x="500965" y="1175290"/>
                  <a:pt x="502491" y="1172740"/>
                </a:cubicBezTo>
                <a:cubicBezTo>
                  <a:pt x="529890" y="1126989"/>
                  <a:pt x="584387" y="1119914"/>
                  <a:pt x="633228" y="1116733"/>
                </a:cubicBezTo>
                <a:cubicBezTo>
                  <a:pt x="663240" y="1114779"/>
                  <a:pt x="693869" y="1114076"/>
                  <a:pt x="723576" y="1119512"/>
                </a:cubicBezTo>
                <a:cubicBezTo>
                  <a:pt x="750754" y="1124487"/>
                  <a:pt x="775754" y="1130291"/>
                  <a:pt x="803267" y="1127660"/>
                </a:cubicBezTo>
                <a:cubicBezTo>
                  <a:pt x="816523" y="1122507"/>
                  <a:pt x="830180" y="1118322"/>
                  <a:pt x="844142" y="1115823"/>
                </a:cubicBezTo>
                <a:cubicBezTo>
                  <a:pt x="832042" y="1111993"/>
                  <a:pt x="820058" y="1107935"/>
                  <a:pt x="808254" y="1103534"/>
                </a:cubicBezTo>
                <a:cubicBezTo>
                  <a:pt x="766518" y="1089585"/>
                  <a:pt x="725971" y="1072193"/>
                  <a:pt x="687710" y="1054646"/>
                </a:cubicBezTo>
                <a:cubicBezTo>
                  <a:pt x="685589" y="1053671"/>
                  <a:pt x="684233" y="1052199"/>
                  <a:pt x="683284" y="1050564"/>
                </a:cubicBezTo>
                <a:cubicBezTo>
                  <a:pt x="646071" y="1047654"/>
                  <a:pt x="608933" y="1043282"/>
                  <a:pt x="571838" y="1039342"/>
                </a:cubicBezTo>
                <a:cubicBezTo>
                  <a:pt x="539747" y="1035926"/>
                  <a:pt x="502721" y="1036283"/>
                  <a:pt x="473135" y="1021723"/>
                </a:cubicBezTo>
                <a:cubicBezTo>
                  <a:pt x="453179" y="1011899"/>
                  <a:pt x="424612" y="994181"/>
                  <a:pt x="418792" y="970811"/>
                </a:cubicBezTo>
                <a:cubicBezTo>
                  <a:pt x="416623" y="962080"/>
                  <a:pt x="425372" y="955845"/>
                  <a:pt x="435464" y="951618"/>
                </a:cubicBezTo>
                <a:cubicBezTo>
                  <a:pt x="412822" y="946791"/>
                  <a:pt x="392228" y="933007"/>
                  <a:pt x="380113" y="913019"/>
                </a:cubicBezTo>
                <a:cubicBezTo>
                  <a:pt x="371911" y="899474"/>
                  <a:pt x="382233" y="892848"/>
                  <a:pt x="393829" y="889173"/>
                </a:cubicBezTo>
                <a:cubicBezTo>
                  <a:pt x="368164" y="876443"/>
                  <a:pt x="348984" y="854804"/>
                  <a:pt x="331058" y="831963"/>
                </a:cubicBezTo>
                <a:cubicBezTo>
                  <a:pt x="328627" y="828872"/>
                  <a:pt x="330959" y="825030"/>
                  <a:pt x="334162" y="823895"/>
                </a:cubicBezTo>
                <a:cubicBezTo>
                  <a:pt x="320762" y="813207"/>
                  <a:pt x="313211" y="797942"/>
                  <a:pt x="313167" y="779379"/>
                </a:cubicBezTo>
                <a:cubicBezTo>
                  <a:pt x="313157" y="776273"/>
                  <a:pt x="314765" y="774422"/>
                  <a:pt x="317719" y="773694"/>
                </a:cubicBezTo>
                <a:cubicBezTo>
                  <a:pt x="341984" y="767722"/>
                  <a:pt x="365519" y="767124"/>
                  <a:pt x="389556" y="771471"/>
                </a:cubicBezTo>
                <a:cubicBezTo>
                  <a:pt x="387746" y="766423"/>
                  <a:pt x="386749" y="761295"/>
                  <a:pt x="386382" y="755237"/>
                </a:cubicBezTo>
                <a:cubicBezTo>
                  <a:pt x="386250" y="753026"/>
                  <a:pt x="388499" y="750705"/>
                  <a:pt x="390598" y="750393"/>
                </a:cubicBezTo>
                <a:cubicBezTo>
                  <a:pt x="418477" y="746266"/>
                  <a:pt x="444259" y="753690"/>
                  <a:pt x="464600" y="771282"/>
                </a:cubicBezTo>
                <a:cubicBezTo>
                  <a:pt x="463004" y="763117"/>
                  <a:pt x="463817" y="754628"/>
                  <a:pt x="465262" y="745883"/>
                </a:cubicBezTo>
                <a:cubicBezTo>
                  <a:pt x="465687" y="743257"/>
                  <a:pt x="468167" y="741726"/>
                  <a:pt x="470686" y="742038"/>
                </a:cubicBezTo>
                <a:close/>
                <a:moveTo>
                  <a:pt x="870391" y="477506"/>
                </a:moveTo>
                <a:lnTo>
                  <a:pt x="870391" y="491539"/>
                </a:lnTo>
                <a:lnTo>
                  <a:pt x="850554" y="502264"/>
                </a:lnTo>
                <a:cubicBezTo>
                  <a:pt x="832127" y="516828"/>
                  <a:pt x="850269" y="521776"/>
                  <a:pt x="842192" y="533666"/>
                </a:cubicBezTo>
                <a:cubicBezTo>
                  <a:pt x="838831" y="538603"/>
                  <a:pt x="834348" y="539927"/>
                  <a:pt x="829151" y="541866"/>
                </a:cubicBezTo>
                <a:cubicBezTo>
                  <a:pt x="799536" y="552856"/>
                  <a:pt x="840729" y="567338"/>
                  <a:pt x="840650" y="567312"/>
                </a:cubicBezTo>
                <a:lnTo>
                  <a:pt x="870391" y="571572"/>
                </a:lnTo>
                <a:lnTo>
                  <a:pt x="870391" y="582423"/>
                </a:lnTo>
                <a:lnTo>
                  <a:pt x="861992" y="581444"/>
                </a:lnTo>
                <a:cubicBezTo>
                  <a:pt x="827772" y="575509"/>
                  <a:pt x="788848" y="561972"/>
                  <a:pt x="811134" y="537614"/>
                </a:cubicBezTo>
                <a:cubicBezTo>
                  <a:pt x="818673" y="529369"/>
                  <a:pt x="832224" y="529431"/>
                  <a:pt x="830628" y="514150"/>
                </a:cubicBezTo>
                <a:cubicBezTo>
                  <a:pt x="830042" y="508548"/>
                  <a:pt x="834927" y="503658"/>
                  <a:pt x="838225" y="499905"/>
                </a:cubicBezTo>
                <a:cubicBezTo>
                  <a:pt x="845216" y="491965"/>
                  <a:pt x="855078" y="485350"/>
                  <a:pt x="865727" y="479647"/>
                </a:cubicBezTo>
                <a:close/>
                <a:moveTo>
                  <a:pt x="641094" y="459858"/>
                </a:moveTo>
                <a:cubicBezTo>
                  <a:pt x="642183" y="460136"/>
                  <a:pt x="642680" y="461274"/>
                  <a:pt x="642217" y="462283"/>
                </a:cubicBezTo>
                <a:cubicBezTo>
                  <a:pt x="639266" y="468789"/>
                  <a:pt x="631261" y="470951"/>
                  <a:pt x="625137" y="473629"/>
                </a:cubicBezTo>
                <a:cubicBezTo>
                  <a:pt x="616545" y="477378"/>
                  <a:pt x="607766" y="481387"/>
                  <a:pt x="598509" y="483130"/>
                </a:cubicBezTo>
                <a:cubicBezTo>
                  <a:pt x="595996" y="483621"/>
                  <a:pt x="593649" y="480002"/>
                  <a:pt x="596088" y="478320"/>
                </a:cubicBezTo>
                <a:cubicBezTo>
                  <a:pt x="603853" y="473013"/>
                  <a:pt x="612839" y="469516"/>
                  <a:pt x="621363" y="465601"/>
                </a:cubicBezTo>
                <a:cubicBezTo>
                  <a:pt x="627474" y="462784"/>
                  <a:pt x="634171" y="458097"/>
                  <a:pt x="641094" y="459858"/>
                </a:cubicBezTo>
                <a:close/>
                <a:moveTo>
                  <a:pt x="700234" y="413195"/>
                </a:moveTo>
                <a:lnTo>
                  <a:pt x="700244" y="413206"/>
                </a:lnTo>
                <a:cubicBezTo>
                  <a:pt x="701199" y="413396"/>
                  <a:pt x="701622" y="414768"/>
                  <a:pt x="700576" y="415222"/>
                </a:cubicBezTo>
                <a:cubicBezTo>
                  <a:pt x="689800" y="419901"/>
                  <a:pt x="677712" y="420840"/>
                  <a:pt x="666289" y="423275"/>
                </a:cubicBezTo>
                <a:cubicBezTo>
                  <a:pt x="658698" y="424883"/>
                  <a:pt x="651129" y="426922"/>
                  <a:pt x="643322" y="426712"/>
                </a:cubicBezTo>
                <a:cubicBezTo>
                  <a:pt x="641400" y="426661"/>
                  <a:pt x="639684" y="423970"/>
                  <a:pt x="641836" y="422729"/>
                </a:cubicBezTo>
                <a:cubicBezTo>
                  <a:pt x="651214" y="417293"/>
                  <a:pt x="662382" y="415739"/>
                  <a:pt x="672949" y="414078"/>
                </a:cubicBezTo>
                <a:cubicBezTo>
                  <a:pt x="682006" y="412640"/>
                  <a:pt x="691183" y="411361"/>
                  <a:pt x="700234" y="413195"/>
                </a:cubicBezTo>
                <a:close/>
                <a:moveTo>
                  <a:pt x="649741" y="343581"/>
                </a:moveTo>
                <a:cubicBezTo>
                  <a:pt x="682950" y="341870"/>
                  <a:pt x="717342" y="347705"/>
                  <a:pt x="749640" y="355391"/>
                </a:cubicBezTo>
                <a:cubicBezTo>
                  <a:pt x="770061" y="360252"/>
                  <a:pt x="790485" y="365393"/>
                  <a:pt x="811023" y="369961"/>
                </a:cubicBezTo>
                <a:lnTo>
                  <a:pt x="870391" y="380611"/>
                </a:lnTo>
                <a:lnTo>
                  <a:pt x="870391" y="406425"/>
                </a:lnTo>
                <a:lnTo>
                  <a:pt x="838505" y="407152"/>
                </a:lnTo>
                <a:cubicBezTo>
                  <a:pt x="802913" y="408960"/>
                  <a:pt x="766626" y="413108"/>
                  <a:pt x="731026" y="411734"/>
                </a:cubicBezTo>
                <a:cubicBezTo>
                  <a:pt x="727702" y="411605"/>
                  <a:pt x="727260" y="407209"/>
                  <a:pt x="730581" y="406568"/>
                </a:cubicBezTo>
                <a:cubicBezTo>
                  <a:pt x="768651" y="399272"/>
                  <a:pt x="808730" y="398593"/>
                  <a:pt x="847374" y="396459"/>
                </a:cubicBezTo>
                <a:cubicBezTo>
                  <a:pt x="850367" y="396297"/>
                  <a:pt x="853444" y="396040"/>
                  <a:pt x="856481" y="395823"/>
                </a:cubicBezTo>
                <a:cubicBezTo>
                  <a:pt x="829934" y="395265"/>
                  <a:pt x="802903" y="394498"/>
                  <a:pt x="776885" y="389175"/>
                </a:cubicBezTo>
                <a:cubicBezTo>
                  <a:pt x="773635" y="388514"/>
                  <a:pt x="774125" y="383408"/>
                  <a:pt x="777449" y="383367"/>
                </a:cubicBezTo>
                <a:cubicBezTo>
                  <a:pt x="797058" y="383210"/>
                  <a:pt x="816639" y="384596"/>
                  <a:pt x="836240" y="385537"/>
                </a:cubicBezTo>
                <a:cubicBezTo>
                  <a:pt x="817940" y="381835"/>
                  <a:pt x="800010" y="377639"/>
                  <a:pt x="782904" y="373525"/>
                </a:cubicBezTo>
                <a:cubicBezTo>
                  <a:pt x="747699" y="365043"/>
                  <a:pt x="709768" y="355169"/>
                  <a:pt x="672705" y="353260"/>
                </a:cubicBezTo>
                <a:cubicBezTo>
                  <a:pt x="635642" y="351351"/>
                  <a:pt x="599448" y="357407"/>
                  <a:pt x="567715" y="380787"/>
                </a:cubicBezTo>
                <a:cubicBezTo>
                  <a:pt x="577961" y="387744"/>
                  <a:pt x="588196" y="394708"/>
                  <a:pt x="598451" y="401675"/>
                </a:cubicBezTo>
                <a:cubicBezTo>
                  <a:pt x="601810" y="403951"/>
                  <a:pt x="599500" y="409781"/>
                  <a:pt x="595705" y="409841"/>
                </a:cubicBezTo>
                <a:cubicBezTo>
                  <a:pt x="572364" y="410193"/>
                  <a:pt x="548468" y="415087"/>
                  <a:pt x="528238" y="427374"/>
                </a:cubicBezTo>
                <a:cubicBezTo>
                  <a:pt x="524641" y="429553"/>
                  <a:pt x="497148" y="443458"/>
                  <a:pt x="513665" y="450608"/>
                </a:cubicBezTo>
                <a:cubicBezTo>
                  <a:pt x="524065" y="455120"/>
                  <a:pt x="533435" y="457742"/>
                  <a:pt x="544896" y="459329"/>
                </a:cubicBezTo>
                <a:cubicBezTo>
                  <a:pt x="547299" y="459669"/>
                  <a:pt x="548356" y="461720"/>
                  <a:pt x="548172" y="463554"/>
                </a:cubicBezTo>
                <a:cubicBezTo>
                  <a:pt x="549635" y="465660"/>
                  <a:pt x="549538" y="468807"/>
                  <a:pt x="546419" y="469887"/>
                </a:cubicBezTo>
                <a:cubicBezTo>
                  <a:pt x="530933" y="475230"/>
                  <a:pt x="500060" y="479877"/>
                  <a:pt x="488777" y="492326"/>
                </a:cubicBezTo>
                <a:cubicBezTo>
                  <a:pt x="451119" y="533931"/>
                  <a:pt x="512958" y="525828"/>
                  <a:pt x="536198" y="518509"/>
                </a:cubicBezTo>
                <a:cubicBezTo>
                  <a:pt x="539424" y="517485"/>
                  <a:pt x="543296" y="519851"/>
                  <a:pt x="542623" y="523580"/>
                </a:cubicBezTo>
                <a:cubicBezTo>
                  <a:pt x="547850" y="527697"/>
                  <a:pt x="553068" y="531805"/>
                  <a:pt x="558286" y="535911"/>
                </a:cubicBezTo>
                <a:cubicBezTo>
                  <a:pt x="561658" y="536394"/>
                  <a:pt x="563901" y="540852"/>
                  <a:pt x="561357" y="543586"/>
                </a:cubicBezTo>
                <a:cubicBezTo>
                  <a:pt x="560165" y="546044"/>
                  <a:pt x="558964" y="548492"/>
                  <a:pt x="557773" y="550951"/>
                </a:cubicBezTo>
                <a:cubicBezTo>
                  <a:pt x="587180" y="550092"/>
                  <a:pt x="615547" y="545477"/>
                  <a:pt x="643849" y="536640"/>
                </a:cubicBezTo>
                <a:cubicBezTo>
                  <a:pt x="648061" y="535328"/>
                  <a:pt x="650762" y="539497"/>
                  <a:pt x="649425" y="543153"/>
                </a:cubicBezTo>
                <a:cubicBezTo>
                  <a:pt x="644020" y="557925"/>
                  <a:pt x="664788" y="555826"/>
                  <a:pt x="672736" y="550769"/>
                </a:cubicBezTo>
                <a:cubicBezTo>
                  <a:pt x="680548" y="545793"/>
                  <a:pt x="688332" y="540806"/>
                  <a:pt x="695934" y="535526"/>
                </a:cubicBezTo>
                <a:cubicBezTo>
                  <a:pt x="710834" y="525201"/>
                  <a:pt x="725497" y="514540"/>
                  <a:pt x="740011" y="503691"/>
                </a:cubicBezTo>
                <a:cubicBezTo>
                  <a:pt x="764488" y="485407"/>
                  <a:pt x="788744" y="466640"/>
                  <a:pt x="814382" y="450015"/>
                </a:cubicBezTo>
                <a:cubicBezTo>
                  <a:pt x="823823" y="443905"/>
                  <a:pt x="833762" y="437786"/>
                  <a:pt x="843912" y="431799"/>
                </a:cubicBezTo>
                <a:cubicBezTo>
                  <a:pt x="832437" y="435518"/>
                  <a:pt x="821063" y="439243"/>
                  <a:pt x="810250" y="443542"/>
                </a:cubicBezTo>
                <a:cubicBezTo>
                  <a:pt x="782458" y="454597"/>
                  <a:pt x="754238" y="469913"/>
                  <a:pt x="724992" y="476467"/>
                </a:cubicBezTo>
                <a:cubicBezTo>
                  <a:pt x="723099" y="476896"/>
                  <a:pt x="721676" y="474623"/>
                  <a:pt x="723391" y="473355"/>
                </a:cubicBezTo>
                <a:cubicBezTo>
                  <a:pt x="754413" y="450425"/>
                  <a:pt x="796063" y="437566"/>
                  <a:pt x="831929" y="424066"/>
                </a:cubicBezTo>
                <a:cubicBezTo>
                  <a:pt x="832879" y="423716"/>
                  <a:pt x="833841" y="423318"/>
                  <a:pt x="834801" y="422960"/>
                </a:cubicBezTo>
                <a:cubicBezTo>
                  <a:pt x="825570" y="423667"/>
                  <a:pt x="816619" y="424372"/>
                  <a:pt x="808155" y="425268"/>
                </a:cubicBezTo>
                <a:cubicBezTo>
                  <a:pt x="783824" y="427882"/>
                  <a:pt x="759431" y="430510"/>
                  <a:pt x="735433" y="435460"/>
                </a:cubicBezTo>
                <a:cubicBezTo>
                  <a:pt x="709210" y="440867"/>
                  <a:pt x="684530" y="450959"/>
                  <a:pt x="658602" y="456934"/>
                </a:cubicBezTo>
                <a:cubicBezTo>
                  <a:pt x="656770" y="457347"/>
                  <a:pt x="655971" y="454674"/>
                  <a:pt x="657340" y="453673"/>
                </a:cubicBezTo>
                <a:cubicBezTo>
                  <a:pt x="695609" y="426021"/>
                  <a:pt x="753335" y="421641"/>
                  <a:pt x="798793" y="415974"/>
                </a:cubicBezTo>
                <a:lnTo>
                  <a:pt x="870391" y="406949"/>
                </a:lnTo>
                <a:lnTo>
                  <a:pt x="870391" y="430912"/>
                </a:lnTo>
                <a:lnTo>
                  <a:pt x="840885" y="444436"/>
                </a:lnTo>
                <a:cubicBezTo>
                  <a:pt x="805216" y="465928"/>
                  <a:pt x="772207" y="491137"/>
                  <a:pt x="738723" y="515808"/>
                </a:cubicBezTo>
                <a:cubicBezTo>
                  <a:pt x="714032" y="534019"/>
                  <a:pt x="683548" y="563177"/>
                  <a:pt x="652971" y="568988"/>
                </a:cubicBezTo>
                <a:cubicBezTo>
                  <a:pt x="639031" y="571636"/>
                  <a:pt x="637633" y="558153"/>
                  <a:pt x="639122" y="547603"/>
                </a:cubicBezTo>
                <a:cubicBezTo>
                  <a:pt x="610310" y="556141"/>
                  <a:pt x="581076" y="560581"/>
                  <a:pt x="550887" y="560702"/>
                </a:cubicBezTo>
                <a:cubicBezTo>
                  <a:pt x="547883" y="560723"/>
                  <a:pt x="545140" y="558677"/>
                  <a:pt x="545597" y="555365"/>
                </a:cubicBezTo>
                <a:cubicBezTo>
                  <a:pt x="546255" y="550578"/>
                  <a:pt x="547392" y="547098"/>
                  <a:pt x="549355" y="543770"/>
                </a:cubicBezTo>
                <a:cubicBezTo>
                  <a:pt x="540978" y="541528"/>
                  <a:pt x="534281" y="537300"/>
                  <a:pt x="533108" y="529137"/>
                </a:cubicBezTo>
                <a:cubicBezTo>
                  <a:pt x="512667" y="534438"/>
                  <a:pt x="464669" y="543866"/>
                  <a:pt x="465494" y="521177"/>
                </a:cubicBezTo>
                <a:cubicBezTo>
                  <a:pt x="466854" y="484537"/>
                  <a:pt x="503007" y="474407"/>
                  <a:pt x="532445" y="465262"/>
                </a:cubicBezTo>
                <a:cubicBezTo>
                  <a:pt x="518450" y="462908"/>
                  <a:pt x="506113" y="457646"/>
                  <a:pt x="493683" y="449086"/>
                </a:cubicBezTo>
                <a:cubicBezTo>
                  <a:pt x="491703" y="447736"/>
                  <a:pt x="491581" y="444107"/>
                  <a:pt x="493269" y="442488"/>
                </a:cubicBezTo>
                <a:cubicBezTo>
                  <a:pt x="518051" y="418846"/>
                  <a:pt x="548058" y="404769"/>
                  <a:pt x="581437" y="401347"/>
                </a:cubicBezTo>
                <a:cubicBezTo>
                  <a:pt x="573132" y="395719"/>
                  <a:pt x="564827" y="390092"/>
                  <a:pt x="556522" y="384464"/>
                </a:cubicBezTo>
                <a:cubicBezTo>
                  <a:pt x="553825" y="382639"/>
                  <a:pt x="554846" y="378754"/>
                  <a:pt x="556938" y="377040"/>
                </a:cubicBezTo>
                <a:cubicBezTo>
                  <a:pt x="584506" y="354546"/>
                  <a:pt x="616532" y="345291"/>
                  <a:pt x="649741" y="343581"/>
                </a:cubicBezTo>
                <a:close/>
                <a:moveTo>
                  <a:pt x="852863" y="156225"/>
                </a:moveTo>
                <a:lnTo>
                  <a:pt x="870391" y="161679"/>
                </a:lnTo>
                <a:lnTo>
                  <a:pt x="870391" y="168227"/>
                </a:lnTo>
                <a:lnTo>
                  <a:pt x="851712" y="158369"/>
                </a:lnTo>
                <a:cubicBezTo>
                  <a:pt x="850585" y="157560"/>
                  <a:pt x="851766" y="156067"/>
                  <a:pt x="852863" y="156225"/>
                </a:cubicBezTo>
                <a:close/>
                <a:moveTo>
                  <a:pt x="860380" y="722"/>
                </a:moveTo>
                <a:lnTo>
                  <a:pt x="870391" y="7978"/>
                </a:lnTo>
                <a:lnTo>
                  <a:pt x="870391" y="19034"/>
                </a:lnTo>
                <a:lnTo>
                  <a:pt x="860400" y="11705"/>
                </a:lnTo>
                <a:cubicBezTo>
                  <a:pt x="857447" y="21255"/>
                  <a:pt x="855636" y="31034"/>
                  <a:pt x="854462" y="41005"/>
                </a:cubicBezTo>
                <a:cubicBezTo>
                  <a:pt x="857772" y="43907"/>
                  <a:pt x="853512" y="49803"/>
                  <a:pt x="849495" y="47696"/>
                </a:cubicBezTo>
                <a:cubicBezTo>
                  <a:pt x="834626" y="39861"/>
                  <a:pt x="746482" y="-7657"/>
                  <a:pt x="763259" y="44503"/>
                </a:cubicBezTo>
                <a:cubicBezTo>
                  <a:pt x="764302" y="47750"/>
                  <a:pt x="761049" y="51127"/>
                  <a:pt x="757763" y="50233"/>
                </a:cubicBezTo>
                <a:cubicBezTo>
                  <a:pt x="738099" y="44920"/>
                  <a:pt x="645983" y="48809"/>
                  <a:pt x="680188" y="88995"/>
                </a:cubicBezTo>
                <a:cubicBezTo>
                  <a:pt x="698079" y="110026"/>
                  <a:pt x="721971" y="119981"/>
                  <a:pt x="743286" y="136189"/>
                </a:cubicBezTo>
                <a:cubicBezTo>
                  <a:pt x="743405" y="136216"/>
                  <a:pt x="743524" y="136224"/>
                  <a:pt x="743642" y="136252"/>
                </a:cubicBezTo>
                <a:cubicBezTo>
                  <a:pt x="749637" y="137515"/>
                  <a:pt x="748621" y="147046"/>
                  <a:pt x="742586" y="145781"/>
                </a:cubicBezTo>
                <a:cubicBezTo>
                  <a:pt x="726263" y="142363"/>
                  <a:pt x="738699" y="160677"/>
                  <a:pt x="745554" y="165257"/>
                </a:cubicBezTo>
                <a:cubicBezTo>
                  <a:pt x="750040" y="168470"/>
                  <a:pt x="754714" y="171386"/>
                  <a:pt x="759589" y="173976"/>
                </a:cubicBezTo>
                <a:cubicBezTo>
                  <a:pt x="777038" y="182501"/>
                  <a:pt x="792882" y="186717"/>
                  <a:pt x="812594" y="187762"/>
                </a:cubicBezTo>
                <a:cubicBezTo>
                  <a:pt x="817068" y="188003"/>
                  <a:pt x="820307" y="194719"/>
                  <a:pt x="815324" y="197051"/>
                </a:cubicBezTo>
                <a:cubicBezTo>
                  <a:pt x="798330" y="204982"/>
                  <a:pt x="784726" y="213544"/>
                  <a:pt x="810562" y="219383"/>
                </a:cubicBezTo>
                <a:lnTo>
                  <a:pt x="870391" y="229001"/>
                </a:lnTo>
                <a:lnTo>
                  <a:pt x="870391" y="240194"/>
                </a:lnTo>
                <a:lnTo>
                  <a:pt x="860042" y="238664"/>
                </a:lnTo>
                <a:cubicBezTo>
                  <a:pt x="839886" y="235605"/>
                  <a:pt x="818153" y="234013"/>
                  <a:pt x="798886" y="226959"/>
                </a:cubicBezTo>
                <a:cubicBezTo>
                  <a:pt x="793446" y="224963"/>
                  <a:pt x="779960" y="222102"/>
                  <a:pt x="777248" y="215409"/>
                </a:cubicBezTo>
                <a:cubicBezTo>
                  <a:pt x="773189" y="205380"/>
                  <a:pt x="782616" y="199319"/>
                  <a:pt x="792859" y="195033"/>
                </a:cubicBezTo>
                <a:cubicBezTo>
                  <a:pt x="760524" y="188657"/>
                  <a:pt x="713401" y="171240"/>
                  <a:pt x="719039" y="140174"/>
                </a:cubicBezTo>
                <a:cubicBezTo>
                  <a:pt x="719422" y="138034"/>
                  <a:pt x="720764" y="136213"/>
                  <a:pt x="723031" y="135847"/>
                </a:cubicBezTo>
                <a:cubicBezTo>
                  <a:pt x="724523" y="135601"/>
                  <a:pt x="725889" y="135448"/>
                  <a:pt x="727264" y="135304"/>
                </a:cubicBezTo>
                <a:cubicBezTo>
                  <a:pt x="713429" y="128961"/>
                  <a:pt x="699978" y="120138"/>
                  <a:pt x="689127" y="110431"/>
                </a:cubicBezTo>
                <a:cubicBezTo>
                  <a:pt x="678623" y="101056"/>
                  <a:pt x="658742" y="83600"/>
                  <a:pt x="660404" y="67607"/>
                </a:cubicBezTo>
                <a:cubicBezTo>
                  <a:pt x="661635" y="55765"/>
                  <a:pt x="690082" y="44921"/>
                  <a:pt x="698962" y="42346"/>
                </a:cubicBezTo>
                <a:cubicBezTo>
                  <a:pt x="717034" y="37106"/>
                  <a:pt x="734389" y="36458"/>
                  <a:pt x="752378" y="39890"/>
                </a:cubicBezTo>
                <a:cubicBezTo>
                  <a:pt x="739476" y="-14281"/>
                  <a:pt x="820059" y="19728"/>
                  <a:pt x="849074" y="37386"/>
                </a:cubicBezTo>
                <a:cubicBezTo>
                  <a:pt x="847872" y="25532"/>
                  <a:pt x="849495" y="14920"/>
                  <a:pt x="853669" y="3244"/>
                </a:cubicBezTo>
                <a:cubicBezTo>
                  <a:pt x="854621" y="620"/>
                  <a:pt x="857865" y="-1022"/>
                  <a:pt x="860380" y="72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4030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F3F8855-AA0F-3125-A65A-43D52BA27C6C}"/>
              </a:ext>
            </a:extLst>
          </p:cNvPr>
          <p:cNvSpPr/>
          <p:nvPr userDrawn="1"/>
        </p:nvSpPr>
        <p:spPr>
          <a:xfrm>
            <a:off x="8046623" y="5567931"/>
            <a:ext cx="1027267" cy="1290069"/>
          </a:xfrm>
          <a:custGeom>
            <a:avLst/>
            <a:gdLst>
              <a:gd name="connsiteX0" fmla="*/ 934636 w 1027267"/>
              <a:gd name="connsiteY0" fmla="*/ 1281137 h 1290069"/>
              <a:gd name="connsiteX1" fmla="*/ 938143 w 1027267"/>
              <a:gd name="connsiteY1" fmla="*/ 1290069 h 1290069"/>
              <a:gd name="connsiteX2" fmla="*/ 935958 w 1027267"/>
              <a:gd name="connsiteY2" fmla="*/ 1290069 h 1290069"/>
              <a:gd name="connsiteX3" fmla="*/ 933282 w 1027267"/>
              <a:gd name="connsiteY3" fmla="*/ 1281680 h 1290069"/>
              <a:gd name="connsiteX4" fmla="*/ 934636 w 1027267"/>
              <a:gd name="connsiteY4" fmla="*/ 1281137 h 1290069"/>
              <a:gd name="connsiteX5" fmla="*/ 665438 w 1027267"/>
              <a:gd name="connsiteY5" fmla="*/ 1279876 h 1290069"/>
              <a:gd name="connsiteX6" fmla="*/ 667029 w 1027267"/>
              <a:gd name="connsiteY6" fmla="*/ 1280161 h 1290069"/>
              <a:gd name="connsiteX7" fmla="*/ 667357 w 1027267"/>
              <a:gd name="connsiteY7" fmla="*/ 1290069 h 1290069"/>
              <a:gd name="connsiteX8" fmla="*/ 664828 w 1027267"/>
              <a:gd name="connsiteY8" fmla="*/ 1290069 h 1290069"/>
              <a:gd name="connsiteX9" fmla="*/ 511291 w 1027267"/>
              <a:gd name="connsiteY9" fmla="*/ 1277592 h 1290069"/>
              <a:gd name="connsiteX10" fmla="*/ 515471 w 1027267"/>
              <a:gd name="connsiteY10" fmla="*/ 1277819 h 1290069"/>
              <a:gd name="connsiteX11" fmla="*/ 521399 w 1027267"/>
              <a:gd name="connsiteY11" fmla="*/ 1278519 h 1290069"/>
              <a:gd name="connsiteX12" fmla="*/ 520436 w 1027267"/>
              <a:gd name="connsiteY12" fmla="*/ 1281516 h 1290069"/>
              <a:gd name="connsiteX13" fmla="*/ 515040 w 1027267"/>
              <a:gd name="connsiteY13" fmla="*/ 1280722 h 1290069"/>
              <a:gd name="connsiteX14" fmla="*/ 510700 w 1027267"/>
              <a:gd name="connsiteY14" fmla="*/ 1279406 h 1290069"/>
              <a:gd name="connsiteX15" fmla="*/ 511291 w 1027267"/>
              <a:gd name="connsiteY15" fmla="*/ 1277592 h 1290069"/>
              <a:gd name="connsiteX16" fmla="*/ 572206 w 1027267"/>
              <a:gd name="connsiteY16" fmla="*/ 1270154 h 1290069"/>
              <a:gd name="connsiteX17" fmla="*/ 576991 w 1027267"/>
              <a:gd name="connsiteY17" fmla="*/ 1278909 h 1290069"/>
              <a:gd name="connsiteX18" fmla="*/ 578860 w 1027267"/>
              <a:gd name="connsiteY18" fmla="*/ 1285124 h 1290069"/>
              <a:gd name="connsiteX19" fmla="*/ 579315 w 1027267"/>
              <a:gd name="connsiteY19" fmla="*/ 1287791 h 1290069"/>
              <a:gd name="connsiteX20" fmla="*/ 578946 w 1027267"/>
              <a:gd name="connsiteY20" fmla="*/ 1288098 h 1290069"/>
              <a:gd name="connsiteX21" fmla="*/ 575216 w 1027267"/>
              <a:gd name="connsiteY21" fmla="*/ 1283517 h 1290069"/>
              <a:gd name="connsiteX22" fmla="*/ 573332 w 1027267"/>
              <a:gd name="connsiteY22" fmla="*/ 1277510 h 1290069"/>
              <a:gd name="connsiteX23" fmla="*/ 570957 w 1027267"/>
              <a:gd name="connsiteY23" fmla="*/ 1271074 h 1290069"/>
              <a:gd name="connsiteX24" fmla="*/ 572206 w 1027267"/>
              <a:gd name="connsiteY24" fmla="*/ 1270154 h 1290069"/>
              <a:gd name="connsiteX25" fmla="*/ 507022 w 1027267"/>
              <a:gd name="connsiteY25" fmla="*/ 1269191 h 1290069"/>
              <a:gd name="connsiteX26" fmla="*/ 512679 w 1027267"/>
              <a:gd name="connsiteY26" fmla="*/ 1269342 h 1290069"/>
              <a:gd name="connsiteX27" fmla="*/ 516697 w 1027267"/>
              <a:gd name="connsiteY27" fmla="*/ 1270398 h 1290069"/>
              <a:gd name="connsiteX28" fmla="*/ 516564 w 1027267"/>
              <a:gd name="connsiteY28" fmla="*/ 1271476 h 1290069"/>
              <a:gd name="connsiteX29" fmla="*/ 512324 w 1027267"/>
              <a:gd name="connsiteY29" fmla="*/ 1271727 h 1290069"/>
              <a:gd name="connsiteX30" fmla="*/ 506650 w 1027267"/>
              <a:gd name="connsiteY30" fmla="*/ 1270431 h 1290069"/>
              <a:gd name="connsiteX31" fmla="*/ 507022 w 1027267"/>
              <a:gd name="connsiteY31" fmla="*/ 1269191 h 1290069"/>
              <a:gd name="connsiteX32" fmla="*/ 1000947 w 1027267"/>
              <a:gd name="connsiteY32" fmla="*/ 1258387 h 1290069"/>
              <a:gd name="connsiteX33" fmla="*/ 1001610 w 1027267"/>
              <a:gd name="connsiteY33" fmla="*/ 1259318 h 1290069"/>
              <a:gd name="connsiteX34" fmla="*/ 988943 w 1027267"/>
              <a:gd name="connsiteY34" fmla="*/ 1277057 h 1290069"/>
              <a:gd name="connsiteX35" fmla="*/ 982133 w 1027267"/>
              <a:gd name="connsiteY35" fmla="*/ 1290069 h 1290069"/>
              <a:gd name="connsiteX36" fmla="*/ 977923 w 1027267"/>
              <a:gd name="connsiteY36" fmla="*/ 1290069 h 1290069"/>
              <a:gd name="connsiteX37" fmla="*/ 978341 w 1027267"/>
              <a:gd name="connsiteY37" fmla="*/ 1289300 h 1290069"/>
              <a:gd name="connsiteX38" fmla="*/ 1000947 w 1027267"/>
              <a:gd name="connsiteY38" fmla="*/ 1258387 h 1290069"/>
              <a:gd name="connsiteX39" fmla="*/ 675400 w 1027267"/>
              <a:gd name="connsiteY39" fmla="*/ 1254658 h 1290069"/>
              <a:gd name="connsiteX40" fmla="*/ 676796 w 1027267"/>
              <a:gd name="connsiteY40" fmla="*/ 1290069 h 1290069"/>
              <a:gd name="connsiteX41" fmla="*/ 673221 w 1027267"/>
              <a:gd name="connsiteY41" fmla="*/ 1290069 h 1290069"/>
              <a:gd name="connsiteX42" fmla="*/ 674550 w 1027267"/>
              <a:gd name="connsiteY42" fmla="*/ 1254870 h 1290069"/>
              <a:gd name="connsiteX43" fmla="*/ 675400 w 1027267"/>
              <a:gd name="connsiteY43" fmla="*/ 1254658 h 1290069"/>
              <a:gd name="connsiteX44" fmla="*/ 567636 w 1027267"/>
              <a:gd name="connsiteY44" fmla="*/ 1242438 h 1290069"/>
              <a:gd name="connsiteX45" fmla="*/ 577090 w 1027267"/>
              <a:gd name="connsiteY45" fmla="*/ 1243119 h 1290069"/>
              <a:gd name="connsiteX46" fmla="*/ 595628 w 1027267"/>
              <a:gd name="connsiteY46" fmla="*/ 1267977 h 1290069"/>
              <a:gd name="connsiteX47" fmla="*/ 600729 w 1027267"/>
              <a:gd name="connsiteY47" fmla="*/ 1290069 h 1290069"/>
              <a:gd name="connsiteX48" fmla="*/ 596911 w 1027267"/>
              <a:gd name="connsiteY48" fmla="*/ 1290069 h 1290069"/>
              <a:gd name="connsiteX49" fmla="*/ 589861 w 1027267"/>
              <a:gd name="connsiteY49" fmla="*/ 1262795 h 1290069"/>
              <a:gd name="connsiteX50" fmla="*/ 570290 w 1027267"/>
              <a:gd name="connsiteY50" fmla="*/ 1244677 h 1290069"/>
              <a:gd name="connsiteX51" fmla="*/ 559224 w 1027267"/>
              <a:gd name="connsiteY51" fmla="*/ 1277813 h 1290069"/>
              <a:gd name="connsiteX52" fmla="*/ 562232 w 1027267"/>
              <a:gd name="connsiteY52" fmla="*/ 1287912 h 1290069"/>
              <a:gd name="connsiteX53" fmla="*/ 562144 w 1027267"/>
              <a:gd name="connsiteY53" fmla="*/ 1290069 h 1290069"/>
              <a:gd name="connsiteX54" fmla="*/ 559189 w 1027267"/>
              <a:gd name="connsiteY54" fmla="*/ 1290069 h 1290069"/>
              <a:gd name="connsiteX55" fmla="*/ 559226 w 1027267"/>
              <a:gd name="connsiteY55" fmla="*/ 1289869 h 1290069"/>
              <a:gd name="connsiteX56" fmla="*/ 555172 w 1027267"/>
              <a:gd name="connsiteY56" fmla="*/ 1273718 h 1290069"/>
              <a:gd name="connsiteX57" fmla="*/ 567636 w 1027267"/>
              <a:gd name="connsiteY57" fmla="*/ 1242438 h 1290069"/>
              <a:gd name="connsiteX58" fmla="*/ 693939 w 1027267"/>
              <a:gd name="connsiteY58" fmla="*/ 1236514 h 1290069"/>
              <a:gd name="connsiteX59" fmla="*/ 692390 w 1027267"/>
              <a:gd name="connsiteY59" fmla="*/ 1283093 h 1290069"/>
              <a:gd name="connsiteX60" fmla="*/ 691343 w 1027267"/>
              <a:gd name="connsiteY60" fmla="*/ 1290069 h 1290069"/>
              <a:gd name="connsiteX61" fmla="*/ 687032 w 1027267"/>
              <a:gd name="connsiteY61" fmla="*/ 1290069 h 1290069"/>
              <a:gd name="connsiteX62" fmla="*/ 688560 w 1027267"/>
              <a:gd name="connsiteY62" fmla="*/ 1282359 h 1290069"/>
              <a:gd name="connsiteX63" fmla="*/ 692593 w 1027267"/>
              <a:gd name="connsiteY63" fmla="*/ 1236684 h 1290069"/>
              <a:gd name="connsiteX64" fmla="*/ 693939 w 1027267"/>
              <a:gd name="connsiteY64" fmla="*/ 1236514 h 1290069"/>
              <a:gd name="connsiteX65" fmla="*/ 258088 w 1027267"/>
              <a:gd name="connsiteY65" fmla="*/ 1226380 h 1290069"/>
              <a:gd name="connsiteX66" fmla="*/ 263700 w 1027267"/>
              <a:gd name="connsiteY66" fmla="*/ 1229660 h 1290069"/>
              <a:gd name="connsiteX67" fmla="*/ 263245 w 1027267"/>
              <a:gd name="connsiteY67" fmla="*/ 1230444 h 1290069"/>
              <a:gd name="connsiteX68" fmla="*/ 257247 w 1027267"/>
              <a:gd name="connsiteY68" fmla="*/ 1228288 h 1290069"/>
              <a:gd name="connsiteX69" fmla="*/ 252907 w 1027267"/>
              <a:gd name="connsiteY69" fmla="*/ 1227497 h 1290069"/>
              <a:gd name="connsiteX70" fmla="*/ 252595 w 1027267"/>
              <a:gd name="connsiteY70" fmla="*/ 1226715 h 1290069"/>
              <a:gd name="connsiteX71" fmla="*/ 258088 w 1027267"/>
              <a:gd name="connsiteY71" fmla="*/ 1226380 h 1290069"/>
              <a:gd name="connsiteX72" fmla="*/ 667675 w 1027267"/>
              <a:gd name="connsiteY72" fmla="*/ 1221702 h 1290069"/>
              <a:gd name="connsiteX73" fmla="*/ 672960 w 1027267"/>
              <a:gd name="connsiteY73" fmla="*/ 1232613 h 1290069"/>
              <a:gd name="connsiteX74" fmla="*/ 674193 w 1027267"/>
              <a:gd name="connsiteY74" fmla="*/ 1248428 h 1290069"/>
              <a:gd name="connsiteX75" fmla="*/ 672935 w 1027267"/>
              <a:gd name="connsiteY75" fmla="*/ 1248735 h 1290069"/>
              <a:gd name="connsiteX76" fmla="*/ 670181 w 1027267"/>
              <a:gd name="connsiteY76" fmla="*/ 1234364 h 1290069"/>
              <a:gd name="connsiteX77" fmla="*/ 668162 w 1027267"/>
              <a:gd name="connsiteY77" fmla="*/ 1226489 h 1290069"/>
              <a:gd name="connsiteX78" fmla="*/ 666635 w 1027267"/>
              <a:gd name="connsiteY78" fmla="*/ 1222495 h 1290069"/>
              <a:gd name="connsiteX79" fmla="*/ 667675 w 1027267"/>
              <a:gd name="connsiteY79" fmla="*/ 1221702 h 1290069"/>
              <a:gd name="connsiteX80" fmla="*/ 550570 w 1027267"/>
              <a:gd name="connsiteY80" fmla="*/ 1221021 h 1290069"/>
              <a:gd name="connsiteX81" fmla="*/ 550570 w 1027267"/>
              <a:gd name="connsiteY81" fmla="*/ 1221021 h 1290069"/>
              <a:gd name="connsiteX82" fmla="*/ 562729 w 1027267"/>
              <a:gd name="connsiteY82" fmla="*/ 1222286 h 1290069"/>
              <a:gd name="connsiteX83" fmla="*/ 571486 w 1027267"/>
              <a:gd name="connsiteY83" fmla="*/ 1226629 h 1290069"/>
              <a:gd name="connsiteX84" fmla="*/ 570934 w 1027267"/>
              <a:gd name="connsiteY84" fmla="*/ 1228119 h 1290069"/>
              <a:gd name="connsiteX85" fmla="*/ 560878 w 1027267"/>
              <a:gd name="connsiteY85" fmla="*/ 1224816 h 1290069"/>
              <a:gd name="connsiteX86" fmla="*/ 550181 w 1027267"/>
              <a:gd name="connsiteY86" fmla="*/ 1222231 h 1290069"/>
              <a:gd name="connsiteX87" fmla="*/ 550570 w 1027267"/>
              <a:gd name="connsiteY87" fmla="*/ 1221021 h 1290069"/>
              <a:gd name="connsiteX88" fmla="*/ 594641 w 1027267"/>
              <a:gd name="connsiteY88" fmla="*/ 1216284 h 1290069"/>
              <a:gd name="connsiteX89" fmla="*/ 599514 w 1027267"/>
              <a:gd name="connsiteY89" fmla="*/ 1217421 h 1290069"/>
              <a:gd name="connsiteX90" fmla="*/ 599463 w 1027267"/>
              <a:gd name="connsiteY90" fmla="*/ 1218585 h 1290069"/>
              <a:gd name="connsiteX91" fmla="*/ 593654 w 1027267"/>
              <a:gd name="connsiteY91" fmla="*/ 1218989 h 1290069"/>
              <a:gd name="connsiteX92" fmla="*/ 588978 w 1027267"/>
              <a:gd name="connsiteY92" fmla="*/ 1217815 h 1290069"/>
              <a:gd name="connsiteX93" fmla="*/ 589101 w 1027267"/>
              <a:gd name="connsiteY93" fmla="*/ 1216759 h 1290069"/>
              <a:gd name="connsiteX94" fmla="*/ 594641 w 1027267"/>
              <a:gd name="connsiteY94" fmla="*/ 1216284 h 1290069"/>
              <a:gd name="connsiteX95" fmla="*/ 686961 w 1027267"/>
              <a:gd name="connsiteY95" fmla="*/ 1216264 h 1290069"/>
              <a:gd name="connsiteX96" fmla="*/ 689862 w 1027267"/>
              <a:gd name="connsiteY96" fmla="*/ 1222283 h 1290069"/>
              <a:gd name="connsiteX97" fmla="*/ 692830 w 1027267"/>
              <a:gd name="connsiteY97" fmla="*/ 1231685 h 1290069"/>
              <a:gd name="connsiteX98" fmla="*/ 691452 w 1027267"/>
              <a:gd name="connsiteY98" fmla="*/ 1232369 h 1290069"/>
              <a:gd name="connsiteX99" fmla="*/ 688086 w 1027267"/>
              <a:gd name="connsiteY99" fmla="*/ 1225862 h 1290069"/>
              <a:gd name="connsiteX100" fmla="*/ 686002 w 1027267"/>
              <a:gd name="connsiteY100" fmla="*/ 1216761 h 1290069"/>
              <a:gd name="connsiteX101" fmla="*/ 686961 w 1027267"/>
              <a:gd name="connsiteY101" fmla="*/ 1216264 h 1290069"/>
              <a:gd name="connsiteX102" fmla="*/ 560089 w 1027267"/>
              <a:gd name="connsiteY102" fmla="*/ 1214367 h 1290069"/>
              <a:gd name="connsiteX103" fmla="*/ 571957 w 1027267"/>
              <a:gd name="connsiteY103" fmla="*/ 1214391 h 1290069"/>
              <a:gd name="connsiteX104" fmla="*/ 582027 w 1027267"/>
              <a:gd name="connsiteY104" fmla="*/ 1218897 h 1290069"/>
              <a:gd name="connsiteX105" fmla="*/ 581667 w 1027267"/>
              <a:gd name="connsiteY105" fmla="*/ 1219551 h 1290069"/>
              <a:gd name="connsiteX106" fmla="*/ 577720 w 1027267"/>
              <a:gd name="connsiteY106" fmla="*/ 1218941 h 1290069"/>
              <a:gd name="connsiteX107" fmla="*/ 571397 w 1027267"/>
              <a:gd name="connsiteY107" fmla="*/ 1217127 h 1290069"/>
              <a:gd name="connsiteX108" fmla="*/ 560325 w 1027267"/>
              <a:gd name="connsiteY108" fmla="*/ 1215418 h 1290069"/>
              <a:gd name="connsiteX109" fmla="*/ 560089 w 1027267"/>
              <a:gd name="connsiteY109" fmla="*/ 1214367 h 1290069"/>
              <a:gd name="connsiteX110" fmla="*/ 681437 w 1027267"/>
              <a:gd name="connsiteY110" fmla="*/ 1213031 h 1290069"/>
              <a:gd name="connsiteX111" fmla="*/ 687506 w 1027267"/>
              <a:gd name="connsiteY111" fmla="*/ 1245846 h 1290069"/>
              <a:gd name="connsiteX112" fmla="*/ 686693 w 1027267"/>
              <a:gd name="connsiteY112" fmla="*/ 1277214 h 1290069"/>
              <a:gd name="connsiteX113" fmla="*/ 685101 w 1027267"/>
              <a:gd name="connsiteY113" fmla="*/ 1290069 h 1290069"/>
              <a:gd name="connsiteX114" fmla="*/ 681622 w 1027267"/>
              <a:gd name="connsiteY114" fmla="*/ 1290069 h 1290069"/>
              <a:gd name="connsiteX115" fmla="*/ 683242 w 1027267"/>
              <a:gd name="connsiteY115" fmla="*/ 1267889 h 1290069"/>
              <a:gd name="connsiteX116" fmla="*/ 683254 w 1027267"/>
              <a:gd name="connsiteY116" fmla="*/ 1233385 h 1290069"/>
              <a:gd name="connsiteX117" fmla="*/ 680476 w 1027267"/>
              <a:gd name="connsiteY117" fmla="*/ 1213079 h 1290069"/>
              <a:gd name="connsiteX118" fmla="*/ 681437 w 1027267"/>
              <a:gd name="connsiteY118" fmla="*/ 1213031 h 1290069"/>
              <a:gd name="connsiteX119" fmla="*/ 808849 w 1027267"/>
              <a:gd name="connsiteY119" fmla="*/ 1212994 h 1290069"/>
              <a:gd name="connsiteX120" fmla="*/ 810171 w 1027267"/>
              <a:gd name="connsiteY120" fmla="*/ 1215239 h 1290069"/>
              <a:gd name="connsiteX121" fmla="*/ 802809 w 1027267"/>
              <a:gd name="connsiteY121" fmla="*/ 1219634 h 1290069"/>
              <a:gd name="connsiteX122" fmla="*/ 795381 w 1027267"/>
              <a:gd name="connsiteY122" fmla="*/ 1223425 h 1290069"/>
              <a:gd name="connsiteX123" fmla="*/ 795012 w 1027267"/>
              <a:gd name="connsiteY123" fmla="*/ 1222985 h 1290069"/>
              <a:gd name="connsiteX124" fmla="*/ 800522 w 1027267"/>
              <a:gd name="connsiteY124" fmla="*/ 1218117 h 1290069"/>
              <a:gd name="connsiteX125" fmla="*/ 800523 w 1027267"/>
              <a:gd name="connsiteY125" fmla="*/ 1218117 h 1290069"/>
              <a:gd name="connsiteX126" fmla="*/ 808849 w 1027267"/>
              <a:gd name="connsiteY126" fmla="*/ 1212994 h 1290069"/>
              <a:gd name="connsiteX127" fmla="*/ 586424 w 1027267"/>
              <a:gd name="connsiteY127" fmla="*/ 1209318 h 1290069"/>
              <a:gd name="connsiteX128" fmla="*/ 593090 w 1027267"/>
              <a:gd name="connsiteY128" fmla="*/ 1210530 h 1290069"/>
              <a:gd name="connsiteX129" fmla="*/ 591579 w 1027267"/>
              <a:gd name="connsiteY129" fmla="*/ 1212956 h 1290069"/>
              <a:gd name="connsiteX130" fmla="*/ 584214 w 1027267"/>
              <a:gd name="connsiteY130" fmla="*/ 1211951 h 1290069"/>
              <a:gd name="connsiteX131" fmla="*/ 578090 w 1027267"/>
              <a:gd name="connsiteY131" fmla="*/ 1210750 h 1290069"/>
              <a:gd name="connsiteX132" fmla="*/ 578359 w 1027267"/>
              <a:gd name="connsiteY132" fmla="*/ 1209974 h 1290069"/>
              <a:gd name="connsiteX133" fmla="*/ 586424 w 1027267"/>
              <a:gd name="connsiteY133" fmla="*/ 1209318 h 1290069"/>
              <a:gd name="connsiteX134" fmla="*/ 544179 w 1027267"/>
              <a:gd name="connsiteY134" fmla="*/ 1207704 h 1290069"/>
              <a:gd name="connsiteX135" fmla="*/ 550809 w 1027267"/>
              <a:gd name="connsiteY135" fmla="*/ 1207814 h 1290069"/>
              <a:gd name="connsiteX136" fmla="*/ 550491 w 1027267"/>
              <a:gd name="connsiteY136" fmla="*/ 1209877 h 1290069"/>
              <a:gd name="connsiteX137" fmla="*/ 547395 w 1027267"/>
              <a:gd name="connsiteY137" fmla="*/ 1209997 h 1290069"/>
              <a:gd name="connsiteX138" fmla="*/ 542780 w 1027267"/>
              <a:gd name="connsiteY138" fmla="*/ 1210562 h 1290069"/>
              <a:gd name="connsiteX139" fmla="*/ 536647 w 1027267"/>
              <a:gd name="connsiteY139" fmla="*/ 1210762 h 1290069"/>
              <a:gd name="connsiteX140" fmla="*/ 536624 w 1027267"/>
              <a:gd name="connsiteY140" fmla="*/ 1209707 h 1290069"/>
              <a:gd name="connsiteX141" fmla="*/ 544179 w 1027267"/>
              <a:gd name="connsiteY141" fmla="*/ 1207704 h 1290069"/>
              <a:gd name="connsiteX142" fmla="*/ 599395 w 1027267"/>
              <a:gd name="connsiteY142" fmla="*/ 1207336 h 1290069"/>
              <a:gd name="connsiteX143" fmla="*/ 605036 w 1027267"/>
              <a:gd name="connsiteY143" fmla="*/ 1207483 h 1290069"/>
              <a:gd name="connsiteX144" fmla="*/ 604558 w 1027267"/>
              <a:gd name="connsiteY144" fmla="*/ 1210023 h 1290069"/>
              <a:gd name="connsiteX145" fmla="*/ 599490 w 1027267"/>
              <a:gd name="connsiteY145" fmla="*/ 1208850 h 1290069"/>
              <a:gd name="connsiteX146" fmla="*/ 599395 w 1027267"/>
              <a:gd name="connsiteY146" fmla="*/ 1207336 h 1290069"/>
              <a:gd name="connsiteX147" fmla="*/ 221111 w 1027267"/>
              <a:gd name="connsiteY147" fmla="*/ 1206186 h 1290069"/>
              <a:gd name="connsiteX148" fmla="*/ 220570 w 1027267"/>
              <a:gd name="connsiteY148" fmla="*/ 1206919 h 1290069"/>
              <a:gd name="connsiteX149" fmla="*/ 220717 w 1027267"/>
              <a:gd name="connsiteY149" fmla="*/ 1206348 h 1290069"/>
              <a:gd name="connsiteX150" fmla="*/ 134628 w 1027267"/>
              <a:gd name="connsiteY150" fmla="*/ 1201063 h 1290069"/>
              <a:gd name="connsiteX151" fmla="*/ 132109 w 1027267"/>
              <a:gd name="connsiteY151" fmla="*/ 1207512 h 1290069"/>
              <a:gd name="connsiteX152" fmla="*/ 137457 w 1027267"/>
              <a:gd name="connsiteY152" fmla="*/ 1214735 h 1290069"/>
              <a:gd name="connsiteX153" fmla="*/ 136643 w 1027267"/>
              <a:gd name="connsiteY153" fmla="*/ 1217730 h 1290069"/>
              <a:gd name="connsiteX154" fmla="*/ 106027 w 1027267"/>
              <a:gd name="connsiteY154" fmla="*/ 1211140 h 1290069"/>
              <a:gd name="connsiteX155" fmla="*/ 95269 w 1027267"/>
              <a:gd name="connsiteY155" fmla="*/ 1217473 h 1290069"/>
              <a:gd name="connsiteX156" fmla="*/ 97851 w 1027267"/>
              <a:gd name="connsiteY156" fmla="*/ 1220221 h 1290069"/>
              <a:gd name="connsiteX157" fmla="*/ 97974 w 1027267"/>
              <a:gd name="connsiteY157" fmla="*/ 1226167 h 1290069"/>
              <a:gd name="connsiteX158" fmla="*/ 81761 w 1027267"/>
              <a:gd name="connsiteY158" fmla="*/ 1228522 h 1290069"/>
              <a:gd name="connsiteX159" fmla="*/ 46614 w 1027267"/>
              <a:gd name="connsiteY159" fmla="*/ 1232692 h 1290069"/>
              <a:gd name="connsiteX160" fmla="*/ 38299 w 1027267"/>
              <a:gd name="connsiteY160" fmla="*/ 1249351 h 1290069"/>
              <a:gd name="connsiteX161" fmla="*/ 32050 w 1027267"/>
              <a:gd name="connsiteY161" fmla="*/ 1254787 h 1290069"/>
              <a:gd name="connsiteX162" fmla="*/ 38259 w 1027267"/>
              <a:gd name="connsiteY162" fmla="*/ 1252858 h 1290069"/>
              <a:gd name="connsiteX163" fmla="*/ 61701 w 1027267"/>
              <a:gd name="connsiteY163" fmla="*/ 1248918 h 1290069"/>
              <a:gd name="connsiteX164" fmla="*/ 90399 w 1027267"/>
              <a:gd name="connsiteY164" fmla="*/ 1243576 h 1290069"/>
              <a:gd name="connsiteX165" fmla="*/ 100042 w 1027267"/>
              <a:gd name="connsiteY165" fmla="*/ 1243078 h 1290069"/>
              <a:gd name="connsiteX166" fmla="*/ 127074 w 1027267"/>
              <a:gd name="connsiteY166" fmla="*/ 1241537 h 1290069"/>
              <a:gd name="connsiteX167" fmla="*/ 121050 w 1027267"/>
              <a:gd name="connsiteY167" fmla="*/ 1238757 h 1290069"/>
              <a:gd name="connsiteX168" fmla="*/ 110783 w 1027267"/>
              <a:gd name="connsiteY168" fmla="*/ 1233885 h 1290069"/>
              <a:gd name="connsiteX169" fmla="*/ 111250 w 1027267"/>
              <a:gd name="connsiteY169" fmla="*/ 1232598 h 1290069"/>
              <a:gd name="connsiteX170" fmla="*/ 129043 w 1027267"/>
              <a:gd name="connsiteY170" fmla="*/ 1239444 h 1290069"/>
              <a:gd name="connsiteX171" fmla="*/ 133585 w 1027267"/>
              <a:gd name="connsiteY171" fmla="*/ 1241189 h 1290069"/>
              <a:gd name="connsiteX172" fmla="*/ 154635 w 1027267"/>
              <a:gd name="connsiteY172" fmla="*/ 1240256 h 1290069"/>
              <a:gd name="connsiteX173" fmla="*/ 134882 w 1027267"/>
              <a:gd name="connsiteY173" fmla="*/ 1228280 h 1290069"/>
              <a:gd name="connsiteX174" fmla="*/ 135141 w 1027267"/>
              <a:gd name="connsiteY174" fmla="*/ 1227146 h 1290069"/>
              <a:gd name="connsiteX175" fmla="*/ 148233 w 1027267"/>
              <a:gd name="connsiteY175" fmla="*/ 1234223 h 1290069"/>
              <a:gd name="connsiteX176" fmla="*/ 161556 w 1027267"/>
              <a:gd name="connsiteY176" fmla="*/ 1240054 h 1290069"/>
              <a:gd name="connsiteX177" fmla="*/ 182719 w 1027267"/>
              <a:gd name="connsiteY177" fmla="*/ 1239955 h 1290069"/>
              <a:gd name="connsiteX178" fmla="*/ 154549 w 1027267"/>
              <a:gd name="connsiteY178" fmla="*/ 1216692 h 1290069"/>
              <a:gd name="connsiteX179" fmla="*/ 154548 w 1027267"/>
              <a:gd name="connsiteY179" fmla="*/ 1216692 h 1290069"/>
              <a:gd name="connsiteX180" fmla="*/ 143292 w 1027267"/>
              <a:gd name="connsiteY180" fmla="*/ 1202741 h 1290069"/>
              <a:gd name="connsiteX181" fmla="*/ 134628 w 1027267"/>
              <a:gd name="connsiteY181" fmla="*/ 1201063 h 1290069"/>
              <a:gd name="connsiteX182" fmla="*/ 817482 w 1027267"/>
              <a:gd name="connsiteY182" fmla="*/ 1197283 h 1290069"/>
              <a:gd name="connsiteX183" fmla="*/ 818168 w 1027267"/>
              <a:gd name="connsiteY183" fmla="*/ 1198184 h 1290069"/>
              <a:gd name="connsiteX184" fmla="*/ 817374 w 1027267"/>
              <a:gd name="connsiteY184" fmla="*/ 1200122 h 1290069"/>
              <a:gd name="connsiteX185" fmla="*/ 817381 w 1027267"/>
              <a:gd name="connsiteY185" fmla="*/ 1200130 h 1290069"/>
              <a:gd name="connsiteX186" fmla="*/ 807722 w 1027267"/>
              <a:gd name="connsiteY186" fmla="*/ 1206668 h 1290069"/>
              <a:gd name="connsiteX187" fmla="*/ 807720 w 1027267"/>
              <a:gd name="connsiteY187" fmla="*/ 1206669 h 1290069"/>
              <a:gd name="connsiteX188" fmla="*/ 799498 w 1027267"/>
              <a:gd name="connsiteY188" fmla="*/ 1212270 h 1290069"/>
              <a:gd name="connsiteX189" fmla="*/ 798993 w 1027267"/>
              <a:gd name="connsiteY189" fmla="*/ 1211684 h 1290069"/>
              <a:gd name="connsiteX190" fmla="*/ 805955 w 1027267"/>
              <a:gd name="connsiteY190" fmla="*/ 1204797 h 1290069"/>
              <a:gd name="connsiteX191" fmla="*/ 816330 w 1027267"/>
              <a:gd name="connsiteY191" fmla="*/ 1197308 h 1290069"/>
              <a:gd name="connsiteX192" fmla="*/ 817482 w 1027267"/>
              <a:gd name="connsiteY192" fmla="*/ 1197283 h 1290069"/>
              <a:gd name="connsiteX193" fmla="*/ 165933 w 1027267"/>
              <a:gd name="connsiteY193" fmla="*/ 1194898 h 1290069"/>
              <a:gd name="connsiteX194" fmla="*/ 166155 w 1027267"/>
              <a:gd name="connsiteY194" fmla="*/ 1195002 h 1290069"/>
              <a:gd name="connsiteX195" fmla="*/ 165842 w 1027267"/>
              <a:gd name="connsiteY195" fmla="*/ 1194990 h 1290069"/>
              <a:gd name="connsiteX196" fmla="*/ 673014 w 1027267"/>
              <a:gd name="connsiteY196" fmla="*/ 1189917 h 1290069"/>
              <a:gd name="connsiteX197" fmla="*/ 678765 w 1027267"/>
              <a:gd name="connsiteY197" fmla="*/ 1198789 h 1290069"/>
              <a:gd name="connsiteX198" fmla="*/ 680358 w 1027267"/>
              <a:gd name="connsiteY198" fmla="*/ 1209931 h 1290069"/>
              <a:gd name="connsiteX199" fmla="*/ 679787 w 1027267"/>
              <a:gd name="connsiteY199" fmla="*/ 1209870 h 1290069"/>
              <a:gd name="connsiteX200" fmla="*/ 675803 w 1027267"/>
              <a:gd name="connsiteY200" fmla="*/ 1198764 h 1290069"/>
              <a:gd name="connsiteX201" fmla="*/ 671959 w 1027267"/>
              <a:gd name="connsiteY201" fmla="*/ 1190578 h 1290069"/>
              <a:gd name="connsiteX202" fmla="*/ 673013 w 1027267"/>
              <a:gd name="connsiteY202" fmla="*/ 1189917 h 1290069"/>
              <a:gd name="connsiteX203" fmla="*/ 987077 w 1027267"/>
              <a:gd name="connsiteY203" fmla="*/ 1189754 h 1290069"/>
              <a:gd name="connsiteX204" fmla="*/ 987202 w 1027267"/>
              <a:gd name="connsiteY204" fmla="*/ 1189778 h 1290069"/>
              <a:gd name="connsiteX205" fmla="*/ 985166 w 1027267"/>
              <a:gd name="connsiteY205" fmla="*/ 1222725 h 1290069"/>
              <a:gd name="connsiteX206" fmla="*/ 991319 w 1027267"/>
              <a:gd name="connsiteY206" fmla="*/ 1211849 h 1290069"/>
              <a:gd name="connsiteX207" fmla="*/ 992385 w 1027267"/>
              <a:gd name="connsiteY207" fmla="*/ 1212322 h 1290069"/>
              <a:gd name="connsiteX208" fmla="*/ 987169 w 1027267"/>
              <a:gd name="connsiteY208" fmla="*/ 1227002 h 1290069"/>
              <a:gd name="connsiteX209" fmla="*/ 983043 w 1027267"/>
              <a:gd name="connsiteY209" fmla="*/ 1240955 h 1290069"/>
              <a:gd name="connsiteX210" fmla="*/ 982984 w 1027267"/>
              <a:gd name="connsiteY210" fmla="*/ 1241431 h 1290069"/>
              <a:gd name="connsiteX211" fmla="*/ 993842 w 1027267"/>
              <a:gd name="connsiteY211" fmla="*/ 1227773 h 1290069"/>
              <a:gd name="connsiteX212" fmla="*/ 994978 w 1027267"/>
              <a:gd name="connsiteY212" fmla="*/ 1228282 h 1290069"/>
              <a:gd name="connsiteX213" fmla="*/ 987435 w 1027267"/>
              <a:gd name="connsiteY213" fmla="*/ 1240656 h 1290069"/>
              <a:gd name="connsiteX214" fmla="*/ 981292 w 1027267"/>
              <a:gd name="connsiteY214" fmla="*/ 1253345 h 1290069"/>
              <a:gd name="connsiteX215" fmla="*/ 975465 w 1027267"/>
              <a:gd name="connsiteY215" fmla="*/ 1289018 h 1290069"/>
              <a:gd name="connsiteX216" fmla="*/ 975271 w 1027267"/>
              <a:gd name="connsiteY216" fmla="*/ 1290069 h 1290069"/>
              <a:gd name="connsiteX217" fmla="*/ 967887 w 1027267"/>
              <a:gd name="connsiteY217" fmla="*/ 1290069 h 1290069"/>
              <a:gd name="connsiteX218" fmla="*/ 968021 w 1027267"/>
              <a:gd name="connsiteY218" fmla="*/ 1276079 h 1290069"/>
              <a:gd name="connsiteX219" fmla="*/ 958055 w 1027267"/>
              <a:gd name="connsiteY219" fmla="*/ 1247809 h 1290069"/>
              <a:gd name="connsiteX220" fmla="*/ 958956 w 1027267"/>
              <a:gd name="connsiteY220" fmla="*/ 1247223 h 1290069"/>
              <a:gd name="connsiteX221" fmla="*/ 965167 w 1027267"/>
              <a:gd name="connsiteY221" fmla="*/ 1259028 h 1290069"/>
              <a:gd name="connsiteX222" fmla="*/ 971718 w 1027267"/>
              <a:gd name="connsiteY222" fmla="*/ 1278440 h 1290069"/>
              <a:gd name="connsiteX223" fmla="*/ 971893 w 1027267"/>
              <a:gd name="connsiteY223" fmla="*/ 1280014 h 1290069"/>
              <a:gd name="connsiteX224" fmla="*/ 569643 w 1027267"/>
              <a:gd name="connsiteY224" fmla="*/ 1189143 h 1290069"/>
              <a:gd name="connsiteX225" fmla="*/ 548753 w 1027267"/>
              <a:gd name="connsiteY225" fmla="*/ 1192107 h 1290069"/>
              <a:gd name="connsiteX226" fmla="*/ 500818 w 1027267"/>
              <a:gd name="connsiteY226" fmla="*/ 1218161 h 1290069"/>
              <a:gd name="connsiteX227" fmla="*/ 495232 w 1027267"/>
              <a:gd name="connsiteY227" fmla="*/ 1224308 h 1290069"/>
              <a:gd name="connsiteX228" fmla="*/ 509437 w 1027267"/>
              <a:gd name="connsiteY228" fmla="*/ 1218382 h 1290069"/>
              <a:gd name="connsiteX229" fmla="*/ 531983 w 1027267"/>
              <a:gd name="connsiteY229" fmla="*/ 1209906 h 1290069"/>
              <a:gd name="connsiteX230" fmla="*/ 532533 w 1027267"/>
              <a:gd name="connsiteY230" fmla="*/ 1211421 h 1290069"/>
              <a:gd name="connsiteX231" fmla="*/ 519754 w 1027267"/>
              <a:gd name="connsiteY231" fmla="*/ 1218335 h 1290069"/>
              <a:gd name="connsiteX232" fmla="*/ 544273 w 1027267"/>
              <a:gd name="connsiteY232" fmla="*/ 1218301 h 1290069"/>
              <a:gd name="connsiteX233" fmla="*/ 544195 w 1027267"/>
              <a:gd name="connsiteY233" fmla="*/ 1219426 h 1290069"/>
              <a:gd name="connsiteX234" fmla="*/ 523301 w 1027267"/>
              <a:gd name="connsiteY234" fmla="*/ 1221151 h 1290069"/>
              <a:gd name="connsiteX235" fmla="*/ 503107 w 1027267"/>
              <a:gd name="connsiteY235" fmla="*/ 1226756 h 1290069"/>
              <a:gd name="connsiteX236" fmla="*/ 485909 w 1027267"/>
              <a:gd name="connsiteY236" fmla="*/ 1234890 h 1290069"/>
              <a:gd name="connsiteX237" fmla="*/ 490317 w 1027267"/>
              <a:gd name="connsiteY237" fmla="*/ 1233904 h 1290069"/>
              <a:gd name="connsiteX238" fmla="*/ 490318 w 1027267"/>
              <a:gd name="connsiteY238" fmla="*/ 1233903 h 1290069"/>
              <a:gd name="connsiteX239" fmla="*/ 511789 w 1027267"/>
              <a:gd name="connsiteY239" fmla="*/ 1228006 h 1290069"/>
              <a:gd name="connsiteX240" fmla="*/ 540072 w 1027267"/>
              <a:gd name="connsiteY240" fmla="*/ 1223208 h 1290069"/>
              <a:gd name="connsiteX241" fmla="*/ 566863 w 1027267"/>
              <a:gd name="connsiteY241" fmla="*/ 1230709 h 1290069"/>
              <a:gd name="connsiteX242" fmla="*/ 590742 w 1027267"/>
              <a:gd name="connsiteY242" fmla="*/ 1230322 h 1290069"/>
              <a:gd name="connsiteX243" fmla="*/ 587077 w 1027267"/>
              <a:gd name="connsiteY243" fmla="*/ 1226233 h 1290069"/>
              <a:gd name="connsiteX244" fmla="*/ 588625 w 1027267"/>
              <a:gd name="connsiteY244" fmla="*/ 1222780 h 1290069"/>
              <a:gd name="connsiteX245" fmla="*/ 601755 w 1027267"/>
              <a:gd name="connsiteY245" fmla="*/ 1219794 h 1290069"/>
              <a:gd name="connsiteX246" fmla="*/ 604731 w 1027267"/>
              <a:gd name="connsiteY246" fmla="*/ 1214987 h 1290069"/>
              <a:gd name="connsiteX247" fmla="*/ 600593 w 1027267"/>
              <a:gd name="connsiteY247" fmla="*/ 1214614 h 1290069"/>
              <a:gd name="connsiteX248" fmla="*/ 596894 w 1027267"/>
              <a:gd name="connsiteY248" fmla="*/ 1213889 h 1290069"/>
              <a:gd name="connsiteX249" fmla="*/ 596600 w 1027267"/>
              <a:gd name="connsiteY249" fmla="*/ 1212356 h 1290069"/>
              <a:gd name="connsiteX250" fmla="*/ 596599 w 1027267"/>
              <a:gd name="connsiteY250" fmla="*/ 1212355 h 1290069"/>
              <a:gd name="connsiteX251" fmla="*/ 600915 w 1027267"/>
              <a:gd name="connsiteY251" fmla="*/ 1211220 h 1290069"/>
              <a:gd name="connsiteX252" fmla="*/ 605779 w 1027267"/>
              <a:gd name="connsiteY252" fmla="*/ 1212307 h 1290069"/>
              <a:gd name="connsiteX253" fmla="*/ 605290 w 1027267"/>
              <a:gd name="connsiteY253" fmla="*/ 1214086 h 1290069"/>
              <a:gd name="connsiteX254" fmla="*/ 608197 w 1027267"/>
              <a:gd name="connsiteY254" fmla="*/ 1209391 h 1290069"/>
              <a:gd name="connsiteX255" fmla="*/ 578828 w 1027267"/>
              <a:gd name="connsiteY255" fmla="*/ 1202137 h 1290069"/>
              <a:gd name="connsiteX256" fmla="*/ 576391 w 1027267"/>
              <a:gd name="connsiteY256" fmla="*/ 1198847 h 1290069"/>
              <a:gd name="connsiteX257" fmla="*/ 577543 w 1027267"/>
              <a:gd name="connsiteY257" fmla="*/ 1189910 h 1290069"/>
              <a:gd name="connsiteX258" fmla="*/ 569643 w 1027267"/>
              <a:gd name="connsiteY258" fmla="*/ 1189143 h 1290069"/>
              <a:gd name="connsiteX259" fmla="*/ 657336 w 1027267"/>
              <a:gd name="connsiteY259" fmla="*/ 1188366 h 1290069"/>
              <a:gd name="connsiteX260" fmla="*/ 662022 w 1027267"/>
              <a:gd name="connsiteY260" fmla="*/ 1195794 h 1290069"/>
              <a:gd name="connsiteX261" fmla="*/ 664684 w 1027267"/>
              <a:gd name="connsiteY261" fmla="*/ 1204164 h 1290069"/>
              <a:gd name="connsiteX262" fmla="*/ 663559 w 1027267"/>
              <a:gd name="connsiteY262" fmla="*/ 1204746 h 1290069"/>
              <a:gd name="connsiteX263" fmla="*/ 659230 w 1027267"/>
              <a:gd name="connsiteY263" fmla="*/ 1197118 h 1290069"/>
              <a:gd name="connsiteX264" fmla="*/ 656135 w 1027267"/>
              <a:gd name="connsiteY264" fmla="*/ 1189017 h 1290069"/>
              <a:gd name="connsiteX265" fmla="*/ 656136 w 1027267"/>
              <a:gd name="connsiteY265" fmla="*/ 1189017 h 1290069"/>
              <a:gd name="connsiteX266" fmla="*/ 657336 w 1027267"/>
              <a:gd name="connsiteY266" fmla="*/ 1188366 h 1290069"/>
              <a:gd name="connsiteX267" fmla="*/ 664809 w 1027267"/>
              <a:gd name="connsiteY267" fmla="*/ 1185660 h 1290069"/>
              <a:gd name="connsiteX268" fmla="*/ 671757 w 1027267"/>
              <a:gd name="connsiteY268" fmla="*/ 1201618 h 1290069"/>
              <a:gd name="connsiteX269" fmla="*/ 670560 w 1027267"/>
              <a:gd name="connsiteY269" fmla="*/ 1201812 h 1290069"/>
              <a:gd name="connsiteX270" fmla="*/ 666698 w 1027267"/>
              <a:gd name="connsiteY270" fmla="*/ 1192470 h 1290069"/>
              <a:gd name="connsiteX271" fmla="*/ 664192 w 1027267"/>
              <a:gd name="connsiteY271" fmla="*/ 1186123 h 1290069"/>
              <a:gd name="connsiteX272" fmla="*/ 664808 w 1027267"/>
              <a:gd name="connsiteY272" fmla="*/ 1185662 h 1290069"/>
              <a:gd name="connsiteX273" fmla="*/ 990661 w 1027267"/>
              <a:gd name="connsiteY273" fmla="*/ 1185460 h 1290069"/>
              <a:gd name="connsiteX274" fmla="*/ 993418 w 1027267"/>
              <a:gd name="connsiteY274" fmla="*/ 1191578 h 1290069"/>
              <a:gd name="connsiteX275" fmla="*/ 999944 w 1027267"/>
              <a:gd name="connsiteY275" fmla="*/ 1203013 h 1290069"/>
              <a:gd name="connsiteX276" fmla="*/ 1002513 w 1027267"/>
              <a:gd name="connsiteY276" fmla="*/ 1224630 h 1290069"/>
              <a:gd name="connsiteX277" fmla="*/ 999807 w 1027267"/>
              <a:gd name="connsiteY277" fmla="*/ 1239744 h 1290069"/>
              <a:gd name="connsiteX278" fmla="*/ 1000428 w 1027267"/>
              <a:gd name="connsiteY278" fmla="*/ 1239124 h 1290069"/>
              <a:gd name="connsiteX279" fmla="*/ 1002903 w 1027267"/>
              <a:gd name="connsiteY279" fmla="*/ 1236266 h 1290069"/>
              <a:gd name="connsiteX280" fmla="*/ 1003807 w 1027267"/>
              <a:gd name="connsiteY280" fmla="*/ 1235934 h 1290069"/>
              <a:gd name="connsiteX281" fmla="*/ 1026255 w 1027267"/>
              <a:gd name="connsiteY281" fmla="*/ 1236126 h 1290069"/>
              <a:gd name="connsiteX282" fmla="*/ 1022622 w 1027267"/>
              <a:gd name="connsiteY282" fmla="*/ 1257528 h 1290069"/>
              <a:gd name="connsiteX283" fmla="*/ 1020885 w 1027267"/>
              <a:gd name="connsiteY283" fmla="*/ 1266988 h 1290069"/>
              <a:gd name="connsiteX284" fmla="*/ 1012294 w 1027267"/>
              <a:gd name="connsiteY284" fmla="*/ 1276818 h 1290069"/>
              <a:gd name="connsiteX285" fmla="*/ 1004015 w 1027267"/>
              <a:gd name="connsiteY285" fmla="*/ 1288833 h 1290069"/>
              <a:gd name="connsiteX286" fmla="*/ 1003455 w 1027267"/>
              <a:gd name="connsiteY286" fmla="*/ 1290069 h 1290069"/>
              <a:gd name="connsiteX287" fmla="*/ 1000836 w 1027267"/>
              <a:gd name="connsiteY287" fmla="*/ 1290069 h 1290069"/>
              <a:gd name="connsiteX288" fmla="*/ 1005088 w 1027267"/>
              <a:gd name="connsiteY288" fmla="*/ 1281487 h 1290069"/>
              <a:gd name="connsiteX289" fmla="*/ 1018930 w 1027267"/>
              <a:gd name="connsiteY289" fmla="*/ 1260916 h 1290069"/>
              <a:gd name="connsiteX290" fmla="*/ 1020084 w 1027267"/>
              <a:gd name="connsiteY290" fmla="*/ 1255716 h 1290069"/>
              <a:gd name="connsiteX291" fmla="*/ 1024113 w 1027267"/>
              <a:gd name="connsiteY291" fmla="*/ 1240984 h 1290069"/>
              <a:gd name="connsiteX292" fmla="*/ 1013470 w 1027267"/>
              <a:gd name="connsiteY292" fmla="*/ 1231734 h 1290069"/>
              <a:gd name="connsiteX293" fmla="*/ 1006903 w 1027267"/>
              <a:gd name="connsiteY293" fmla="*/ 1236758 h 1290069"/>
              <a:gd name="connsiteX294" fmla="*/ 1001733 w 1027267"/>
              <a:gd name="connsiteY294" fmla="*/ 1241704 h 1290069"/>
              <a:gd name="connsiteX295" fmla="*/ 989853 w 1027267"/>
              <a:gd name="connsiteY295" fmla="*/ 1256820 h 1290069"/>
              <a:gd name="connsiteX296" fmla="*/ 987568 w 1027267"/>
              <a:gd name="connsiteY296" fmla="*/ 1261281 h 1290069"/>
              <a:gd name="connsiteX297" fmla="*/ 984469 w 1027267"/>
              <a:gd name="connsiteY297" fmla="*/ 1259981 h 1290069"/>
              <a:gd name="connsiteX298" fmla="*/ 998211 w 1027267"/>
              <a:gd name="connsiteY298" fmla="*/ 1232807 h 1290069"/>
              <a:gd name="connsiteX299" fmla="*/ 999150 w 1027267"/>
              <a:gd name="connsiteY299" fmla="*/ 1212409 h 1290069"/>
              <a:gd name="connsiteX300" fmla="*/ 992764 w 1027267"/>
              <a:gd name="connsiteY300" fmla="*/ 1196973 h 1290069"/>
              <a:gd name="connsiteX301" fmla="*/ 989736 w 1027267"/>
              <a:gd name="connsiteY301" fmla="*/ 1190265 h 1290069"/>
              <a:gd name="connsiteX302" fmla="*/ 987202 w 1027267"/>
              <a:gd name="connsiteY302" fmla="*/ 1189778 h 1290069"/>
              <a:gd name="connsiteX303" fmla="*/ 987278 w 1027267"/>
              <a:gd name="connsiteY303" fmla="*/ 1188554 h 1290069"/>
              <a:gd name="connsiteX304" fmla="*/ 987077 w 1027267"/>
              <a:gd name="connsiteY304" fmla="*/ 1189754 h 1290069"/>
              <a:gd name="connsiteX305" fmla="*/ 983924 w 1027267"/>
              <a:gd name="connsiteY305" fmla="*/ 1189146 h 1290069"/>
              <a:gd name="connsiteX306" fmla="*/ 973774 w 1027267"/>
              <a:gd name="connsiteY306" fmla="*/ 1204410 h 1290069"/>
              <a:gd name="connsiteX307" fmla="*/ 966296 w 1027267"/>
              <a:gd name="connsiteY307" fmla="*/ 1236328 h 1290069"/>
              <a:gd name="connsiteX308" fmla="*/ 963577 w 1027267"/>
              <a:gd name="connsiteY308" fmla="*/ 1236728 h 1290069"/>
              <a:gd name="connsiteX309" fmla="*/ 953048 w 1027267"/>
              <a:gd name="connsiteY309" fmla="*/ 1228993 h 1290069"/>
              <a:gd name="connsiteX310" fmla="*/ 949426 w 1027267"/>
              <a:gd name="connsiteY310" fmla="*/ 1235537 h 1290069"/>
              <a:gd name="connsiteX311" fmla="*/ 948316 w 1027267"/>
              <a:gd name="connsiteY311" fmla="*/ 1252977 h 1290069"/>
              <a:gd name="connsiteX312" fmla="*/ 950306 w 1027267"/>
              <a:gd name="connsiteY312" fmla="*/ 1280970 h 1290069"/>
              <a:gd name="connsiteX313" fmla="*/ 947717 w 1027267"/>
              <a:gd name="connsiteY313" fmla="*/ 1281110 h 1290069"/>
              <a:gd name="connsiteX314" fmla="*/ 922997 w 1027267"/>
              <a:gd name="connsiteY314" fmla="*/ 1267136 h 1290069"/>
              <a:gd name="connsiteX315" fmla="*/ 922535 w 1027267"/>
              <a:gd name="connsiteY315" fmla="*/ 1290069 h 1290069"/>
              <a:gd name="connsiteX316" fmla="*/ 919117 w 1027267"/>
              <a:gd name="connsiteY316" fmla="*/ 1290069 h 1290069"/>
              <a:gd name="connsiteX317" fmla="*/ 918116 w 1027267"/>
              <a:gd name="connsiteY317" fmla="*/ 1284184 h 1290069"/>
              <a:gd name="connsiteX318" fmla="*/ 931404 w 1027267"/>
              <a:gd name="connsiteY318" fmla="*/ 1257108 h 1290069"/>
              <a:gd name="connsiteX319" fmla="*/ 948225 w 1027267"/>
              <a:gd name="connsiteY319" fmla="*/ 1275363 h 1290069"/>
              <a:gd name="connsiteX320" fmla="*/ 948779 w 1027267"/>
              <a:gd name="connsiteY320" fmla="*/ 1230547 h 1290069"/>
              <a:gd name="connsiteX321" fmla="*/ 958467 w 1027267"/>
              <a:gd name="connsiteY321" fmla="*/ 1225217 h 1290069"/>
              <a:gd name="connsiteX322" fmla="*/ 963147 w 1027267"/>
              <a:gd name="connsiteY322" fmla="*/ 1229390 h 1290069"/>
              <a:gd name="connsiteX323" fmla="*/ 964540 w 1027267"/>
              <a:gd name="connsiteY323" fmla="*/ 1216511 h 1290069"/>
              <a:gd name="connsiteX324" fmla="*/ 974302 w 1027267"/>
              <a:gd name="connsiteY324" fmla="*/ 1197943 h 1290069"/>
              <a:gd name="connsiteX325" fmla="*/ 990661 w 1027267"/>
              <a:gd name="connsiteY325" fmla="*/ 1185460 h 1290069"/>
              <a:gd name="connsiteX326" fmla="*/ 637362 w 1027267"/>
              <a:gd name="connsiteY326" fmla="*/ 1180794 h 1290069"/>
              <a:gd name="connsiteX327" fmla="*/ 641502 w 1027267"/>
              <a:gd name="connsiteY327" fmla="*/ 1185884 h 1290069"/>
              <a:gd name="connsiteX328" fmla="*/ 643597 w 1027267"/>
              <a:gd name="connsiteY328" fmla="*/ 1192102 h 1290069"/>
              <a:gd name="connsiteX329" fmla="*/ 642186 w 1027267"/>
              <a:gd name="connsiteY329" fmla="*/ 1192612 h 1290069"/>
              <a:gd name="connsiteX330" fmla="*/ 639168 w 1027267"/>
              <a:gd name="connsiteY330" fmla="*/ 1188166 h 1290069"/>
              <a:gd name="connsiteX331" fmla="*/ 635730 w 1027267"/>
              <a:gd name="connsiteY331" fmla="*/ 1182060 h 1290069"/>
              <a:gd name="connsiteX332" fmla="*/ 637361 w 1027267"/>
              <a:gd name="connsiteY332" fmla="*/ 1180794 h 1290069"/>
              <a:gd name="connsiteX333" fmla="*/ 813098 w 1027267"/>
              <a:gd name="connsiteY333" fmla="*/ 1180483 h 1290069"/>
              <a:gd name="connsiteX334" fmla="*/ 814576 w 1027267"/>
              <a:gd name="connsiteY334" fmla="*/ 1181070 h 1290069"/>
              <a:gd name="connsiteX335" fmla="*/ 811796 w 1027267"/>
              <a:gd name="connsiteY335" fmla="*/ 1184925 h 1290069"/>
              <a:gd name="connsiteX336" fmla="*/ 804866 w 1027267"/>
              <a:gd name="connsiteY336" fmla="*/ 1190775 h 1290069"/>
              <a:gd name="connsiteX337" fmla="*/ 804330 w 1027267"/>
              <a:gd name="connsiteY337" fmla="*/ 1190180 h 1290069"/>
              <a:gd name="connsiteX338" fmla="*/ 808399 w 1027267"/>
              <a:gd name="connsiteY338" fmla="*/ 1184617 h 1290069"/>
              <a:gd name="connsiteX339" fmla="*/ 811052 w 1027267"/>
              <a:gd name="connsiteY339" fmla="*/ 1182470 h 1290069"/>
              <a:gd name="connsiteX340" fmla="*/ 813098 w 1027267"/>
              <a:gd name="connsiteY340" fmla="*/ 1180483 h 1290069"/>
              <a:gd name="connsiteX341" fmla="*/ 642380 w 1027267"/>
              <a:gd name="connsiteY341" fmla="*/ 1178277 h 1290069"/>
              <a:gd name="connsiteX342" fmla="*/ 653651 w 1027267"/>
              <a:gd name="connsiteY342" fmla="*/ 1199058 h 1290069"/>
              <a:gd name="connsiteX343" fmla="*/ 652749 w 1027267"/>
              <a:gd name="connsiteY343" fmla="*/ 1199319 h 1290069"/>
              <a:gd name="connsiteX344" fmla="*/ 647599 w 1027267"/>
              <a:gd name="connsiteY344" fmla="*/ 1188894 h 1290069"/>
              <a:gd name="connsiteX345" fmla="*/ 641663 w 1027267"/>
              <a:gd name="connsiteY345" fmla="*/ 1178878 h 1290069"/>
              <a:gd name="connsiteX346" fmla="*/ 642380 w 1027267"/>
              <a:gd name="connsiteY346" fmla="*/ 1178277 h 1290069"/>
              <a:gd name="connsiteX347" fmla="*/ 259107 w 1027267"/>
              <a:gd name="connsiteY347" fmla="*/ 1178043 h 1290069"/>
              <a:gd name="connsiteX348" fmla="*/ 266447 w 1027267"/>
              <a:gd name="connsiteY348" fmla="*/ 1185228 h 1290069"/>
              <a:gd name="connsiteX349" fmla="*/ 269455 w 1027267"/>
              <a:gd name="connsiteY349" fmla="*/ 1193154 h 1290069"/>
              <a:gd name="connsiteX350" fmla="*/ 268494 w 1027267"/>
              <a:gd name="connsiteY350" fmla="*/ 1193462 h 1290069"/>
              <a:gd name="connsiteX351" fmla="*/ 268494 w 1027267"/>
              <a:gd name="connsiteY351" fmla="*/ 1193461 h 1290069"/>
              <a:gd name="connsiteX352" fmla="*/ 266330 w 1027267"/>
              <a:gd name="connsiteY352" fmla="*/ 1190071 h 1290069"/>
              <a:gd name="connsiteX353" fmla="*/ 262939 w 1027267"/>
              <a:gd name="connsiteY353" fmla="*/ 1185162 h 1290069"/>
              <a:gd name="connsiteX354" fmla="*/ 258529 w 1027267"/>
              <a:gd name="connsiteY354" fmla="*/ 1178543 h 1290069"/>
              <a:gd name="connsiteX355" fmla="*/ 259107 w 1027267"/>
              <a:gd name="connsiteY355" fmla="*/ 1178043 h 1290069"/>
              <a:gd name="connsiteX356" fmla="*/ 234688 w 1027267"/>
              <a:gd name="connsiteY356" fmla="*/ 1168535 h 1290069"/>
              <a:gd name="connsiteX357" fmla="*/ 238908 w 1027267"/>
              <a:gd name="connsiteY357" fmla="*/ 1172444 h 1290069"/>
              <a:gd name="connsiteX358" fmla="*/ 241214 w 1027267"/>
              <a:gd name="connsiteY358" fmla="*/ 1176917 h 1290069"/>
              <a:gd name="connsiteX359" fmla="*/ 240349 w 1027267"/>
              <a:gd name="connsiteY359" fmla="*/ 1177574 h 1290069"/>
              <a:gd name="connsiteX360" fmla="*/ 237104 w 1027267"/>
              <a:gd name="connsiteY360" fmla="*/ 1174506 h 1290069"/>
              <a:gd name="connsiteX361" fmla="*/ 233450 w 1027267"/>
              <a:gd name="connsiteY361" fmla="*/ 1170184 h 1290069"/>
              <a:gd name="connsiteX362" fmla="*/ 234688 w 1027267"/>
              <a:gd name="connsiteY362" fmla="*/ 1168535 h 1290069"/>
              <a:gd name="connsiteX363" fmla="*/ 243462 w 1027267"/>
              <a:gd name="connsiteY363" fmla="*/ 1167296 h 1290069"/>
              <a:gd name="connsiteX364" fmla="*/ 249555 w 1027267"/>
              <a:gd name="connsiteY364" fmla="*/ 1173059 h 1290069"/>
              <a:gd name="connsiteX365" fmla="*/ 253206 w 1027267"/>
              <a:gd name="connsiteY365" fmla="*/ 1178892 h 1290069"/>
              <a:gd name="connsiteX366" fmla="*/ 252271 w 1027267"/>
              <a:gd name="connsiteY366" fmla="*/ 1179751 h 1290069"/>
              <a:gd name="connsiteX367" fmla="*/ 247114 w 1027267"/>
              <a:gd name="connsiteY367" fmla="*/ 1174782 h 1290069"/>
              <a:gd name="connsiteX368" fmla="*/ 242810 w 1027267"/>
              <a:gd name="connsiteY368" fmla="*/ 1167941 h 1290069"/>
              <a:gd name="connsiteX369" fmla="*/ 243462 w 1027267"/>
              <a:gd name="connsiteY369" fmla="*/ 1167296 h 1290069"/>
              <a:gd name="connsiteX370" fmla="*/ 803422 w 1027267"/>
              <a:gd name="connsiteY370" fmla="*/ 1162186 h 1290069"/>
              <a:gd name="connsiteX371" fmla="*/ 805098 w 1027267"/>
              <a:gd name="connsiteY371" fmla="*/ 1164372 h 1290069"/>
              <a:gd name="connsiteX372" fmla="*/ 799520 w 1027267"/>
              <a:gd name="connsiteY372" fmla="*/ 1169625 h 1290069"/>
              <a:gd name="connsiteX373" fmla="*/ 799521 w 1027267"/>
              <a:gd name="connsiteY373" fmla="*/ 1169624 h 1290069"/>
              <a:gd name="connsiteX374" fmla="*/ 794914 w 1027267"/>
              <a:gd name="connsiteY374" fmla="*/ 1173411 h 1290069"/>
              <a:gd name="connsiteX375" fmla="*/ 794265 w 1027267"/>
              <a:gd name="connsiteY375" fmla="*/ 1172752 h 1290069"/>
              <a:gd name="connsiteX376" fmla="*/ 803422 w 1027267"/>
              <a:gd name="connsiteY376" fmla="*/ 1162186 h 1290069"/>
              <a:gd name="connsiteX377" fmla="*/ 490473 w 1027267"/>
              <a:gd name="connsiteY377" fmla="*/ 1148389 h 1290069"/>
              <a:gd name="connsiteX378" fmla="*/ 492172 w 1027267"/>
              <a:gd name="connsiteY378" fmla="*/ 1157317 h 1290069"/>
              <a:gd name="connsiteX379" fmla="*/ 490901 w 1027267"/>
              <a:gd name="connsiteY379" fmla="*/ 1157519 h 1290069"/>
              <a:gd name="connsiteX380" fmla="*/ 489464 w 1027267"/>
              <a:gd name="connsiteY380" fmla="*/ 1153591 h 1290069"/>
              <a:gd name="connsiteX381" fmla="*/ 489089 w 1027267"/>
              <a:gd name="connsiteY381" fmla="*/ 1148726 h 1290069"/>
              <a:gd name="connsiteX382" fmla="*/ 490473 w 1027267"/>
              <a:gd name="connsiteY382" fmla="*/ 1148389 h 1290069"/>
              <a:gd name="connsiteX383" fmla="*/ 803573 w 1027267"/>
              <a:gd name="connsiteY383" fmla="*/ 1142944 h 1290069"/>
              <a:gd name="connsiteX384" fmla="*/ 805384 w 1027267"/>
              <a:gd name="connsiteY384" fmla="*/ 1143064 h 1290069"/>
              <a:gd name="connsiteX385" fmla="*/ 805808 w 1027267"/>
              <a:gd name="connsiteY385" fmla="*/ 1143693 h 1290069"/>
              <a:gd name="connsiteX386" fmla="*/ 805243 w 1027267"/>
              <a:gd name="connsiteY386" fmla="*/ 1145416 h 1290069"/>
              <a:gd name="connsiteX387" fmla="*/ 797941 w 1027267"/>
              <a:gd name="connsiteY387" fmla="*/ 1152535 h 1290069"/>
              <a:gd name="connsiteX388" fmla="*/ 796939 w 1027267"/>
              <a:gd name="connsiteY388" fmla="*/ 1151313 h 1290069"/>
              <a:gd name="connsiteX389" fmla="*/ 796938 w 1027267"/>
              <a:gd name="connsiteY389" fmla="*/ 1151314 h 1290069"/>
              <a:gd name="connsiteX390" fmla="*/ 800156 w 1027267"/>
              <a:gd name="connsiteY390" fmla="*/ 1146625 h 1290069"/>
              <a:gd name="connsiteX391" fmla="*/ 803573 w 1027267"/>
              <a:gd name="connsiteY391" fmla="*/ 1142944 h 1290069"/>
              <a:gd name="connsiteX392" fmla="*/ 466408 w 1027267"/>
              <a:gd name="connsiteY392" fmla="*/ 1135205 h 1290069"/>
              <a:gd name="connsiteX393" fmla="*/ 461846 w 1027267"/>
              <a:gd name="connsiteY393" fmla="*/ 1138771 h 1290069"/>
              <a:gd name="connsiteX394" fmla="*/ 456189 w 1027267"/>
              <a:gd name="connsiteY394" fmla="*/ 1162604 h 1290069"/>
              <a:gd name="connsiteX395" fmla="*/ 458991 w 1027267"/>
              <a:gd name="connsiteY395" fmla="*/ 1205561 h 1290069"/>
              <a:gd name="connsiteX396" fmla="*/ 451401 w 1027267"/>
              <a:gd name="connsiteY396" fmla="*/ 1245198 h 1290069"/>
              <a:gd name="connsiteX397" fmla="*/ 448416 w 1027267"/>
              <a:gd name="connsiteY397" fmla="*/ 1254509 h 1290069"/>
              <a:gd name="connsiteX398" fmla="*/ 451530 w 1027267"/>
              <a:gd name="connsiteY398" fmla="*/ 1251753 h 1290069"/>
              <a:gd name="connsiteX399" fmla="*/ 453319 w 1027267"/>
              <a:gd name="connsiteY399" fmla="*/ 1250110 h 1290069"/>
              <a:gd name="connsiteX400" fmla="*/ 457201 w 1027267"/>
              <a:gd name="connsiteY400" fmla="*/ 1239047 h 1290069"/>
              <a:gd name="connsiteX401" fmla="*/ 459397 w 1027267"/>
              <a:gd name="connsiteY401" fmla="*/ 1226678 h 1290069"/>
              <a:gd name="connsiteX402" fmla="*/ 460866 w 1027267"/>
              <a:gd name="connsiteY402" fmla="*/ 1227186 h 1290069"/>
              <a:gd name="connsiteX403" fmla="*/ 460227 w 1027267"/>
              <a:gd name="connsiteY403" fmla="*/ 1242570 h 1290069"/>
              <a:gd name="connsiteX404" fmla="*/ 459850 w 1027267"/>
              <a:gd name="connsiteY404" fmla="*/ 1244095 h 1290069"/>
              <a:gd name="connsiteX405" fmla="*/ 464949 w 1027267"/>
              <a:gd name="connsiteY405" fmla="*/ 1239395 h 1290069"/>
              <a:gd name="connsiteX406" fmla="*/ 469755 w 1027267"/>
              <a:gd name="connsiteY406" fmla="*/ 1210582 h 1290069"/>
              <a:gd name="connsiteX407" fmla="*/ 469759 w 1027267"/>
              <a:gd name="connsiteY407" fmla="*/ 1210592 h 1290069"/>
              <a:gd name="connsiteX408" fmla="*/ 472699 w 1027267"/>
              <a:gd name="connsiteY408" fmla="*/ 1179228 h 1290069"/>
              <a:gd name="connsiteX409" fmla="*/ 473984 w 1027267"/>
              <a:gd name="connsiteY409" fmla="*/ 1179480 h 1290069"/>
              <a:gd name="connsiteX410" fmla="*/ 472713 w 1027267"/>
              <a:gd name="connsiteY410" fmla="*/ 1218240 h 1290069"/>
              <a:gd name="connsiteX411" fmla="*/ 476683 w 1027267"/>
              <a:gd name="connsiteY411" fmla="*/ 1202265 h 1290069"/>
              <a:gd name="connsiteX412" fmla="*/ 480058 w 1027267"/>
              <a:gd name="connsiteY412" fmla="*/ 1178769 h 1290069"/>
              <a:gd name="connsiteX413" fmla="*/ 481343 w 1027267"/>
              <a:gd name="connsiteY413" fmla="*/ 1163693 h 1290069"/>
              <a:gd name="connsiteX414" fmla="*/ 482746 w 1027267"/>
              <a:gd name="connsiteY414" fmla="*/ 1163598 h 1290069"/>
              <a:gd name="connsiteX415" fmla="*/ 482013 w 1027267"/>
              <a:gd name="connsiteY415" fmla="*/ 1195024 h 1290069"/>
              <a:gd name="connsiteX416" fmla="*/ 479705 w 1027267"/>
              <a:gd name="connsiteY416" fmla="*/ 1210727 h 1290069"/>
              <a:gd name="connsiteX417" fmla="*/ 475957 w 1027267"/>
              <a:gd name="connsiteY417" fmla="*/ 1228808 h 1290069"/>
              <a:gd name="connsiteX418" fmla="*/ 478406 w 1027267"/>
              <a:gd name="connsiteY418" fmla="*/ 1226377 h 1290069"/>
              <a:gd name="connsiteX419" fmla="*/ 485624 w 1027267"/>
              <a:gd name="connsiteY419" fmla="*/ 1206751 h 1290069"/>
              <a:gd name="connsiteX420" fmla="*/ 490409 w 1027267"/>
              <a:gd name="connsiteY420" fmla="*/ 1179517 h 1290069"/>
              <a:gd name="connsiteX421" fmla="*/ 491848 w 1027267"/>
              <a:gd name="connsiteY421" fmla="*/ 1179609 h 1290069"/>
              <a:gd name="connsiteX422" fmla="*/ 487693 w 1027267"/>
              <a:gd name="connsiteY422" fmla="*/ 1210898 h 1290069"/>
              <a:gd name="connsiteX423" fmla="*/ 484493 w 1027267"/>
              <a:gd name="connsiteY423" fmla="*/ 1220342 h 1290069"/>
              <a:gd name="connsiteX424" fmla="*/ 485469 w 1027267"/>
              <a:gd name="connsiteY424" fmla="*/ 1219381 h 1290069"/>
              <a:gd name="connsiteX425" fmla="*/ 496015 w 1027267"/>
              <a:gd name="connsiteY425" fmla="*/ 1190012 h 1290069"/>
              <a:gd name="connsiteX426" fmla="*/ 499336 w 1027267"/>
              <a:gd name="connsiteY426" fmla="*/ 1171673 h 1290069"/>
              <a:gd name="connsiteX427" fmla="*/ 496730 w 1027267"/>
              <a:gd name="connsiteY427" fmla="*/ 1154930 h 1290069"/>
              <a:gd name="connsiteX428" fmla="*/ 498378 w 1027267"/>
              <a:gd name="connsiteY428" fmla="*/ 1154048 h 1290069"/>
              <a:gd name="connsiteX429" fmla="*/ 498613 w 1027267"/>
              <a:gd name="connsiteY429" fmla="*/ 1190569 h 1290069"/>
              <a:gd name="connsiteX430" fmla="*/ 495747 w 1027267"/>
              <a:gd name="connsiteY430" fmla="*/ 1199616 h 1290069"/>
              <a:gd name="connsiteX431" fmla="*/ 503891 w 1027267"/>
              <a:gd name="connsiteY431" fmla="*/ 1175734 h 1290069"/>
              <a:gd name="connsiteX432" fmla="*/ 496708 w 1027267"/>
              <a:gd name="connsiteY432" fmla="*/ 1144454 h 1290069"/>
              <a:gd name="connsiteX433" fmla="*/ 481399 w 1027267"/>
              <a:gd name="connsiteY433" fmla="*/ 1147987 h 1290069"/>
              <a:gd name="connsiteX434" fmla="*/ 478426 w 1027267"/>
              <a:gd name="connsiteY434" fmla="*/ 1147511 h 1290069"/>
              <a:gd name="connsiteX435" fmla="*/ 471082 w 1027267"/>
              <a:gd name="connsiteY435" fmla="*/ 1137600 h 1290069"/>
              <a:gd name="connsiteX436" fmla="*/ 466408 w 1027267"/>
              <a:gd name="connsiteY436" fmla="*/ 1135205 h 1290069"/>
              <a:gd name="connsiteX437" fmla="*/ 653886 w 1027267"/>
              <a:gd name="connsiteY437" fmla="*/ 1129032 h 1290069"/>
              <a:gd name="connsiteX438" fmla="*/ 653190 w 1027267"/>
              <a:gd name="connsiteY438" fmla="*/ 1129352 h 1290069"/>
              <a:gd name="connsiteX439" fmla="*/ 597909 w 1027267"/>
              <a:gd name="connsiteY439" fmla="*/ 1136817 h 1290069"/>
              <a:gd name="connsiteX440" fmla="*/ 571875 w 1027267"/>
              <a:gd name="connsiteY440" fmla="*/ 1142125 h 1290069"/>
              <a:gd name="connsiteX441" fmla="*/ 561760 w 1027267"/>
              <a:gd name="connsiteY441" fmla="*/ 1144858 h 1290069"/>
              <a:gd name="connsiteX442" fmla="*/ 561244 w 1027267"/>
              <a:gd name="connsiteY442" fmla="*/ 1145491 h 1290069"/>
              <a:gd name="connsiteX443" fmla="*/ 554469 w 1027267"/>
              <a:gd name="connsiteY443" fmla="*/ 1153802 h 1290069"/>
              <a:gd name="connsiteX444" fmla="*/ 592969 w 1027267"/>
              <a:gd name="connsiteY444" fmla="*/ 1145442 h 1290069"/>
              <a:gd name="connsiteX445" fmla="*/ 622951 w 1027267"/>
              <a:gd name="connsiteY445" fmla="*/ 1141715 h 1290069"/>
              <a:gd name="connsiteX446" fmla="*/ 644357 w 1027267"/>
              <a:gd name="connsiteY446" fmla="*/ 1139205 h 1290069"/>
              <a:gd name="connsiteX447" fmla="*/ 645557 w 1027267"/>
              <a:gd name="connsiteY447" fmla="*/ 1142618 h 1290069"/>
              <a:gd name="connsiteX448" fmla="*/ 620487 w 1027267"/>
              <a:gd name="connsiteY448" fmla="*/ 1145790 h 1290069"/>
              <a:gd name="connsiteX449" fmla="*/ 593016 w 1027267"/>
              <a:gd name="connsiteY449" fmla="*/ 1149275 h 1290069"/>
              <a:gd name="connsiteX450" fmla="*/ 566191 w 1027267"/>
              <a:gd name="connsiteY450" fmla="*/ 1153869 h 1290069"/>
              <a:gd name="connsiteX451" fmla="*/ 550942 w 1027267"/>
              <a:gd name="connsiteY451" fmla="*/ 1158123 h 1290069"/>
              <a:gd name="connsiteX452" fmla="*/ 543205 w 1027267"/>
              <a:gd name="connsiteY452" fmla="*/ 1167595 h 1290069"/>
              <a:gd name="connsiteX453" fmla="*/ 572815 w 1027267"/>
              <a:gd name="connsiteY453" fmla="*/ 1157141 h 1290069"/>
              <a:gd name="connsiteX454" fmla="*/ 620743 w 1027267"/>
              <a:gd name="connsiteY454" fmla="*/ 1153698 h 1290069"/>
              <a:gd name="connsiteX455" fmla="*/ 620732 w 1027267"/>
              <a:gd name="connsiteY455" fmla="*/ 1156907 h 1290069"/>
              <a:gd name="connsiteX456" fmla="*/ 576547 w 1027267"/>
              <a:gd name="connsiteY456" fmla="*/ 1160479 h 1290069"/>
              <a:gd name="connsiteX457" fmla="*/ 548035 w 1027267"/>
              <a:gd name="connsiteY457" fmla="*/ 1169763 h 1290069"/>
              <a:gd name="connsiteX458" fmla="*/ 538173 w 1027267"/>
              <a:gd name="connsiteY458" fmla="*/ 1173773 h 1290069"/>
              <a:gd name="connsiteX459" fmla="*/ 530144 w 1027267"/>
              <a:gd name="connsiteY459" fmla="*/ 1183643 h 1290069"/>
              <a:gd name="connsiteX460" fmla="*/ 577171 w 1027267"/>
              <a:gd name="connsiteY460" fmla="*/ 1166373 h 1290069"/>
              <a:gd name="connsiteX461" fmla="*/ 577172 w 1027267"/>
              <a:gd name="connsiteY461" fmla="*/ 1166373 h 1290069"/>
              <a:gd name="connsiteX462" fmla="*/ 626934 w 1027267"/>
              <a:gd name="connsiteY462" fmla="*/ 1151667 h 1290069"/>
              <a:gd name="connsiteX463" fmla="*/ 628724 w 1027267"/>
              <a:gd name="connsiteY463" fmla="*/ 1149996 h 1290069"/>
              <a:gd name="connsiteX464" fmla="*/ 655716 w 1027267"/>
              <a:gd name="connsiteY464" fmla="*/ 1134033 h 1290069"/>
              <a:gd name="connsiteX465" fmla="*/ 653886 w 1027267"/>
              <a:gd name="connsiteY465" fmla="*/ 1129032 h 1290069"/>
              <a:gd name="connsiteX466" fmla="*/ 726881 w 1027267"/>
              <a:gd name="connsiteY466" fmla="*/ 1126903 h 1290069"/>
              <a:gd name="connsiteX467" fmla="*/ 729970 w 1027267"/>
              <a:gd name="connsiteY467" fmla="*/ 1127761 h 1290069"/>
              <a:gd name="connsiteX468" fmla="*/ 729972 w 1027267"/>
              <a:gd name="connsiteY468" fmla="*/ 1127759 h 1290069"/>
              <a:gd name="connsiteX469" fmla="*/ 729453 w 1027267"/>
              <a:gd name="connsiteY469" fmla="*/ 1135897 h 1290069"/>
              <a:gd name="connsiteX470" fmla="*/ 727920 w 1027267"/>
              <a:gd name="connsiteY470" fmla="*/ 1136237 h 1290069"/>
              <a:gd name="connsiteX471" fmla="*/ 726881 w 1027267"/>
              <a:gd name="connsiteY471" fmla="*/ 1126903 h 1290069"/>
              <a:gd name="connsiteX472" fmla="*/ 647178 w 1027267"/>
              <a:gd name="connsiteY472" fmla="*/ 1117327 h 1290069"/>
              <a:gd name="connsiteX473" fmla="*/ 647095 w 1027267"/>
              <a:gd name="connsiteY473" fmla="*/ 1120190 h 1290069"/>
              <a:gd name="connsiteX474" fmla="*/ 639005 w 1027267"/>
              <a:gd name="connsiteY474" fmla="*/ 1119849 h 1290069"/>
              <a:gd name="connsiteX475" fmla="*/ 638591 w 1027267"/>
              <a:gd name="connsiteY475" fmla="*/ 1118706 h 1290069"/>
              <a:gd name="connsiteX476" fmla="*/ 647178 w 1027267"/>
              <a:gd name="connsiteY476" fmla="*/ 1117327 h 1290069"/>
              <a:gd name="connsiteX477" fmla="*/ 725407 w 1027267"/>
              <a:gd name="connsiteY477" fmla="*/ 1117075 h 1290069"/>
              <a:gd name="connsiteX478" fmla="*/ 716306 w 1027267"/>
              <a:gd name="connsiteY478" fmla="*/ 1132753 h 1290069"/>
              <a:gd name="connsiteX479" fmla="*/ 714705 w 1027267"/>
              <a:gd name="connsiteY479" fmla="*/ 1143842 h 1290069"/>
              <a:gd name="connsiteX480" fmla="*/ 707212 w 1027267"/>
              <a:gd name="connsiteY480" fmla="*/ 1167280 h 1290069"/>
              <a:gd name="connsiteX481" fmla="*/ 710756 w 1027267"/>
              <a:gd name="connsiteY481" fmla="*/ 1203451 h 1290069"/>
              <a:gd name="connsiteX482" fmla="*/ 709935 w 1027267"/>
              <a:gd name="connsiteY482" fmla="*/ 1236377 h 1290069"/>
              <a:gd name="connsiteX483" fmla="*/ 700119 w 1027267"/>
              <a:gd name="connsiteY483" fmla="*/ 1282919 h 1290069"/>
              <a:gd name="connsiteX484" fmla="*/ 733837 w 1027267"/>
              <a:gd name="connsiteY484" fmla="*/ 1212168 h 1290069"/>
              <a:gd name="connsiteX485" fmla="*/ 733839 w 1027267"/>
              <a:gd name="connsiteY485" fmla="*/ 1212167 h 1290069"/>
              <a:gd name="connsiteX486" fmla="*/ 734153 w 1027267"/>
              <a:gd name="connsiteY486" fmla="*/ 1211065 h 1290069"/>
              <a:gd name="connsiteX487" fmla="*/ 731907 w 1027267"/>
              <a:gd name="connsiteY487" fmla="*/ 1205797 h 1290069"/>
              <a:gd name="connsiteX488" fmla="*/ 727177 w 1027267"/>
              <a:gd name="connsiteY488" fmla="*/ 1199289 h 1290069"/>
              <a:gd name="connsiteX489" fmla="*/ 725453 w 1027267"/>
              <a:gd name="connsiteY489" fmla="*/ 1196994 h 1290069"/>
              <a:gd name="connsiteX490" fmla="*/ 726372 w 1027267"/>
              <a:gd name="connsiteY490" fmla="*/ 1195676 h 1290069"/>
              <a:gd name="connsiteX491" fmla="*/ 733953 w 1027267"/>
              <a:gd name="connsiteY491" fmla="*/ 1203782 h 1290069"/>
              <a:gd name="connsiteX492" fmla="*/ 735164 w 1027267"/>
              <a:gd name="connsiteY492" fmla="*/ 1206270 h 1290069"/>
              <a:gd name="connsiteX493" fmla="*/ 720778 w 1027267"/>
              <a:gd name="connsiteY493" fmla="*/ 1168644 h 1290069"/>
              <a:gd name="connsiteX494" fmla="*/ 721683 w 1027267"/>
              <a:gd name="connsiteY494" fmla="*/ 1166830 h 1290069"/>
              <a:gd name="connsiteX495" fmla="*/ 735555 w 1027267"/>
              <a:gd name="connsiteY495" fmla="*/ 1186248 h 1290069"/>
              <a:gd name="connsiteX496" fmla="*/ 736640 w 1027267"/>
              <a:gd name="connsiteY496" fmla="*/ 1190656 h 1290069"/>
              <a:gd name="connsiteX497" fmla="*/ 735799 w 1027267"/>
              <a:gd name="connsiteY497" fmla="*/ 1180059 h 1290069"/>
              <a:gd name="connsiteX498" fmla="*/ 728088 w 1027267"/>
              <a:gd name="connsiteY498" fmla="*/ 1141410 h 1290069"/>
              <a:gd name="connsiteX499" fmla="*/ 729620 w 1027267"/>
              <a:gd name="connsiteY499" fmla="*/ 1141071 h 1290069"/>
              <a:gd name="connsiteX500" fmla="*/ 740509 w 1027267"/>
              <a:gd name="connsiteY500" fmla="*/ 1190446 h 1290069"/>
              <a:gd name="connsiteX501" fmla="*/ 740554 w 1027267"/>
              <a:gd name="connsiteY501" fmla="*/ 1194998 h 1290069"/>
              <a:gd name="connsiteX502" fmla="*/ 741888 w 1027267"/>
              <a:gd name="connsiteY502" fmla="*/ 1191524 h 1290069"/>
              <a:gd name="connsiteX503" fmla="*/ 754694 w 1027267"/>
              <a:gd name="connsiteY503" fmla="*/ 1156003 h 1290069"/>
              <a:gd name="connsiteX504" fmla="*/ 754205 w 1027267"/>
              <a:gd name="connsiteY504" fmla="*/ 1138821 h 1290069"/>
              <a:gd name="connsiteX505" fmla="*/ 751269 w 1027267"/>
              <a:gd name="connsiteY505" fmla="*/ 1128171 h 1290069"/>
              <a:gd name="connsiteX506" fmla="*/ 736349 w 1027267"/>
              <a:gd name="connsiteY506" fmla="*/ 1117857 h 1290069"/>
              <a:gd name="connsiteX507" fmla="*/ 725407 w 1027267"/>
              <a:gd name="connsiteY507" fmla="*/ 1117075 h 1290069"/>
              <a:gd name="connsiteX508" fmla="*/ 797009 w 1027267"/>
              <a:gd name="connsiteY508" fmla="*/ 1104528 h 1290069"/>
              <a:gd name="connsiteX509" fmla="*/ 797290 w 1027267"/>
              <a:gd name="connsiteY509" fmla="*/ 1104604 h 1290069"/>
              <a:gd name="connsiteX510" fmla="*/ 797920 w 1027267"/>
              <a:gd name="connsiteY510" fmla="*/ 1105416 h 1290069"/>
              <a:gd name="connsiteX511" fmla="*/ 794517 w 1027267"/>
              <a:gd name="connsiteY511" fmla="*/ 1108989 h 1290069"/>
              <a:gd name="connsiteX512" fmla="*/ 793619 w 1027267"/>
              <a:gd name="connsiteY512" fmla="*/ 1108331 h 1290069"/>
              <a:gd name="connsiteX513" fmla="*/ 795620 w 1027267"/>
              <a:gd name="connsiteY513" fmla="*/ 1104798 h 1290069"/>
              <a:gd name="connsiteX514" fmla="*/ 797009 w 1027267"/>
              <a:gd name="connsiteY514" fmla="*/ 1104528 h 1290069"/>
              <a:gd name="connsiteX515" fmla="*/ 657618 w 1027267"/>
              <a:gd name="connsiteY515" fmla="*/ 1103771 h 1290069"/>
              <a:gd name="connsiteX516" fmla="*/ 657618 w 1027267"/>
              <a:gd name="connsiteY516" fmla="*/ 1103772 h 1290069"/>
              <a:gd name="connsiteX517" fmla="*/ 657617 w 1027267"/>
              <a:gd name="connsiteY517" fmla="*/ 1103772 h 1290069"/>
              <a:gd name="connsiteX518" fmla="*/ 664820 w 1027267"/>
              <a:gd name="connsiteY518" fmla="*/ 1102686 h 1290069"/>
              <a:gd name="connsiteX519" fmla="*/ 664751 w 1027267"/>
              <a:gd name="connsiteY519" fmla="*/ 1105553 h 1290069"/>
              <a:gd name="connsiteX520" fmla="*/ 657809 w 1027267"/>
              <a:gd name="connsiteY520" fmla="*/ 1105699 h 1290069"/>
              <a:gd name="connsiteX521" fmla="*/ 657618 w 1027267"/>
              <a:gd name="connsiteY521" fmla="*/ 1103772 h 1290069"/>
              <a:gd name="connsiteX522" fmla="*/ 792806 w 1027267"/>
              <a:gd name="connsiteY522" fmla="*/ 1093345 h 1290069"/>
              <a:gd name="connsiteX523" fmla="*/ 793374 w 1027267"/>
              <a:gd name="connsiteY523" fmla="*/ 1093579 h 1290069"/>
              <a:gd name="connsiteX524" fmla="*/ 792069 w 1027267"/>
              <a:gd name="connsiteY524" fmla="*/ 1098684 h 1290069"/>
              <a:gd name="connsiteX525" fmla="*/ 792069 w 1027267"/>
              <a:gd name="connsiteY525" fmla="*/ 1098685 h 1290069"/>
              <a:gd name="connsiteX526" fmla="*/ 788313 w 1027267"/>
              <a:gd name="connsiteY526" fmla="*/ 1102288 h 1290069"/>
              <a:gd name="connsiteX527" fmla="*/ 787237 w 1027267"/>
              <a:gd name="connsiteY527" fmla="*/ 1101483 h 1290069"/>
              <a:gd name="connsiteX528" fmla="*/ 791010 w 1027267"/>
              <a:gd name="connsiteY528" fmla="*/ 1094950 h 1290069"/>
              <a:gd name="connsiteX529" fmla="*/ 792806 w 1027267"/>
              <a:gd name="connsiteY529" fmla="*/ 1093345 h 1290069"/>
              <a:gd name="connsiteX530" fmla="*/ 668651 w 1027267"/>
              <a:gd name="connsiteY530" fmla="*/ 1083336 h 1290069"/>
              <a:gd name="connsiteX531" fmla="*/ 668550 w 1027267"/>
              <a:gd name="connsiteY531" fmla="*/ 1085874 h 1290069"/>
              <a:gd name="connsiteX532" fmla="*/ 663360 w 1027267"/>
              <a:gd name="connsiteY532" fmla="*/ 1086730 h 1290069"/>
              <a:gd name="connsiteX533" fmla="*/ 662780 w 1027267"/>
              <a:gd name="connsiteY533" fmla="*/ 1085108 h 1290069"/>
              <a:gd name="connsiteX534" fmla="*/ 668651 w 1027267"/>
              <a:gd name="connsiteY534" fmla="*/ 1083336 h 1290069"/>
              <a:gd name="connsiteX535" fmla="*/ 652095 w 1027267"/>
              <a:gd name="connsiteY535" fmla="*/ 1079213 h 1290069"/>
              <a:gd name="connsiteX536" fmla="*/ 609325 w 1027267"/>
              <a:gd name="connsiteY536" fmla="*/ 1090355 h 1290069"/>
              <a:gd name="connsiteX537" fmla="*/ 605961 w 1027267"/>
              <a:gd name="connsiteY537" fmla="*/ 1093662 h 1290069"/>
              <a:gd name="connsiteX538" fmla="*/ 625855 w 1027267"/>
              <a:gd name="connsiteY538" fmla="*/ 1089263 h 1290069"/>
              <a:gd name="connsiteX539" fmla="*/ 657951 w 1027267"/>
              <a:gd name="connsiteY539" fmla="*/ 1085421 h 1290069"/>
              <a:gd name="connsiteX540" fmla="*/ 658298 w 1027267"/>
              <a:gd name="connsiteY540" fmla="*/ 1087413 h 1290069"/>
              <a:gd name="connsiteX541" fmla="*/ 626319 w 1027267"/>
              <a:gd name="connsiteY541" fmla="*/ 1092613 h 1290069"/>
              <a:gd name="connsiteX542" fmla="*/ 601167 w 1027267"/>
              <a:gd name="connsiteY542" fmla="*/ 1098803 h 1290069"/>
              <a:gd name="connsiteX543" fmla="*/ 597943 w 1027267"/>
              <a:gd name="connsiteY543" fmla="*/ 1102368 h 1290069"/>
              <a:gd name="connsiteX544" fmla="*/ 617583 w 1027267"/>
              <a:gd name="connsiteY544" fmla="*/ 1098692 h 1290069"/>
              <a:gd name="connsiteX545" fmla="*/ 651384 w 1027267"/>
              <a:gd name="connsiteY545" fmla="*/ 1093717 h 1290069"/>
              <a:gd name="connsiteX546" fmla="*/ 651888 w 1027267"/>
              <a:gd name="connsiteY546" fmla="*/ 1095221 h 1290069"/>
              <a:gd name="connsiteX547" fmla="*/ 640727 w 1027267"/>
              <a:gd name="connsiteY547" fmla="*/ 1098311 h 1290069"/>
              <a:gd name="connsiteX548" fmla="*/ 618846 w 1027267"/>
              <a:gd name="connsiteY548" fmla="*/ 1102400 h 1290069"/>
              <a:gd name="connsiteX549" fmla="*/ 593183 w 1027267"/>
              <a:gd name="connsiteY549" fmla="*/ 1107726 h 1290069"/>
              <a:gd name="connsiteX550" fmla="*/ 586270 w 1027267"/>
              <a:gd name="connsiteY550" fmla="*/ 1115651 h 1290069"/>
              <a:gd name="connsiteX551" fmla="*/ 592939 w 1027267"/>
              <a:gd name="connsiteY551" fmla="*/ 1114014 h 1290069"/>
              <a:gd name="connsiteX552" fmla="*/ 612897 w 1027267"/>
              <a:gd name="connsiteY552" fmla="*/ 1108569 h 1290069"/>
              <a:gd name="connsiteX553" fmla="*/ 654540 w 1027267"/>
              <a:gd name="connsiteY553" fmla="*/ 1104033 h 1290069"/>
              <a:gd name="connsiteX554" fmla="*/ 654540 w 1027267"/>
              <a:gd name="connsiteY554" fmla="*/ 1105360 h 1290069"/>
              <a:gd name="connsiteX555" fmla="*/ 616861 w 1027267"/>
              <a:gd name="connsiteY555" fmla="*/ 1111820 h 1290069"/>
              <a:gd name="connsiteX556" fmla="*/ 582126 w 1027267"/>
              <a:gd name="connsiteY556" fmla="*/ 1120505 h 1290069"/>
              <a:gd name="connsiteX557" fmla="*/ 576603 w 1027267"/>
              <a:gd name="connsiteY557" fmla="*/ 1126990 h 1290069"/>
              <a:gd name="connsiteX558" fmla="*/ 601720 w 1027267"/>
              <a:gd name="connsiteY558" fmla="*/ 1120004 h 1290069"/>
              <a:gd name="connsiteX559" fmla="*/ 634463 w 1027267"/>
              <a:gd name="connsiteY559" fmla="*/ 1118444 h 1290069"/>
              <a:gd name="connsiteX560" fmla="*/ 634497 w 1027267"/>
              <a:gd name="connsiteY560" fmla="*/ 1120381 h 1290069"/>
              <a:gd name="connsiteX561" fmla="*/ 596347 w 1027267"/>
              <a:gd name="connsiteY561" fmla="*/ 1124652 h 1290069"/>
              <a:gd name="connsiteX562" fmla="*/ 572923 w 1027267"/>
              <a:gd name="connsiteY562" fmla="*/ 1131385 h 1290069"/>
              <a:gd name="connsiteX563" fmla="*/ 566218 w 1027267"/>
              <a:gd name="connsiteY563" fmla="*/ 1139466 h 1290069"/>
              <a:gd name="connsiteX564" fmla="*/ 603910 w 1027267"/>
              <a:gd name="connsiteY564" fmla="*/ 1131966 h 1290069"/>
              <a:gd name="connsiteX565" fmla="*/ 652678 w 1027267"/>
              <a:gd name="connsiteY565" fmla="*/ 1126301 h 1290069"/>
              <a:gd name="connsiteX566" fmla="*/ 652683 w 1027267"/>
              <a:gd name="connsiteY566" fmla="*/ 1126298 h 1290069"/>
              <a:gd name="connsiteX567" fmla="*/ 650716 w 1027267"/>
              <a:gd name="connsiteY567" fmla="*/ 1121615 h 1290069"/>
              <a:gd name="connsiteX568" fmla="*/ 652019 w 1027267"/>
              <a:gd name="connsiteY568" fmla="*/ 1119543 h 1290069"/>
              <a:gd name="connsiteX569" fmla="*/ 652022 w 1027267"/>
              <a:gd name="connsiteY569" fmla="*/ 1119542 h 1290069"/>
              <a:gd name="connsiteX570" fmla="*/ 665512 w 1027267"/>
              <a:gd name="connsiteY570" fmla="*/ 1118546 h 1290069"/>
              <a:gd name="connsiteX571" fmla="*/ 663290 w 1027267"/>
              <a:gd name="connsiteY571" fmla="*/ 1097325 h 1290069"/>
              <a:gd name="connsiteX572" fmla="*/ 663570 w 1027267"/>
              <a:gd name="connsiteY572" fmla="*/ 1094031 h 1290069"/>
              <a:gd name="connsiteX573" fmla="*/ 671700 w 1027267"/>
              <a:gd name="connsiteY573" fmla="*/ 1090411 h 1290069"/>
              <a:gd name="connsiteX574" fmla="*/ 667911 w 1027267"/>
              <a:gd name="connsiteY574" fmla="*/ 1079341 h 1290069"/>
              <a:gd name="connsiteX575" fmla="*/ 652095 w 1027267"/>
              <a:gd name="connsiteY575" fmla="*/ 1079213 h 1290069"/>
              <a:gd name="connsiteX576" fmla="*/ 18434 w 1027267"/>
              <a:gd name="connsiteY576" fmla="*/ 1063317 h 1290069"/>
              <a:gd name="connsiteX577" fmla="*/ 23982 w 1027267"/>
              <a:gd name="connsiteY577" fmla="*/ 1063931 h 1290069"/>
              <a:gd name="connsiteX578" fmla="*/ 23450 w 1027267"/>
              <a:gd name="connsiteY578" fmla="*/ 1064456 h 1290069"/>
              <a:gd name="connsiteX579" fmla="*/ 18388 w 1027267"/>
              <a:gd name="connsiteY579" fmla="*/ 1065988 h 1290069"/>
              <a:gd name="connsiteX580" fmla="*/ 13568 w 1027267"/>
              <a:gd name="connsiteY580" fmla="*/ 1069318 h 1290069"/>
              <a:gd name="connsiteX581" fmla="*/ 12948 w 1027267"/>
              <a:gd name="connsiteY581" fmla="*/ 1068399 h 1290069"/>
              <a:gd name="connsiteX582" fmla="*/ 18434 w 1027267"/>
              <a:gd name="connsiteY582" fmla="*/ 1063317 h 1290069"/>
              <a:gd name="connsiteX583" fmla="*/ 786342 w 1027267"/>
              <a:gd name="connsiteY583" fmla="*/ 1054960 h 1290069"/>
              <a:gd name="connsiteX584" fmla="*/ 786341 w 1027267"/>
              <a:gd name="connsiteY584" fmla="*/ 1054961 h 1290069"/>
              <a:gd name="connsiteX585" fmla="*/ 786342 w 1027267"/>
              <a:gd name="connsiteY585" fmla="*/ 1054961 h 1290069"/>
              <a:gd name="connsiteX586" fmla="*/ 783936 w 1027267"/>
              <a:gd name="connsiteY586" fmla="*/ 1060406 h 1290069"/>
              <a:gd name="connsiteX587" fmla="*/ 781576 w 1027267"/>
              <a:gd name="connsiteY587" fmla="*/ 1065611 h 1290069"/>
              <a:gd name="connsiteX588" fmla="*/ 781561 w 1027267"/>
              <a:gd name="connsiteY588" fmla="*/ 1067017 h 1290069"/>
              <a:gd name="connsiteX589" fmla="*/ 780984 w 1027267"/>
              <a:gd name="connsiteY589" fmla="*/ 1074814 h 1290069"/>
              <a:gd name="connsiteX590" fmla="*/ 788250 w 1027267"/>
              <a:gd name="connsiteY590" fmla="*/ 1060937 h 1290069"/>
              <a:gd name="connsiteX591" fmla="*/ 786342 w 1027267"/>
              <a:gd name="connsiteY591" fmla="*/ 1054961 h 1290069"/>
              <a:gd name="connsiteX592" fmla="*/ 217498 w 1027267"/>
              <a:gd name="connsiteY592" fmla="*/ 1052937 h 1290069"/>
              <a:gd name="connsiteX593" fmla="*/ 191040 w 1027267"/>
              <a:gd name="connsiteY593" fmla="*/ 1067863 h 1290069"/>
              <a:gd name="connsiteX594" fmla="*/ 191042 w 1027267"/>
              <a:gd name="connsiteY594" fmla="*/ 1067860 h 1290069"/>
              <a:gd name="connsiteX595" fmla="*/ 173974 w 1027267"/>
              <a:gd name="connsiteY595" fmla="*/ 1092791 h 1290069"/>
              <a:gd name="connsiteX596" fmla="*/ 174111 w 1027267"/>
              <a:gd name="connsiteY596" fmla="*/ 1095494 h 1290069"/>
              <a:gd name="connsiteX597" fmla="*/ 170355 w 1027267"/>
              <a:gd name="connsiteY597" fmla="*/ 1112741 h 1290069"/>
              <a:gd name="connsiteX598" fmla="*/ 186871 w 1027267"/>
              <a:gd name="connsiteY598" fmla="*/ 1108306 h 1290069"/>
              <a:gd name="connsiteX599" fmla="*/ 189393 w 1027267"/>
              <a:gd name="connsiteY599" fmla="*/ 1109993 h 1290069"/>
              <a:gd name="connsiteX600" fmla="*/ 201831 w 1027267"/>
              <a:gd name="connsiteY600" fmla="*/ 1109461 h 1290069"/>
              <a:gd name="connsiteX601" fmla="*/ 217943 w 1027267"/>
              <a:gd name="connsiteY601" fmla="*/ 1096889 h 1290069"/>
              <a:gd name="connsiteX602" fmla="*/ 240202 w 1027267"/>
              <a:gd name="connsiteY602" fmla="*/ 1080925 h 1290069"/>
              <a:gd name="connsiteX603" fmla="*/ 269421 w 1027267"/>
              <a:gd name="connsiteY603" fmla="*/ 1077317 h 1290069"/>
              <a:gd name="connsiteX604" fmla="*/ 259794 w 1027267"/>
              <a:gd name="connsiteY604" fmla="*/ 1071860 h 1290069"/>
              <a:gd name="connsiteX605" fmla="*/ 252438 w 1027267"/>
              <a:gd name="connsiteY605" fmla="*/ 1070030 h 1290069"/>
              <a:gd name="connsiteX606" fmla="*/ 248174 w 1027267"/>
              <a:gd name="connsiteY606" fmla="*/ 1072317 h 1290069"/>
              <a:gd name="connsiteX607" fmla="*/ 239577 w 1027267"/>
              <a:gd name="connsiteY607" fmla="*/ 1077010 h 1290069"/>
              <a:gd name="connsiteX608" fmla="*/ 236027 w 1027267"/>
              <a:gd name="connsiteY608" fmla="*/ 1079075 h 1290069"/>
              <a:gd name="connsiteX609" fmla="*/ 235204 w 1027267"/>
              <a:gd name="connsiteY609" fmla="*/ 1078422 h 1290069"/>
              <a:gd name="connsiteX610" fmla="*/ 242944 w 1027267"/>
              <a:gd name="connsiteY610" fmla="*/ 1071220 h 1290069"/>
              <a:gd name="connsiteX611" fmla="*/ 246866 w 1027267"/>
              <a:gd name="connsiteY611" fmla="*/ 1069258 h 1290069"/>
              <a:gd name="connsiteX612" fmla="*/ 229990 w 1027267"/>
              <a:gd name="connsiteY612" fmla="*/ 1073289 h 1290069"/>
              <a:gd name="connsiteX613" fmla="*/ 209436 w 1027267"/>
              <a:gd name="connsiteY613" fmla="*/ 1094565 h 1290069"/>
              <a:gd name="connsiteX614" fmla="*/ 207884 w 1027267"/>
              <a:gd name="connsiteY614" fmla="*/ 1093935 h 1290069"/>
              <a:gd name="connsiteX615" fmla="*/ 233523 w 1027267"/>
              <a:gd name="connsiteY615" fmla="*/ 1068069 h 1290069"/>
              <a:gd name="connsiteX616" fmla="*/ 223590 w 1027267"/>
              <a:gd name="connsiteY616" fmla="*/ 1070664 h 1290069"/>
              <a:gd name="connsiteX617" fmla="*/ 185054 w 1027267"/>
              <a:gd name="connsiteY617" fmla="*/ 1102160 h 1290069"/>
              <a:gd name="connsiteX618" fmla="*/ 183244 w 1027267"/>
              <a:gd name="connsiteY618" fmla="*/ 1100985 h 1290069"/>
              <a:gd name="connsiteX619" fmla="*/ 189856 w 1027267"/>
              <a:gd name="connsiteY619" fmla="*/ 1091930 h 1290069"/>
              <a:gd name="connsiteX620" fmla="*/ 199434 w 1027267"/>
              <a:gd name="connsiteY620" fmla="*/ 1080874 h 1290069"/>
              <a:gd name="connsiteX621" fmla="*/ 224536 w 1027267"/>
              <a:gd name="connsiteY621" fmla="*/ 1066341 h 1290069"/>
              <a:gd name="connsiteX622" fmla="*/ 245919 w 1027267"/>
              <a:gd name="connsiteY622" fmla="*/ 1065057 h 1290069"/>
              <a:gd name="connsiteX623" fmla="*/ 246551 w 1027267"/>
              <a:gd name="connsiteY623" fmla="*/ 1065043 h 1290069"/>
              <a:gd name="connsiteX624" fmla="*/ 241842 w 1027267"/>
              <a:gd name="connsiteY624" fmla="*/ 1062837 h 1290069"/>
              <a:gd name="connsiteX625" fmla="*/ 227432 w 1027267"/>
              <a:gd name="connsiteY625" fmla="*/ 1061257 h 1290069"/>
              <a:gd name="connsiteX626" fmla="*/ 214488 w 1027267"/>
              <a:gd name="connsiteY626" fmla="*/ 1062984 h 1290069"/>
              <a:gd name="connsiteX627" fmla="*/ 203891 w 1027267"/>
              <a:gd name="connsiteY627" fmla="*/ 1067880 h 1290069"/>
              <a:gd name="connsiteX628" fmla="*/ 203154 w 1027267"/>
              <a:gd name="connsiteY628" fmla="*/ 1066940 h 1290069"/>
              <a:gd name="connsiteX629" fmla="*/ 231707 w 1027267"/>
              <a:gd name="connsiteY629" fmla="*/ 1058370 h 1290069"/>
              <a:gd name="connsiteX630" fmla="*/ 217498 w 1027267"/>
              <a:gd name="connsiteY630" fmla="*/ 1052937 h 1290069"/>
              <a:gd name="connsiteX631" fmla="*/ 778476 w 1027267"/>
              <a:gd name="connsiteY631" fmla="*/ 1049330 h 1290069"/>
              <a:gd name="connsiteX632" fmla="*/ 777938 w 1027267"/>
              <a:gd name="connsiteY632" fmla="*/ 1050525 h 1290069"/>
              <a:gd name="connsiteX633" fmla="*/ 775547 w 1027267"/>
              <a:gd name="connsiteY633" fmla="*/ 1050139 h 1290069"/>
              <a:gd name="connsiteX634" fmla="*/ 765534 w 1027267"/>
              <a:gd name="connsiteY634" fmla="*/ 1083520 h 1290069"/>
              <a:gd name="connsiteX635" fmla="*/ 762812 w 1027267"/>
              <a:gd name="connsiteY635" fmla="*/ 1084570 h 1290069"/>
              <a:gd name="connsiteX636" fmla="*/ 752052 w 1027267"/>
              <a:gd name="connsiteY636" fmla="*/ 1100052 h 1290069"/>
              <a:gd name="connsiteX637" fmla="*/ 756706 w 1027267"/>
              <a:gd name="connsiteY637" fmla="*/ 1132802 h 1290069"/>
              <a:gd name="connsiteX638" fmla="*/ 757228 w 1027267"/>
              <a:gd name="connsiteY638" fmla="*/ 1135957 h 1290069"/>
              <a:gd name="connsiteX639" fmla="*/ 756964 w 1027267"/>
              <a:gd name="connsiteY639" fmla="*/ 1136970 h 1290069"/>
              <a:gd name="connsiteX640" fmla="*/ 758653 w 1027267"/>
              <a:gd name="connsiteY640" fmla="*/ 1143730 h 1290069"/>
              <a:gd name="connsiteX641" fmla="*/ 764464 w 1027267"/>
              <a:gd name="connsiteY641" fmla="*/ 1123737 h 1290069"/>
              <a:gd name="connsiteX642" fmla="*/ 777623 w 1027267"/>
              <a:gd name="connsiteY642" fmla="*/ 1051224 h 1290069"/>
              <a:gd name="connsiteX643" fmla="*/ 777938 w 1027267"/>
              <a:gd name="connsiteY643" fmla="*/ 1050525 h 1290069"/>
              <a:gd name="connsiteX644" fmla="*/ 780432 w 1027267"/>
              <a:gd name="connsiteY644" fmla="*/ 1050925 h 1290069"/>
              <a:gd name="connsiteX645" fmla="*/ 780680 w 1027267"/>
              <a:gd name="connsiteY645" fmla="*/ 1051766 h 1290069"/>
              <a:gd name="connsiteX646" fmla="*/ 781485 w 1027267"/>
              <a:gd name="connsiteY646" fmla="*/ 1060412 h 1290069"/>
              <a:gd name="connsiteX647" fmla="*/ 784776 w 1027267"/>
              <a:gd name="connsiteY647" fmla="*/ 1052571 h 1290069"/>
              <a:gd name="connsiteX648" fmla="*/ 783880 w 1027267"/>
              <a:gd name="connsiteY648" fmla="*/ 1051489 h 1290069"/>
              <a:gd name="connsiteX649" fmla="*/ 783874 w 1027267"/>
              <a:gd name="connsiteY649" fmla="*/ 1051479 h 1290069"/>
              <a:gd name="connsiteX650" fmla="*/ 780432 w 1027267"/>
              <a:gd name="connsiteY650" fmla="*/ 1050925 h 1290069"/>
              <a:gd name="connsiteX651" fmla="*/ 780138 w 1027267"/>
              <a:gd name="connsiteY651" fmla="*/ 1049935 h 1290069"/>
              <a:gd name="connsiteX652" fmla="*/ 778476 w 1027267"/>
              <a:gd name="connsiteY652" fmla="*/ 1049330 h 1290069"/>
              <a:gd name="connsiteX653" fmla="*/ 778391 w 1027267"/>
              <a:gd name="connsiteY653" fmla="*/ 1045907 h 1290069"/>
              <a:gd name="connsiteX654" fmla="*/ 792571 w 1027267"/>
              <a:gd name="connsiteY654" fmla="*/ 1083689 h 1290069"/>
              <a:gd name="connsiteX655" fmla="*/ 802851 w 1027267"/>
              <a:gd name="connsiteY655" fmla="*/ 1090324 h 1290069"/>
              <a:gd name="connsiteX656" fmla="*/ 803158 w 1027267"/>
              <a:gd name="connsiteY656" fmla="*/ 1106728 h 1290069"/>
              <a:gd name="connsiteX657" fmla="*/ 824094 w 1027267"/>
              <a:gd name="connsiteY657" fmla="*/ 1114368 h 1290069"/>
              <a:gd name="connsiteX658" fmla="*/ 812871 w 1027267"/>
              <a:gd name="connsiteY658" fmla="*/ 1148779 h 1290069"/>
              <a:gd name="connsiteX659" fmla="*/ 813667 w 1027267"/>
              <a:gd name="connsiteY659" fmla="*/ 1166501 h 1290069"/>
              <a:gd name="connsiteX660" fmla="*/ 837921 w 1027267"/>
              <a:gd name="connsiteY660" fmla="*/ 1168806 h 1290069"/>
              <a:gd name="connsiteX661" fmla="*/ 818369 w 1027267"/>
              <a:gd name="connsiteY661" fmla="*/ 1218257 h 1290069"/>
              <a:gd name="connsiteX662" fmla="*/ 755177 w 1027267"/>
              <a:gd name="connsiteY662" fmla="*/ 1264732 h 1290069"/>
              <a:gd name="connsiteX663" fmla="*/ 720711 w 1027267"/>
              <a:gd name="connsiteY663" fmla="*/ 1290069 h 1290069"/>
              <a:gd name="connsiteX664" fmla="*/ 710932 w 1027267"/>
              <a:gd name="connsiteY664" fmla="*/ 1290069 h 1290069"/>
              <a:gd name="connsiteX665" fmla="*/ 748742 w 1027267"/>
              <a:gd name="connsiteY665" fmla="*/ 1264620 h 1290069"/>
              <a:gd name="connsiteX666" fmla="*/ 792576 w 1027267"/>
              <a:gd name="connsiteY666" fmla="*/ 1235800 h 1290069"/>
              <a:gd name="connsiteX667" fmla="*/ 792579 w 1027267"/>
              <a:gd name="connsiteY667" fmla="*/ 1235798 h 1290069"/>
              <a:gd name="connsiteX668" fmla="*/ 831109 w 1027267"/>
              <a:gd name="connsiteY668" fmla="*/ 1191511 h 1290069"/>
              <a:gd name="connsiteX669" fmla="*/ 830400 w 1027267"/>
              <a:gd name="connsiteY669" fmla="*/ 1164296 h 1290069"/>
              <a:gd name="connsiteX670" fmla="*/ 810320 w 1027267"/>
              <a:gd name="connsiteY670" fmla="*/ 1172123 h 1290069"/>
              <a:gd name="connsiteX671" fmla="*/ 808008 w 1027267"/>
              <a:gd name="connsiteY671" fmla="*/ 1169989 h 1290069"/>
              <a:gd name="connsiteX672" fmla="*/ 809981 w 1027267"/>
              <a:gd name="connsiteY672" fmla="*/ 1151411 h 1290069"/>
              <a:gd name="connsiteX673" fmla="*/ 808856 w 1027267"/>
              <a:gd name="connsiteY673" fmla="*/ 1149075 h 1290069"/>
              <a:gd name="connsiteX674" fmla="*/ 817963 w 1027267"/>
              <a:gd name="connsiteY674" fmla="*/ 1132407 h 1290069"/>
              <a:gd name="connsiteX675" fmla="*/ 821283 w 1027267"/>
              <a:gd name="connsiteY675" fmla="*/ 1121317 h 1290069"/>
              <a:gd name="connsiteX676" fmla="*/ 801963 w 1027267"/>
              <a:gd name="connsiteY676" fmla="*/ 1110475 h 1290069"/>
              <a:gd name="connsiteX677" fmla="*/ 801901 w 1027267"/>
              <a:gd name="connsiteY677" fmla="*/ 1110687 h 1290069"/>
              <a:gd name="connsiteX678" fmla="*/ 798862 w 1027267"/>
              <a:gd name="connsiteY678" fmla="*/ 1109767 h 1290069"/>
              <a:gd name="connsiteX679" fmla="*/ 802216 w 1027267"/>
              <a:gd name="connsiteY679" fmla="*/ 1098992 h 1290069"/>
              <a:gd name="connsiteX680" fmla="*/ 792138 w 1027267"/>
              <a:gd name="connsiteY680" fmla="*/ 1087101 h 1290069"/>
              <a:gd name="connsiteX681" fmla="*/ 789903 w 1027267"/>
              <a:gd name="connsiteY681" fmla="*/ 1085986 h 1290069"/>
              <a:gd name="connsiteX682" fmla="*/ 788722 w 1027267"/>
              <a:gd name="connsiteY682" fmla="*/ 1065496 h 1290069"/>
              <a:gd name="connsiteX683" fmla="*/ 782955 w 1027267"/>
              <a:gd name="connsiteY683" fmla="*/ 1077886 h 1290069"/>
              <a:gd name="connsiteX684" fmla="*/ 780035 w 1027267"/>
              <a:gd name="connsiteY684" fmla="*/ 1084571 h 1290069"/>
              <a:gd name="connsiteX685" fmla="*/ 778921 w 1027267"/>
              <a:gd name="connsiteY685" fmla="*/ 1093354 h 1290069"/>
              <a:gd name="connsiteX686" fmla="*/ 778476 w 1027267"/>
              <a:gd name="connsiteY686" fmla="*/ 1096366 h 1290069"/>
              <a:gd name="connsiteX687" fmla="*/ 786923 w 1027267"/>
              <a:gd name="connsiteY687" fmla="*/ 1085322 h 1290069"/>
              <a:gd name="connsiteX688" fmla="*/ 788101 w 1027267"/>
              <a:gd name="connsiteY688" fmla="*/ 1085818 h 1290069"/>
              <a:gd name="connsiteX689" fmla="*/ 781633 w 1027267"/>
              <a:gd name="connsiteY689" fmla="*/ 1098235 h 1290069"/>
              <a:gd name="connsiteX690" fmla="*/ 777024 w 1027267"/>
              <a:gd name="connsiteY690" fmla="*/ 1104900 h 1290069"/>
              <a:gd name="connsiteX691" fmla="*/ 776855 w 1027267"/>
              <a:gd name="connsiteY691" fmla="*/ 1105819 h 1290069"/>
              <a:gd name="connsiteX692" fmla="*/ 773626 w 1027267"/>
              <a:gd name="connsiteY692" fmla="*/ 1117467 h 1290069"/>
              <a:gd name="connsiteX693" fmla="*/ 775302 w 1027267"/>
              <a:gd name="connsiteY693" fmla="*/ 1115663 h 1290069"/>
              <a:gd name="connsiteX694" fmla="*/ 785726 w 1027267"/>
              <a:gd name="connsiteY694" fmla="*/ 1103654 h 1290069"/>
              <a:gd name="connsiteX695" fmla="*/ 786955 w 1027267"/>
              <a:gd name="connsiteY695" fmla="*/ 1104397 h 1290069"/>
              <a:gd name="connsiteX696" fmla="*/ 780056 w 1027267"/>
              <a:gd name="connsiteY696" fmla="*/ 1115583 h 1290069"/>
              <a:gd name="connsiteX697" fmla="*/ 771446 w 1027267"/>
              <a:gd name="connsiteY697" fmla="*/ 1124748 h 1290069"/>
              <a:gd name="connsiteX698" fmla="*/ 768237 w 1027267"/>
              <a:gd name="connsiteY698" fmla="*/ 1135270 h 1290069"/>
              <a:gd name="connsiteX699" fmla="*/ 772044 w 1027267"/>
              <a:gd name="connsiteY699" fmla="*/ 1131294 h 1290069"/>
              <a:gd name="connsiteX700" fmla="*/ 790799 w 1027267"/>
              <a:gd name="connsiteY700" fmla="*/ 1111354 h 1290069"/>
              <a:gd name="connsiteX701" fmla="*/ 792132 w 1027267"/>
              <a:gd name="connsiteY701" fmla="*/ 1112194 h 1290069"/>
              <a:gd name="connsiteX702" fmla="*/ 776730 w 1027267"/>
              <a:gd name="connsiteY702" fmla="*/ 1131247 h 1290069"/>
              <a:gd name="connsiteX703" fmla="*/ 765686 w 1027267"/>
              <a:gd name="connsiteY703" fmla="*/ 1143424 h 1290069"/>
              <a:gd name="connsiteX704" fmla="*/ 761425 w 1027267"/>
              <a:gd name="connsiteY704" fmla="*/ 1156792 h 1290069"/>
              <a:gd name="connsiteX705" fmla="*/ 772590 w 1027267"/>
              <a:gd name="connsiteY705" fmla="*/ 1143516 h 1290069"/>
              <a:gd name="connsiteX706" fmla="*/ 793895 w 1027267"/>
              <a:gd name="connsiteY706" fmla="*/ 1121232 h 1290069"/>
              <a:gd name="connsiteX707" fmla="*/ 795015 w 1027267"/>
              <a:gd name="connsiteY707" fmla="*/ 1122147 h 1290069"/>
              <a:gd name="connsiteX708" fmla="*/ 775017 w 1027267"/>
              <a:gd name="connsiteY708" fmla="*/ 1146038 h 1290069"/>
              <a:gd name="connsiteX709" fmla="*/ 758569 w 1027267"/>
              <a:gd name="connsiteY709" fmla="*/ 1165506 h 1290069"/>
              <a:gd name="connsiteX710" fmla="*/ 756269 w 1027267"/>
              <a:gd name="connsiteY710" fmla="*/ 1172503 h 1290069"/>
              <a:gd name="connsiteX711" fmla="*/ 776254 w 1027267"/>
              <a:gd name="connsiteY711" fmla="*/ 1152584 h 1290069"/>
              <a:gd name="connsiteX712" fmla="*/ 805256 w 1027267"/>
              <a:gd name="connsiteY712" fmla="*/ 1125381 h 1290069"/>
              <a:gd name="connsiteX713" fmla="*/ 805966 w 1027267"/>
              <a:gd name="connsiteY713" fmla="*/ 1126448 h 1290069"/>
              <a:gd name="connsiteX714" fmla="*/ 753773 w 1027267"/>
              <a:gd name="connsiteY714" fmla="*/ 1179633 h 1290069"/>
              <a:gd name="connsiteX715" fmla="*/ 749082 w 1027267"/>
              <a:gd name="connsiteY715" fmla="*/ 1192743 h 1290069"/>
              <a:gd name="connsiteX716" fmla="*/ 765995 w 1027267"/>
              <a:gd name="connsiteY716" fmla="*/ 1178922 h 1290069"/>
              <a:gd name="connsiteX717" fmla="*/ 793494 w 1027267"/>
              <a:gd name="connsiteY717" fmla="*/ 1153772 h 1290069"/>
              <a:gd name="connsiteX718" fmla="*/ 794947 w 1027267"/>
              <a:gd name="connsiteY718" fmla="*/ 1154828 h 1290069"/>
              <a:gd name="connsiteX719" fmla="*/ 784590 w 1027267"/>
              <a:gd name="connsiteY719" fmla="*/ 1166424 h 1290069"/>
              <a:gd name="connsiteX720" fmla="*/ 766266 w 1027267"/>
              <a:gd name="connsiteY720" fmla="*/ 1183533 h 1290069"/>
              <a:gd name="connsiteX721" fmla="*/ 746036 w 1027267"/>
              <a:gd name="connsiteY721" fmla="*/ 1200727 h 1290069"/>
              <a:gd name="connsiteX722" fmla="*/ 738039 w 1027267"/>
              <a:gd name="connsiteY722" fmla="*/ 1220927 h 1290069"/>
              <a:gd name="connsiteX723" fmla="*/ 748408 w 1027267"/>
              <a:gd name="connsiteY723" fmla="*/ 1210408 h 1290069"/>
              <a:gd name="connsiteX724" fmla="*/ 768743 w 1027267"/>
              <a:gd name="connsiteY724" fmla="*/ 1192014 h 1290069"/>
              <a:gd name="connsiteX725" fmla="*/ 790583 w 1027267"/>
              <a:gd name="connsiteY725" fmla="*/ 1175259 h 1290069"/>
              <a:gd name="connsiteX726" fmla="*/ 791614 w 1027267"/>
              <a:gd name="connsiteY726" fmla="*/ 1176574 h 1290069"/>
              <a:gd name="connsiteX727" fmla="*/ 773865 w 1027267"/>
              <a:gd name="connsiteY727" fmla="*/ 1192558 h 1290069"/>
              <a:gd name="connsiteX728" fmla="*/ 756029 w 1027267"/>
              <a:gd name="connsiteY728" fmla="*/ 1208501 h 1290069"/>
              <a:gd name="connsiteX729" fmla="*/ 738537 w 1027267"/>
              <a:gd name="connsiteY729" fmla="*/ 1225467 h 1290069"/>
              <a:gd name="connsiteX730" fmla="*/ 734327 w 1027267"/>
              <a:gd name="connsiteY730" fmla="*/ 1229816 h 1290069"/>
              <a:gd name="connsiteX731" fmla="*/ 728948 w 1027267"/>
              <a:gd name="connsiteY731" fmla="*/ 1242054 h 1290069"/>
              <a:gd name="connsiteX732" fmla="*/ 733027 w 1027267"/>
              <a:gd name="connsiteY732" fmla="*/ 1238373 h 1290069"/>
              <a:gd name="connsiteX733" fmla="*/ 753692 w 1027267"/>
              <a:gd name="connsiteY733" fmla="*/ 1219769 h 1290069"/>
              <a:gd name="connsiteX734" fmla="*/ 793048 w 1027267"/>
              <a:gd name="connsiteY734" fmla="*/ 1186837 h 1290069"/>
              <a:gd name="connsiteX735" fmla="*/ 794120 w 1027267"/>
              <a:gd name="connsiteY735" fmla="*/ 1187757 h 1290069"/>
              <a:gd name="connsiteX736" fmla="*/ 778880 w 1027267"/>
              <a:gd name="connsiteY736" fmla="*/ 1202652 h 1290069"/>
              <a:gd name="connsiteX737" fmla="*/ 758674 w 1027267"/>
              <a:gd name="connsiteY737" fmla="*/ 1220507 h 1290069"/>
              <a:gd name="connsiteX738" fmla="*/ 725384 w 1027267"/>
              <a:gd name="connsiteY738" fmla="*/ 1249744 h 1290069"/>
              <a:gd name="connsiteX739" fmla="*/ 722259 w 1027267"/>
              <a:gd name="connsiteY739" fmla="*/ 1256456 h 1290069"/>
              <a:gd name="connsiteX740" fmla="*/ 743443 w 1027267"/>
              <a:gd name="connsiteY740" fmla="*/ 1237441 h 1290069"/>
              <a:gd name="connsiteX741" fmla="*/ 772971 w 1027267"/>
              <a:gd name="connsiteY741" fmla="*/ 1212897 h 1290069"/>
              <a:gd name="connsiteX742" fmla="*/ 801197 w 1027267"/>
              <a:gd name="connsiteY742" fmla="*/ 1191793 h 1290069"/>
              <a:gd name="connsiteX743" fmla="*/ 802415 w 1027267"/>
              <a:gd name="connsiteY743" fmla="*/ 1193445 h 1290069"/>
              <a:gd name="connsiteX744" fmla="*/ 775597 w 1027267"/>
              <a:gd name="connsiteY744" fmla="*/ 1215649 h 1290069"/>
              <a:gd name="connsiteX745" fmla="*/ 751552 w 1027267"/>
              <a:gd name="connsiteY745" fmla="*/ 1235611 h 1290069"/>
              <a:gd name="connsiteX746" fmla="*/ 724393 w 1027267"/>
              <a:gd name="connsiteY746" fmla="*/ 1259120 h 1290069"/>
              <a:gd name="connsiteX747" fmla="*/ 718312 w 1027267"/>
              <a:gd name="connsiteY747" fmla="*/ 1264489 h 1290069"/>
              <a:gd name="connsiteX748" fmla="*/ 712521 w 1027267"/>
              <a:gd name="connsiteY748" fmla="*/ 1275697 h 1290069"/>
              <a:gd name="connsiteX749" fmla="*/ 724499 w 1027267"/>
              <a:gd name="connsiteY749" fmla="*/ 1265788 h 1290069"/>
              <a:gd name="connsiteX750" fmla="*/ 747927 w 1027267"/>
              <a:gd name="connsiteY750" fmla="*/ 1246825 h 1290069"/>
              <a:gd name="connsiteX751" fmla="*/ 774086 w 1027267"/>
              <a:gd name="connsiteY751" fmla="*/ 1227085 h 1290069"/>
              <a:gd name="connsiteX752" fmla="*/ 795045 w 1027267"/>
              <a:gd name="connsiteY752" fmla="*/ 1212610 h 1290069"/>
              <a:gd name="connsiteX753" fmla="*/ 795884 w 1027267"/>
              <a:gd name="connsiteY753" fmla="*/ 1213689 h 1290069"/>
              <a:gd name="connsiteX754" fmla="*/ 773389 w 1027267"/>
              <a:gd name="connsiteY754" fmla="*/ 1232201 h 1290069"/>
              <a:gd name="connsiteX755" fmla="*/ 747348 w 1027267"/>
              <a:gd name="connsiteY755" fmla="*/ 1251916 h 1290069"/>
              <a:gd name="connsiteX756" fmla="*/ 706748 w 1027267"/>
              <a:gd name="connsiteY756" fmla="*/ 1286215 h 1290069"/>
              <a:gd name="connsiteX757" fmla="*/ 705107 w 1027267"/>
              <a:gd name="connsiteY757" fmla="*/ 1289181 h 1290069"/>
              <a:gd name="connsiteX758" fmla="*/ 740918 w 1027267"/>
              <a:gd name="connsiteY758" fmla="*/ 1258524 h 1290069"/>
              <a:gd name="connsiteX759" fmla="*/ 763086 w 1027267"/>
              <a:gd name="connsiteY759" fmla="*/ 1241801 h 1290069"/>
              <a:gd name="connsiteX760" fmla="*/ 791470 w 1027267"/>
              <a:gd name="connsiteY760" fmla="*/ 1222916 h 1290069"/>
              <a:gd name="connsiteX761" fmla="*/ 792258 w 1027267"/>
              <a:gd name="connsiteY761" fmla="*/ 1223987 h 1290069"/>
              <a:gd name="connsiteX762" fmla="*/ 770571 w 1027267"/>
              <a:gd name="connsiteY762" fmla="*/ 1240891 h 1290069"/>
              <a:gd name="connsiteX763" fmla="*/ 745795 w 1027267"/>
              <a:gd name="connsiteY763" fmla="*/ 1259094 h 1290069"/>
              <a:gd name="connsiteX764" fmla="*/ 719748 w 1027267"/>
              <a:gd name="connsiteY764" fmla="*/ 1279658 h 1290069"/>
              <a:gd name="connsiteX765" fmla="*/ 709143 w 1027267"/>
              <a:gd name="connsiteY765" fmla="*/ 1290069 h 1290069"/>
              <a:gd name="connsiteX766" fmla="*/ 691615 w 1027267"/>
              <a:gd name="connsiteY766" fmla="*/ 1290069 h 1290069"/>
              <a:gd name="connsiteX767" fmla="*/ 700486 w 1027267"/>
              <a:gd name="connsiteY767" fmla="*/ 1251713 h 1290069"/>
              <a:gd name="connsiteX768" fmla="*/ 690030 w 1027267"/>
              <a:gd name="connsiteY768" fmla="*/ 1215399 h 1290069"/>
              <a:gd name="connsiteX769" fmla="*/ 676903 w 1027267"/>
              <a:gd name="connsiteY769" fmla="*/ 1188366 h 1290069"/>
              <a:gd name="connsiteX770" fmla="*/ 658075 w 1027267"/>
              <a:gd name="connsiteY770" fmla="*/ 1183450 h 1290069"/>
              <a:gd name="connsiteX771" fmla="*/ 654156 w 1027267"/>
              <a:gd name="connsiteY771" fmla="*/ 1184823 h 1290069"/>
              <a:gd name="connsiteX772" fmla="*/ 650715 w 1027267"/>
              <a:gd name="connsiteY772" fmla="*/ 1181765 h 1290069"/>
              <a:gd name="connsiteX773" fmla="*/ 642921 w 1027267"/>
              <a:gd name="connsiteY773" fmla="*/ 1176658 h 1290069"/>
              <a:gd name="connsiteX774" fmla="*/ 634741 w 1027267"/>
              <a:gd name="connsiteY774" fmla="*/ 1179039 h 1290069"/>
              <a:gd name="connsiteX775" fmla="*/ 640087 w 1027267"/>
              <a:gd name="connsiteY775" fmla="*/ 1216449 h 1290069"/>
              <a:gd name="connsiteX776" fmla="*/ 639337 w 1027267"/>
              <a:gd name="connsiteY776" fmla="*/ 1218766 h 1290069"/>
              <a:gd name="connsiteX777" fmla="*/ 645014 w 1027267"/>
              <a:gd name="connsiteY777" fmla="*/ 1243640 h 1290069"/>
              <a:gd name="connsiteX778" fmla="*/ 656585 w 1027267"/>
              <a:gd name="connsiteY778" fmla="*/ 1280618 h 1290069"/>
              <a:gd name="connsiteX779" fmla="*/ 656464 w 1027267"/>
              <a:gd name="connsiteY779" fmla="*/ 1290069 h 1290069"/>
              <a:gd name="connsiteX780" fmla="*/ 654553 w 1027267"/>
              <a:gd name="connsiteY780" fmla="*/ 1290069 h 1290069"/>
              <a:gd name="connsiteX781" fmla="*/ 654474 w 1027267"/>
              <a:gd name="connsiteY781" fmla="*/ 1287627 h 1290069"/>
              <a:gd name="connsiteX782" fmla="*/ 636333 w 1027267"/>
              <a:gd name="connsiteY782" fmla="*/ 1233012 h 1290069"/>
              <a:gd name="connsiteX783" fmla="*/ 634430 w 1027267"/>
              <a:gd name="connsiteY783" fmla="*/ 1218992 h 1290069"/>
              <a:gd name="connsiteX784" fmla="*/ 635711 w 1027267"/>
              <a:gd name="connsiteY784" fmla="*/ 1215567 h 1290069"/>
              <a:gd name="connsiteX785" fmla="*/ 632681 w 1027267"/>
              <a:gd name="connsiteY785" fmla="*/ 1207618 h 1290069"/>
              <a:gd name="connsiteX786" fmla="*/ 632886 w 1027267"/>
              <a:gd name="connsiteY786" fmla="*/ 1176141 h 1290069"/>
              <a:gd name="connsiteX787" fmla="*/ 644475 w 1027267"/>
              <a:gd name="connsiteY787" fmla="*/ 1173930 h 1290069"/>
              <a:gd name="connsiteX788" fmla="*/ 658344 w 1027267"/>
              <a:gd name="connsiteY788" fmla="*/ 1179304 h 1290069"/>
              <a:gd name="connsiteX789" fmla="*/ 676582 w 1027267"/>
              <a:gd name="connsiteY789" fmla="*/ 1183647 h 1290069"/>
              <a:gd name="connsiteX790" fmla="*/ 689918 w 1027267"/>
              <a:gd name="connsiteY790" fmla="*/ 1209468 h 1290069"/>
              <a:gd name="connsiteX791" fmla="*/ 702067 w 1027267"/>
              <a:gd name="connsiteY791" fmla="*/ 1236322 h 1290069"/>
              <a:gd name="connsiteX792" fmla="*/ 703028 w 1027267"/>
              <a:gd name="connsiteY792" fmla="*/ 1261799 h 1290069"/>
              <a:gd name="connsiteX793" fmla="*/ 703248 w 1027267"/>
              <a:gd name="connsiteY793" fmla="*/ 1260874 h 1290069"/>
              <a:gd name="connsiteX794" fmla="*/ 707508 w 1027267"/>
              <a:gd name="connsiteY794" fmla="*/ 1216496 h 1290069"/>
              <a:gd name="connsiteX795" fmla="*/ 704359 w 1027267"/>
              <a:gd name="connsiteY795" fmla="*/ 1172243 h 1290069"/>
              <a:gd name="connsiteX796" fmla="*/ 708917 w 1027267"/>
              <a:gd name="connsiteY796" fmla="*/ 1148815 h 1290069"/>
              <a:gd name="connsiteX797" fmla="*/ 732524 w 1027267"/>
              <a:gd name="connsiteY797" fmla="*/ 1114963 h 1290069"/>
              <a:gd name="connsiteX798" fmla="*/ 737968 w 1027267"/>
              <a:gd name="connsiteY798" fmla="*/ 1112171 h 1290069"/>
              <a:gd name="connsiteX799" fmla="*/ 744199 w 1027267"/>
              <a:gd name="connsiteY799" fmla="*/ 1114582 h 1290069"/>
              <a:gd name="connsiteX800" fmla="*/ 751430 w 1027267"/>
              <a:gd name="connsiteY800" fmla="*/ 1122011 h 1290069"/>
              <a:gd name="connsiteX801" fmla="*/ 750921 w 1027267"/>
              <a:gd name="connsiteY801" fmla="*/ 1086437 h 1290069"/>
              <a:gd name="connsiteX802" fmla="*/ 762442 w 1027267"/>
              <a:gd name="connsiteY802" fmla="*/ 1079617 h 1290069"/>
              <a:gd name="connsiteX803" fmla="*/ 778391 w 1027267"/>
              <a:gd name="connsiteY803" fmla="*/ 1045907 h 1290069"/>
              <a:gd name="connsiteX804" fmla="*/ 668801 w 1027267"/>
              <a:gd name="connsiteY804" fmla="*/ 1040149 h 1290069"/>
              <a:gd name="connsiteX805" fmla="*/ 665745 w 1027267"/>
              <a:gd name="connsiteY805" fmla="*/ 1041159 h 1290069"/>
              <a:gd name="connsiteX806" fmla="*/ 658111 w 1027267"/>
              <a:gd name="connsiteY806" fmla="*/ 1046544 h 1290069"/>
              <a:gd name="connsiteX807" fmla="*/ 662075 w 1027267"/>
              <a:gd name="connsiteY807" fmla="*/ 1046015 h 1290069"/>
              <a:gd name="connsiteX808" fmla="*/ 671400 w 1027267"/>
              <a:gd name="connsiteY808" fmla="*/ 1047193 h 1290069"/>
              <a:gd name="connsiteX809" fmla="*/ 671320 w 1027267"/>
              <a:gd name="connsiteY809" fmla="*/ 1048588 h 1290069"/>
              <a:gd name="connsiteX810" fmla="*/ 661537 w 1027267"/>
              <a:gd name="connsiteY810" fmla="*/ 1049766 h 1290069"/>
              <a:gd name="connsiteX811" fmla="*/ 653326 w 1027267"/>
              <a:gd name="connsiteY811" fmla="*/ 1050128 h 1290069"/>
              <a:gd name="connsiteX812" fmla="*/ 647601 w 1027267"/>
              <a:gd name="connsiteY812" fmla="*/ 1054535 h 1290069"/>
              <a:gd name="connsiteX813" fmla="*/ 660680 w 1027267"/>
              <a:gd name="connsiteY813" fmla="*/ 1054185 h 1290069"/>
              <a:gd name="connsiteX814" fmla="*/ 678374 w 1027267"/>
              <a:gd name="connsiteY814" fmla="*/ 1055657 h 1290069"/>
              <a:gd name="connsiteX815" fmla="*/ 678416 w 1027267"/>
              <a:gd name="connsiteY815" fmla="*/ 1056813 h 1290069"/>
              <a:gd name="connsiteX816" fmla="*/ 658510 w 1027267"/>
              <a:gd name="connsiteY816" fmla="*/ 1056990 h 1290069"/>
              <a:gd name="connsiteX817" fmla="*/ 645120 w 1027267"/>
              <a:gd name="connsiteY817" fmla="*/ 1056520 h 1290069"/>
              <a:gd name="connsiteX818" fmla="*/ 637378 w 1027267"/>
              <a:gd name="connsiteY818" fmla="*/ 1063037 h 1290069"/>
              <a:gd name="connsiteX819" fmla="*/ 664345 w 1027267"/>
              <a:gd name="connsiteY819" fmla="*/ 1061335 h 1290069"/>
              <a:gd name="connsiteX820" fmla="*/ 696814 w 1027267"/>
              <a:gd name="connsiteY820" fmla="*/ 1062625 h 1290069"/>
              <a:gd name="connsiteX821" fmla="*/ 695704 w 1027267"/>
              <a:gd name="connsiteY821" fmla="*/ 1064466 h 1290069"/>
              <a:gd name="connsiteX822" fmla="*/ 661720 w 1027267"/>
              <a:gd name="connsiteY822" fmla="*/ 1064279 h 1290069"/>
              <a:gd name="connsiteX823" fmla="*/ 633761 w 1027267"/>
              <a:gd name="connsiteY823" fmla="*/ 1066177 h 1290069"/>
              <a:gd name="connsiteX824" fmla="*/ 624564 w 1027267"/>
              <a:gd name="connsiteY824" fmla="*/ 1074685 h 1290069"/>
              <a:gd name="connsiteX825" fmla="*/ 650518 w 1027267"/>
              <a:gd name="connsiteY825" fmla="*/ 1069401 h 1290069"/>
              <a:gd name="connsiteX826" fmla="*/ 650519 w 1027267"/>
              <a:gd name="connsiteY826" fmla="*/ 1069399 h 1290069"/>
              <a:gd name="connsiteX827" fmla="*/ 683626 w 1027267"/>
              <a:gd name="connsiteY827" fmla="*/ 1069594 h 1290069"/>
              <a:gd name="connsiteX828" fmla="*/ 693207 w 1027267"/>
              <a:gd name="connsiteY828" fmla="*/ 1068609 h 1290069"/>
              <a:gd name="connsiteX829" fmla="*/ 695704 w 1027267"/>
              <a:gd name="connsiteY829" fmla="*/ 1064466 h 1290069"/>
              <a:gd name="connsiteX830" fmla="*/ 696920 w 1027267"/>
              <a:gd name="connsiteY830" fmla="*/ 1064472 h 1290069"/>
              <a:gd name="connsiteX831" fmla="*/ 696875 w 1027267"/>
              <a:gd name="connsiteY831" fmla="*/ 1062628 h 1290069"/>
              <a:gd name="connsiteX832" fmla="*/ 696814 w 1027267"/>
              <a:gd name="connsiteY832" fmla="*/ 1062625 h 1290069"/>
              <a:gd name="connsiteX833" fmla="*/ 697637 w 1027267"/>
              <a:gd name="connsiteY833" fmla="*/ 1061263 h 1290069"/>
              <a:gd name="connsiteX834" fmla="*/ 681670 w 1027267"/>
              <a:gd name="connsiteY834" fmla="*/ 1052156 h 1290069"/>
              <a:gd name="connsiteX835" fmla="*/ 681164 w 1027267"/>
              <a:gd name="connsiteY835" fmla="*/ 1049256 h 1290069"/>
              <a:gd name="connsiteX836" fmla="*/ 683799 w 1027267"/>
              <a:gd name="connsiteY836" fmla="*/ 1040622 h 1290069"/>
              <a:gd name="connsiteX837" fmla="*/ 668801 w 1027267"/>
              <a:gd name="connsiteY837" fmla="*/ 1040149 h 1290069"/>
              <a:gd name="connsiteX838" fmla="*/ 716570 w 1027267"/>
              <a:gd name="connsiteY838" fmla="*/ 1038069 h 1290069"/>
              <a:gd name="connsiteX839" fmla="*/ 721607 w 1027267"/>
              <a:gd name="connsiteY839" fmla="*/ 1040040 h 1290069"/>
              <a:gd name="connsiteX840" fmla="*/ 720615 w 1027267"/>
              <a:gd name="connsiteY840" fmla="*/ 1042506 h 1290069"/>
              <a:gd name="connsiteX841" fmla="*/ 716118 w 1027267"/>
              <a:gd name="connsiteY841" fmla="*/ 1041101 h 1290069"/>
              <a:gd name="connsiteX842" fmla="*/ 711861 w 1027267"/>
              <a:gd name="connsiteY842" fmla="*/ 1040248 h 1290069"/>
              <a:gd name="connsiteX843" fmla="*/ 711664 w 1027267"/>
              <a:gd name="connsiteY843" fmla="*/ 1039340 h 1290069"/>
              <a:gd name="connsiteX844" fmla="*/ 716570 w 1027267"/>
              <a:gd name="connsiteY844" fmla="*/ 1038069 h 1290069"/>
              <a:gd name="connsiteX845" fmla="*/ 724365 w 1027267"/>
              <a:gd name="connsiteY845" fmla="*/ 1032846 h 1290069"/>
              <a:gd name="connsiteX846" fmla="*/ 733782 w 1027267"/>
              <a:gd name="connsiteY846" fmla="*/ 1035653 h 1290069"/>
              <a:gd name="connsiteX847" fmla="*/ 732191 w 1027267"/>
              <a:gd name="connsiteY847" fmla="*/ 1037794 h 1290069"/>
              <a:gd name="connsiteX848" fmla="*/ 727670 w 1027267"/>
              <a:gd name="connsiteY848" fmla="*/ 1035882 h 1290069"/>
              <a:gd name="connsiteX849" fmla="*/ 723954 w 1027267"/>
              <a:gd name="connsiteY849" fmla="*/ 1034014 h 1290069"/>
              <a:gd name="connsiteX850" fmla="*/ 724365 w 1027267"/>
              <a:gd name="connsiteY850" fmla="*/ 1032846 h 1290069"/>
              <a:gd name="connsiteX851" fmla="*/ 715973 w 1027267"/>
              <a:gd name="connsiteY851" fmla="*/ 1017139 h 1290069"/>
              <a:gd name="connsiteX852" fmla="*/ 699723 w 1027267"/>
              <a:gd name="connsiteY852" fmla="*/ 1022920 h 1290069"/>
              <a:gd name="connsiteX853" fmla="*/ 710492 w 1027267"/>
              <a:gd name="connsiteY853" fmla="*/ 1022550 h 1290069"/>
              <a:gd name="connsiteX854" fmla="*/ 726103 w 1027267"/>
              <a:gd name="connsiteY854" fmla="*/ 1024904 h 1290069"/>
              <a:gd name="connsiteX855" fmla="*/ 725833 w 1027267"/>
              <a:gd name="connsiteY855" fmla="*/ 1026429 h 1290069"/>
              <a:gd name="connsiteX856" fmla="*/ 716963 w 1027267"/>
              <a:gd name="connsiteY856" fmla="*/ 1026012 h 1290069"/>
              <a:gd name="connsiteX857" fmla="*/ 707226 w 1027267"/>
              <a:gd name="connsiteY857" fmla="*/ 1025833 h 1290069"/>
              <a:gd name="connsiteX858" fmla="*/ 698702 w 1027267"/>
              <a:gd name="connsiteY858" fmla="*/ 1025675 h 1290069"/>
              <a:gd name="connsiteX859" fmla="*/ 700769 w 1027267"/>
              <a:gd name="connsiteY859" fmla="*/ 1025972 h 1290069"/>
              <a:gd name="connsiteX860" fmla="*/ 721377 w 1027267"/>
              <a:gd name="connsiteY860" fmla="*/ 1031903 h 1290069"/>
              <a:gd name="connsiteX861" fmla="*/ 721120 w 1027267"/>
              <a:gd name="connsiteY861" fmla="*/ 1033390 h 1290069"/>
              <a:gd name="connsiteX862" fmla="*/ 712051 w 1027267"/>
              <a:gd name="connsiteY862" fmla="*/ 1032235 h 1290069"/>
              <a:gd name="connsiteX863" fmla="*/ 702583 w 1027267"/>
              <a:gd name="connsiteY863" fmla="*/ 1029941 h 1290069"/>
              <a:gd name="connsiteX864" fmla="*/ 691865 w 1027267"/>
              <a:gd name="connsiteY864" fmla="*/ 1030177 h 1290069"/>
              <a:gd name="connsiteX865" fmla="*/ 683928 w 1027267"/>
              <a:gd name="connsiteY865" fmla="*/ 1031099 h 1290069"/>
              <a:gd name="connsiteX866" fmla="*/ 695312 w 1027267"/>
              <a:gd name="connsiteY866" fmla="*/ 1032553 h 1290069"/>
              <a:gd name="connsiteX867" fmla="*/ 708983 w 1027267"/>
              <a:gd name="connsiteY867" fmla="*/ 1037357 h 1290069"/>
              <a:gd name="connsiteX868" fmla="*/ 708053 w 1027267"/>
              <a:gd name="connsiteY868" fmla="*/ 1039048 h 1290069"/>
              <a:gd name="connsiteX869" fmla="*/ 687678 w 1027267"/>
              <a:gd name="connsiteY869" fmla="*/ 1034708 h 1290069"/>
              <a:gd name="connsiteX870" fmla="*/ 677905 w 1027267"/>
              <a:gd name="connsiteY870" fmla="*/ 1034159 h 1290069"/>
              <a:gd name="connsiteX871" fmla="*/ 676764 w 1027267"/>
              <a:gd name="connsiteY871" fmla="*/ 1034301 h 1290069"/>
              <a:gd name="connsiteX872" fmla="*/ 675839 w 1027267"/>
              <a:gd name="connsiteY872" fmla="*/ 1034834 h 1290069"/>
              <a:gd name="connsiteX873" fmla="*/ 687176 w 1027267"/>
              <a:gd name="connsiteY873" fmla="*/ 1036799 h 1290069"/>
              <a:gd name="connsiteX874" fmla="*/ 688910 w 1027267"/>
              <a:gd name="connsiteY874" fmla="*/ 1038198 h 1290069"/>
              <a:gd name="connsiteX875" fmla="*/ 707189 w 1027267"/>
              <a:gd name="connsiteY875" fmla="*/ 1044671 h 1290069"/>
              <a:gd name="connsiteX876" fmla="*/ 732604 w 1027267"/>
              <a:gd name="connsiteY876" fmla="*/ 1049838 h 1290069"/>
              <a:gd name="connsiteX877" fmla="*/ 737782 w 1027267"/>
              <a:gd name="connsiteY877" fmla="*/ 1032660 h 1290069"/>
              <a:gd name="connsiteX878" fmla="*/ 729068 w 1027267"/>
              <a:gd name="connsiteY878" fmla="*/ 1024309 h 1290069"/>
              <a:gd name="connsiteX879" fmla="*/ 730733 w 1027267"/>
              <a:gd name="connsiteY879" fmla="*/ 1021355 h 1290069"/>
              <a:gd name="connsiteX880" fmla="*/ 749247 w 1027267"/>
              <a:gd name="connsiteY880" fmla="*/ 1022874 h 1290069"/>
              <a:gd name="connsiteX881" fmla="*/ 732467 w 1027267"/>
              <a:gd name="connsiteY881" fmla="*/ 1018637 h 1290069"/>
              <a:gd name="connsiteX882" fmla="*/ 715973 w 1027267"/>
              <a:gd name="connsiteY882" fmla="*/ 1017139 h 1290069"/>
              <a:gd name="connsiteX883" fmla="*/ 733847 w 1027267"/>
              <a:gd name="connsiteY883" fmla="*/ 1012803 h 1290069"/>
              <a:gd name="connsiteX884" fmla="*/ 727332 w 1027267"/>
              <a:gd name="connsiteY884" fmla="*/ 1014124 h 1290069"/>
              <a:gd name="connsiteX885" fmla="*/ 752068 w 1027267"/>
              <a:gd name="connsiteY885" fmla="*/ 1022180 h 1290069"/>
              <a:gd name="connsiteX886" fmla="*/ 752364 w 1027267"/>
              <a:gd name="connsiteY886" fmla="*/ 1022881 h 1290069"/>
              <a:gd name="connsiteX887" fmla="*/ 756940 w 1027267"/>
              <a:gd name="connsiteY887" fmla="*/ 1022639 h 1290069"/>
              <a:gd name="connsiteX888" fmla="*/ 748014 w 1027267"/>
              <a:gd name="connsiteY888" fmla="*/ 1018002 h 1290069"/>
              <a:gd name="connsiteX889" fmla="*/ 737687 w 1027267"/>
              <a:gd name="connsiteY889" fmla="*/ 1013995 h 1290069"/>
              <a:gd name="connsiteX890" fmla="*/ 733847 w 1027267"/>
              <a:gd name="connsiteY890" fmla="*/ 1012803 h 1290069"/>
              <a:gd name="connsiteX891" fmla="*/ 745537 w 1027267"/>
              <a:gd name="connsiteY891" fmla="*/ 1011087 h 1290069"/>
              <a:gd name="connsiteX892" fmla="*/ 738945 w 1027267"/>
              <a:gd name="connsiteY892" fmla="*/ 1011953 h 1290069"/>
              <a:gd name="connsiteX893" fmla="*/ 748033 w 1027267"/>
              <a:gd name="connsiteY893" fmla="*/ 1014746 h 1290069"/>
              <a:gd name="connsiteX894" fmla="*/ 763013 w 1027267"/>
              <a:gd name="connsiteY894" fmla="*/ 1021295 h 1290069"/>
              <a:gd name="connsiteX895" fmla="*/ 763006 w 1027267"/>
              <a:gd name="connsiteY895" fmla="*/ 1021285 h 1290069"/>
              <a:gd name="connsiteX896" fmla="*/ 763704 w 1027267"/>
              <a:gd name="connsiteY896" fmla="*/ 1021784 h 1290069"/>
              <a:gd name="connsiteX897" fmla="*/ 768936 w 1027267"/>
              <a:gd name="connsiteY897" fmla="*/ 1020631 h 1290069"/>
              <a:gd name="connsiteX898" fmla="*/ 757562 w 1027267"/>
              <a:gd name="connsiteY898" fmla="*/ 1015292 h 1290069"/>
              <a:gd name="connsiteX899" fmla="*/ 745537 w 1027267"/>
              <a:gd name="connsiteY899" fmla="*/ 1011087 h 1290069"/>
              <a:gd name="connsiteX900" fmla="*/ 753470 w 1027267"/>
              <a:gd name="connsiteY900" fmla="*/ 1010435 h 1290069"/>
              <a:gd name="connsiteX901" fmla="*/ 758950 w 1027267"/>
              <a:gd name="connsiteY901" fmla="*/ 1012710 h 1290069"/>
              <a:gd name="connsiteX902" fmla="*/ 772837 w 1027267"/>
              <a:gd name="connsiteY902" fmla="*/ 1019525 h 1290069"/>
              <a:gd name="connsiteX903" fmla="*/ 782317 w 1027267"/>
              <a:gd name="connsiteY903" fmla="*/ 1014717 h 1290069"/>
              <a:gd name="connsiteX904" fmla="*/ 782318 w 1027267"/>
              <a:gd name="connsiteY904" fmla="*/ 1014716 h 1290069"/>
              <a:gd name="connsiteX905" fmla="*/ 774470 w 1027267"/>
              <a:gd name="connsiteY905" fmla="*/ 1012982 h 1290069"/>
              <a:gd name="connsiteX906" fmla="*/ 766964 w 1027267"/>
              <a:gd name="connsiteY906" fmla="*/ 1011581 h 1290069"/>
              <a:gd name="connsiteX907" fmla="*/ 767605 w 1027267"/>
              <a:gd name="connsiteY907" fmla="*/ 1011863 h 1290069"/>
              <a:gd name="connsiteX908" fmla="*/ 774953 w 1027267"/>
              <a:gd name="connsiteY908" fmla="*/ 1016532 h 1290069"/>
              <a:gd name="connsiteX909" fmla="*/ 774676 w 1027267"/>
              <a:gd name="connsiteY909" fmla="*/ 1017073 h 1290069"/>
              <a:gd name="connsiteX910" fmla="*/ 767599 w 1027267"/>
              <a:gd name="connsiteY910" fmla="*/ 1014039 h 1290069"/>
              <a:gd name="connsiteX911" fmla="*/ 759591 w 1027267"/>
              <a:gd name="connsiteY911" fmla="*/ 1010581 h 1290069"/>
              <a:gd name="connsiteX912" fmla="*/ 758631 w 1027267"/>
              <a:gd name="connsiteY912" fmla="*/ 1010474 h 1290069"/>
              <a:gd name="connsiteX913" fmla="*/ 753470 w 1027267"/>
              <a:gd name="connsiteY913" fmla="*/ 1010435 h 1290069"/>
              <a:gd name="connsiteX914" fmla="*/ 393640 w 1027267"/>
              <a:gd name="connsiteY914" fmla="*/ 1005964 h 1290069"/>
              <a:gd name="connsiteX915" fmla="*/ 395128 w 1027267"/>
              <a:gd name="connsiteY915" fmla="*/ 1006229 h 1290069"/>
              <a:gd name="connsiteX916" fmla="*/ 394750 w 1027267"/>
              <a:gd name="connsiteY916" fmla="*/ 1013245 h 1290069"/>
              <a:gd name="connsiteX917" fmla="*/ 392230 w 1027267"/>
              <a:gd name="connsiteY917" fmla="*/ 1020551 h 1290069"/>
              <a:gd name="connsiteX918" fmla="*/ 390842 w 1027267"/>
              <a:gd name="connsiteY918" fmla="*/ 1019998 h 1290069"/>
              <a:gd name="connsiteX919" fmla="*/ 392011 w 1027267"/>
              <a:gd name="connsiteY919" fmla="*/ 1012912 h 1290069"/>
              <a:gd name="connsiteX920" fmla="*/ 392012 w 1027267"/>
              <a:gd name="connsiteY920" fmla="*/ 1012911 h 1290069"/>
              <a:gd name="connsiteX921" fmla="*/ 393640 w 1027267"/>
              <a:gd name="connsiteY921" fmla="*/ 1005964 h 1290069"/>
              <a:gd name="connsiteX922" fmla="*/ 386625 w 1027267"/>
              <a:gd name="connsiteY922" fmla="*/ 1002810 h 1290069"/>
              <a:gd name="connsiteX923" fmla="*/ 386626 w 1027267"/>
              <a:gd name="connsiteY923" fmla="*/ 1002810 h 1290069"/>
              <a:gd name="connsiteX924" fmla="*/ 386626 w 1027267"/>
              <a:gd name="connsiteY924" fmla="*/ 1002811 h 1290069"/>
              <a:gd name="connsiteX925" fmla="*/ 473560 w 1027267"/>
              <a:gd name="connsiteY925" fmla="*/ 1002340 h 1290069"/>
              <a:gd name="connsiteX926" fmla="*/ 461973 w 1027267"/>
              <a:gd name="connsiteY926" fmla="*/ 1002930 h 1290069"/>
              <a:gd name="connsiteX927" fmla="*/ 442909 w 1027267"/>
              <a:gd name="connsiteY927" fmla="*/ 1012192 h 1290069"/>
              <a:gd name="connsiteX928" fmla="*/ 406667 w 1027267"/>
              <a:gd name="connsiteY928" fmla="*/ 1053171 h 1290069"/>
              <a:gd name="connsiteX929" fmla="*/ 414342 w 1027267"/>
              <a:gd name="connsiteY929" fmla="*/ 1048464 h 1290069"/>
              <a:gd name="connsiteX930" fmla="*/ 442052 w 1027267"/>
              <a:gd name="connsiteY930" fmla="*/ 1034693 h 1290069"/>
              <a:gd name="connsiteX931" fmla="*/ 442412 w 1027267"/>
              <a:gd name="connsiteY931" fmla="*/ 1035435 h 1290069"/>
              <a:gd name="connsiteX932" fmla="*/ 416187 w 1027267"/>
              <a:gd name="connsiteY932" fmla="*/ 1050894 h 1290069"/>
              <a:gd name="connsiteX933" fmla="*/ 395573 w 1027267"/>
              <a:gd name="connsiteY933" fmla="*/ 1066005 h 1290069"/>
              <a:gd name="connsiteX934" fmla="*/ 394469 w 1027267"/>
              <a:gd name="connsiteY934" fmla="*/ 1067281 h 1290069"/>
              <a:gd name="connsiteX935" fmla="*/ 418741 w 1027267"/>
              <a:gd name="connsiteY935" fmla="*/ 1054614 h 1290069"/>
              <a:gd name="connsiteX936" fmla="*/ 454531 w 1027267"/>
              <a:gd name="connsiteY936" fmla="*/ 1042428 h 1290069"/>
              <a:gd name="connsiteX937" fmla="*/ 476882 w 1027267"/>
              <a:gd name="connsiteY937" fmla="*/ 1039943 h 1290069"/>
              <a:gd name="connsiteX938" fmla="*/ 476680 w 1027267"/>
              <a:gd name="connsiteY938" fmla="*/ 1040882 h 1290069"/>
              <a:gd name="connsiteX939" fmla="*/ 447450 w 1027267"/>
              <a:gd name="connsiteY939" fmla="*/ 1047870 h 1290069"/>
              <a:gd name="connsiteX940" fmla="*/ 416994 w 1027267"/>
              <a:gd name="connsiteY940" fmla="*/ 1059130 h 1290069"/>
              <a:gd name="connsiteX941" fmla="*/ 404094 w 1027267"/>
              <a:gd name="connsiteY941" fmla="*/ 1065489 h 1290069"/>
              <a:gd name="connsiteX942" fmla="*/ 404938 w 1027267"/>
              <a:gd name="connsiteY942" fmla="*/ 1065238 h 1290069"/>
              <a:gd name="connsiteX943" fmla="*/ 438332 w 1027267"/>
              <a:gd name="connsiteY943" fmla="*/ 1057476 h 1290069"/>
              <a:gd name="connsiteX944" fmla="*/ 467350 w 1027267"/>
              <a:gd name="connsiteY944" fmla="*/ 1056124 h 1290069"/>
              <a:gd name="connsiteX945" fmla="*/ 499526 w 1027267"/>
              <a:gd name="connsiteY945" fmla="*/ 1054294 h 1290069"/>
              <a:gd name="connsiteX946" fmla="*/ 499512 w 1027267"/>
              <a:gd name="connsiteY946" fmla="*/ 1057506 h 1290069"/>
              <a:gd name="connsiteX947" fmla="*/ 473312 w 1027267"/>
              <a:gd name="connsiteY947" fmla="*/ 1059103 h 1290069"/>
              <a:gd name="connsiteX948" fmla="*/ 441624 w 1027267"/>
              <a:gd name="connsiteY948" fmla="*/ 1059969 h 1290069"/>
              <a:gd name="connsiteX949" fmla="*/ 405701 w 1027267"/>
              <a:gd name="connsiteY949" fmla="*/ 1068038 h 1290069"/>
              <a:gd name="connsiteX950" fmla="*/ 383469 w 1027267"/>
              <a:gd name="connsiteY950" fmla="*/ 1081170 h 1290069"/>
              <a:gd name="connsiteX951" fmla="*/ 383433 w 1027267"/>
              <a:gd name="connsiteY951" fmla="*/ 1081200 h 1290069"/>
              <a:gd name="connsiteX952" fmla="*/ 369724 w 1027267"/>
              <a:gd name="connsiteY952" fmla="*/ 1094768 h 1290069"/>
              <a:gd name="connsiteX953" fmla="*/ 375440 w 1027267"/>
              <a:gd name="connsiteY953" fmla="*/ 1091271 h 1290069"/>
              <a:gd name="connsiteX954" fmla="*/ 402028 w 1027267"/>
              <a:gd name="connsiteY954" fmla="*/ 1077008 h 1290069"/>
              <a:gd name="connsiteX955" fmla="*/ 429154 w 1027267"/>
              <a:gd name="connsiteY955" fmla="*/ 1068943 h 1290069"/>
              <a:gd name="connsiteX956" fmla="*/ 455001 w 1027267"/>
              <a:gd name="connsiteY956" fmla="*/ 1064829 h 1290069"/>
              <a:gd name="connsiteX957" fmla="*/ 455033 w 1027267"/>
              <a:gd name="connsiteY957" fmla="*/ 1066961 h 1290069"/>
              <a:gd name="connsiteX958" fmla="*/ 400589 w 1027267"/>
              <a:gd name="connsiteY958" fmla="*/ 1081625 h 1290069"/>
              <a:gd name="connsiteX959" fmla="*/ 354518 w 1027267"/>
              <a:gd name="connsiteY959" fmla="*/ 1108807 h 1290069"/>
              <a:gd name="connsiteX960" fmla="*/ 347784 w 1027267"/>
              <a:gd name="connsiteY960" fmla="*/ 1115554 h 1290069"/>
              <a:gd name="connsiteX961" fmla="*/ 371536 w 1027267"/>
              <a:gd name="connsiteY961" fmla="*/ 1102850 h 1290069"/>
              <a:gd name="connsiteX962" fmla="*/ 371537 w 1027267"/>
              <a:gd name="connsiteY962" fmla="*/ 1102851 h 1290069"/>
              <a:gd name="connsiteX963" fmla="*/ 440011 w 1027267"/>
              <a:gd name="connsiteY963" fmla="*/ 1086662 h 1290069"/>
              <a:gd name="connsiteX964" fmla="*/ 476084 w 1027267"/>
              <a:gd name="connsiteY964" fmla="*/ 1078044 h 1290069"/>
              <a:gd name="connsiteX965" fmla="*/ 511018 w 1027267"/>
              <a:gd name="connsiteY965" fmla="*/ 1066649 h 1290069"/>
              <a:gd name="connsiteX966" fmla="*/ 523714 w 1027267"/>
              <a:gd name="connsiteY966" fmla="*/ 1057653 h 1290069"/>
              <a:gd name="connsiteX967" fmla="*/ 513754 w 1027267"/>
              <a:gd name="connsiteY967" fmla="*/ 1044769 h 1290069"/>
              <a:gd name="connsiteX968" fmla="*/ 494940 w 1027267"/>
              <a:gd name="connsiteY968" fmla="*/ 1043282 h 1290069"/>
              <a:gd name="connsiteX969" fmla="*/ 495342 w 1027267"/>
              <a:gd name="connsiteY969" fmla="*/ 1040119 h 1290069"/>
              <a:gd name="connsiteX970" fmla="*/ 507616 w 1027267"/>
              <a:gd name="connsiteY970" fmla="*/ 1031824 h 1290069"/>
              <a:gd name="connsiteX971" fmla="*/ 500292 w 1027267"/>
              <a:gd name="connsiteY971" fmla="*/ 1021931 h 1290069"/>
              <a:gd name="connsiteX972" fmla="*/ 494980 w 1027267"/>
              <a:gd name="connsiteY972" fmla="*/ 1024270 h 1290069"/>
              <a:gd name="connsiteX973" fmla="*/ 492638 w 1027267"/>
              <a:gd name="connsiteY973" fmla="*/ 1021846 h 1290069"/>
              <a:gd name="connsiteX974" fmla="*/ 477746 w 1027267"/>
              <a:gd name="connsiteY974" fmla="*/ 1013730 h 1290069"/>
              <a:gd name="connsiteX975" fmla="*/ 475433 w 1027267"/>
              <a:gd name="connsiteY975" fmla="*/ 1011292 h 1290069"/>
              <a:gd name="connsiteX976" fmla="*/ 473560 w 1027267"/>
              <a:gd name="connsiteY976" fmla="*/ 1002340 h 1290069"/>
              <a:gd name="connsiteX977" fmla="*/ 380111 w 1027267"/>
              <a:gd name="connsiteY977" fmla="*/ 987300 h 1290069"/>
              <a:gd name="connsiteX978" fmla="*/ 381532 w 1027267"/>
              <a:gd name="connsiteY978" fmla="*/ 987672 h 1290069"/>
              <a:gd name="connsiteX979" fmla="*/ 381106 w 1027267"/>
              <a:gd name="connsiteY979" fmla="*/ 994574 h 1290069"/>
              <a:gd name="connsiteX980" fmla="*/ 379947 w 1027267"/>
              <a:gd name="connsiteY980" fmla="*/ 1001650 h 1290069"/>
              <a:gd name="connsiteX981" fmla="*/ 378042 w 1027267"/>
              <a:gd name="connsiteY981" fmla="*/ 1001628 h 1290069"/>
              <a:gd name="connsiteX982" fmla="*/ 378186 w 1027267"/>
              <a:gd name="connsiteY982" fmla="*/ 993974 h 1290069"/>
              <a:gd name="connsiteX983" fmla="*/ 380110 w 1027267"/>
              <a:gd name="connsiteY983" fmla="*/ 987300 h 1290069"/>
              <a:gd name="connsiteX984" fmla="*/ 389528 w 1027267"/>
              <a:gd name="connsiteY984" fmla="*/ 984923 h 1290069"/>
              <a:gd name="connsiteX985" fmla="*/ 390912 w 1027267"/>
              <a:gd name="connsiteY985" fmla="*/ 985198 h 1290069"/>
              <a:gd name="connsiteX986" fmla="*/ 389803 w 1027267"/>
              <a:gd name="connsiteY986" fmla="*/ 993632 h 1290069"/>
              <a:gd name="connsiteX987" fmla="*/ 386625 w 1027267"/>
              <a:gd name="connsiteY987" fmla="*/ 1002810 h 1290069"/>
              <a:gd name="connsiteX988" fmla="*/ 385315 w 1027267"/>
              <a:gd name="connsiteY988" fmla="*/ 1002214 h 1290069"/>
              <a:gd name="connsiteX989" fmla="*/ 387067 w 1027267"/>
              <a:gd name="connsiteY989" fmla="*/ 993291 h 1290069"/>
              <a:gd name="connsiteX990" fmla="*/ 389528 w 1027267"/>
              <a:gd name="connsiteY990" fmla="*/ 984923 h 1290069"/>
              <a:gd name="connsiteX991" fmla="*/ 699974 w 1027267"/>
              <a:gd name="connsiteY991" fmla="*/ 978344 h 1290069"/>
              <a:gd name="connsiteX992" fmla="*/ 687328 w 1027267"/>
              <a:gd name="connsiteY992" fmla="*/ 981200 h 1290069"/>
              <a:gd name="connsiteX993" fmla="*/ 648140 w 1027267"/>
              <a:gd name="connsiteY993" fmla="*/ 1008853 h 1290069"/>
              <a:gd name="connsiteX994" fmla="*/ 644959 w 1027267"/>
              <a:gd name="connsiteY994" fmla="*/ 1008349 h 1290069"/>
              <a:gd name="connsiteX995" fmla="*/ 648710 w 1027267"/>
              <a:gd name="connsiteY995" fmla="*/ 991496 h 1290069"/>
              <a:gd name="connsiteX996" fmla="*/ 640487 w 1027267"/>
              <a:gd name="connsiteY996" fmla="*/ 978738 h 1290069"/>
              <a:gd name="connsiteX997" fmla="*/ 630630 w 1027267"/>
              <a:gd name="connsiteY997" fmla="*/ 986365 h 1290069"/>
              <a:gd name="connsiteX998" fmla="*/ 614801 w 1027267"/>
              <a:gd name="connsiteY998" fmla="*/ 1023190 h 1290069"/>
              <a:gd name="connsiteX999" fmla="*/ 614075 w 1027267"/>
              <a:gd name="connsiteY999" fmla="*/ 1035907 h 1290069"/>
              <a:gd name="connsiteX1000" fmla="*/ 610825 w 1027267"/>
              <a:gd name="connsiteY1000" fmla="*/ 1035686 h 1290069"/>
              <a:gd name="connsiteX1001" fmla="*/ 611563 w 1027267"/>
              <a:gd name="connsiteY1001" fmla="*/ 1023519 h 1290069"/>
              <a:gd name="connsiteX1002" fmla="*/ 611253 w 1027267"/>
              <a:gd name="connsiteY1002" fmla="*/ 1022079 h 1290069"/>
              <a:gd name="connsiteX1003" fmla="*/ 593885 w 1027267"/>
              <a:gd name="connsiteY1003" fmla="*/ 1021041 h 1290069"/>
              <a:gd name="connsiteX1004" fmla="*/ 580813 w 1027267"/>
              <a:gd name="connsiteY1004" fmla="*/ 1043321 h 1290069"/>
              <a:gd name="connsiteX1005" fmla="*/ 566890 w 1027267"/>
              <a:gd name="connsiteY1005" fmla="*/ 1098405 h 1290069"/>
              <a:gd name="connsiteX1006" fmla="*/ 563603 w 1027267"/>
              <a:gd name="connsiteY1006" fmla="*/ 1098261 h 1290069"/>
              <a:gd name="connsiteX1007" fmla="*/ 564640 w 1027267"/>
              <a:gd name="connsiteY1007" fmla="*/ 1047928 h 1290069"/>
              <a:gd name="connsiteX1008" fmla="*/ 549538 w 1027267"/>
              <a:gd name="connsiteY1008" fmla="*/ 1042096 h 1290069"/>
              <a:gd name="connsiteX1009" fmla="*/ 542351 w 1027267"/>
              <a:gd name="connsiteY1009" fmla="*/ 1058255 h 1290069"/>
              <a:gd name="connsiteX1010" fmla="*/ 536933 w 1027267"/>
              <a:gd name="connsiteY1010" fmla="*/ 1075754 h 1290069"/>
              <a:gd name="connsiteX1011" fmla="*/ 528333 w 1027267"/>
              <a:gd name="connsiteY1011" fmla="*/ 1077174 h 1290069"/>
              <a:gd name="connsiteX1012" fmla="*/ 525221 w 1027267"/>
              <a:gd name="connsiteY1012" fmla="*/ 1097324 h 1290069"/>
              <a:gd name="connsiteX1013" fmla="*/ 524630 w 1027267"/>
              <a:gd name="connsiteY1013" fmla="*/ 1138928 h 1290069"/>
              <a:gd name="connsiteX1014" fmla="*/ 521624 w 1027267"/>
              <a:gd name="connsiteY1014" fmla="*/ 1180858 h 1290069"/>
              <a:gd name="connsiteX1015" fmla="*/ 523365 w 1027267"/>
              <a:gd name="connsiteY1015" fmla="*/ 1178883 h 1290069"/>
              <a:gd name="connsiteX1016" fmla="*/ 523357 w 1027267"/>
              <a:gd name="connsiteY1016" fmla="*/ 1178875 h 1290069"/>
              <a:gd name="connsiteX1017" fmla="*/ 527969 w 1027267"/>
              <a:gd name="connsiteY1017" fmla="*/ 1154142 h 1290069"/>
              <a:gd name="connsiteX1018" fmla="*/ 531458 w 1027267"/>
              <a:gd name="connsiteY1018" fmla="*/ 1125138 h 1290069"/>
              <a:gd name="connsiteX1019" fmla="*/ 532926 w 1027267"/>
              <a:gd name="connsiteY1019" fmla="*/ 1125196 h 1290069"/>
              <a:gd name="connsiteX1020" fmla="*/ 531182 w 1027267"/>
              <a:gd name="connsiteY1020" fmla="*/ 1154815 h 1290069"/>
              <a:gd name="connsiteX1021" fmla="*/ 527784 w 1027267"/>
              <a:gd name="connsiteY1021" fmla="*/ 1173842 h 1290069"/>
              <a:gd name="connsiteX1022" fmla="*/ 530427 w 1027267"/>
              <a:gd name="connsiteY1022" fmla="*/ 1170829 h 1290069"/>
              <a:gd name="connsiteX1023" fmla="*/ 542637 w 1027267"/>
              <a:gd name="connsiteY1023" fmla="*/ 1095555 h 1290069"/>
              <a:gd name="connsiteX1024" fmla="*/ 543650 w 1027267"/>
              <a:gd name="connsiteY1024" fmla="*/ 1095454 h 1290069"/>
              <a:gd name="connsiteX1025" fmla="*/ 543363 w 1027267"/>
              <a:gd name="connsiteY1025" fmla="*/ 1117380 h 1290069"/>
              <a:gd name="connsiteX1026" fmla="*/ 541456 w 1027267"/>
              <a:gd name="connsiteY1026" fmla="*/ 1139538 h 1290069"/>
              <a:gd name="connsiteX1027" fmla="*/ 536400 w 1027267"/>
              <a:gd name="connsiteY1027" fmla="*/ 1164039 h 1290069"/>
              <a:gd name="connsiteX1028" fmla="*/ 551111 w 1027267"/>
              <a:gd name="connsiteY1028" fmla="*/ 1146865 h 1290069"/>
              <a:gd name="connsiteX1029" fmla="*/ 556066 w 1027267"/>
              <a:gd name="connsiteY1029" fmla="*/ 1134464 h 1290069"/>
              <a:gd name="connsiteX1030" fmla="*/ 561926 w 1027267"/>
              <a:gd name="connsiteY1030" fmla="*/ 1116496 h 1290069"/>
              <a:gd name="connsiteX1031" fmla="*/ 563378 w 1027267"/>
              <a:gd name="connsiteY1031" fmla="*/ 1116791 h 1290069"/>
              <a:gd name="connsiteX1032" fmla="*/ 559145 w 1027267"/>
              <a:gd name="connsiteY1032" fmla="*/ 1135778 h 1290069"/>
              <a:gd name="connsiteX1033" fmla="*/ 557926 w 1027267"/>
              <a:gd name="connsiteY1033" fmla="*/ 1138881 h 1290069"/>
              <a:gd name="connsiteX1034" fmla="*/ 568056 w 1027267"/>
              <a:gd name="connsiteY1034" fmla="*/ 1126902 h 1290069"/>
              <a:gd name="connsiteX1035" fmla="*/ 578818 w 1027267"/>
              <a:gd name="connsiteY1035" fmla="*/ 1114325 h 1290069"/>
              <a:gd name="connsiteX1036" fmla="*/ 584635 w 1027267"/>
              <a:gd name="connsiteY1036" fmla="*/ 1107725 h 1290069"/>
              <a:gd name="connsiteX1037" fmla="*/ 590147 w 1027267"/>
              <a:gd name="connsiteY1037" fmla="*/ 1093870 h 1290069"/>
              <a:gd name="connsiteX1038" fmla="*/ 591432 w 1027267"/>
              <a:gd name="connsiteY1038" fmla="*/ 1089443 h 1290069"/>
              <a:gd name="connsiteX1039" fmla="*/ 593441 w 1027267"/>
              <a:gd name="connsiteY1039" fmla="*/ 1080939 h 1290069"/>
              <a:gd name="connsiteX1040" fmla="*/ 593586 w 1027267"/>
              <a:gd name="connsiteY1040" fmla="*/ 1080064 h 1290069"/>
              <a:gd name="connsiteX1041" fmla="*/ 593611 w 1027267"/>
              <a:gd name="connsiteY1041" fmla="*/ 1079412 h 1290069"/>
              <a:gd name="connsiteX1042" fmla="*/ 590817 w 1027267"/>
              <a:gd name="connsiteY1042" fmla="*/ 1058168 h 1290069"/>
              <a:gd name="connsiteX1043" fmla="*/ 591983 w 1027267"/>
              <a:gd name="connsiteY1043" fmla="*/ 1057687 h 1290069"/>
              <a:gd name="connsiteX1044" fmla="*/ 595358 w 1027267"/>
              <a:gd name="connsiteY1044" fmla="*/ 1066303 h 1290069"/>
              <a:gd name="connsiteX1045" fmla="*/ 598600 w 1027267"/>
              <a:gd name="connsiteY1045" fmla="*/ 1048548 h 1290069"/>
              <a:gd name="connsiteX1046" fmla="*/ 599867 w 1027267"/>
              <a:gd name="connsiteY1046" fmla="*/ 1048617 h 1290069"/>
              <a:gd name="connsiteX1047" fmla="*/ 597908 w 1027267"/>
              <a:gd name="connsiteY1047" fmla="*/ 1076429 h 1290069"/>
              <a:gd name="connsiteX1048" fmla="*/ 606532 w 1027267"/>
              <a:gd name="connsiteY1048" fmla="*/ 1060285 h 1290069"/>
              <a:gd name="connsiteX1049" fmla="*/ 607883 w 1027267"/>
              <a:gd name="connsiteY1049" fmla="*/ 1060588 h 1290069"/>
              <a:gd name="connsiteX1050" fmla="*/ 600827 w 1027267"/>
              <a:gd name="connsiteY1050" fmla="*/ 1076626 h 1290069"/>
              <a:gd name="connsiteX1051" fmla="*/ 596035 w 1027267"/>
              <a:gd name="connsiteY1051" fmla="*/ 1084629 h 1290069"/>
              <a:gd name="connsiteX1052" fmla="*/ 595348 w 1027267"/>
              <a:gd name="connsiteY1052" fmla="*/ 1087395 h 1290069"/>
              <a:gd name="connsiteX1053" fmla="*/ 591768 w 1027267"/>
              <a:gd name="connsiteY1053" fmla="*/ 1099707 h 1290069"/>
              <a:gd name="connsiteX1054" fmla="*/ 593901 w 1027267"/>
              <a:gd name="connsiteY1054" fmla="*/ 1097379 h 1290069"/>
              <a:gd name="connsiteX1055" fmla="*/ 599121 w 1027267"/>
              <a:gd name="connsiteY1055" fmla="*/ 1087660 h 1290069"/>
              <a:gd name="connsiteX1056" fmla="*/ 602370 w 1027267"/>
              <a:gd name="connsiteY1056" fmla="*/ 1077465 h 1290069"/>
              <a:gd name="connsiteX1057" fmla="*/ 604137 w 1027267"/>
              <a:gd name="connsiteY1057" fmla="*/ 1077333 h 1290069"/>
              <a:gd name="connsiteX1058" fmla="*/ 604238 w 1027267"/>
              <a:gd name="connsiteY1058" fmla="*/ 1084894 h 1290069"/>
              <a:gd name="connsiteX1059" fmla="*/ 607658 w 1027267"/>
              <a:gd name="connsiteY1059" fmla="*/ 1078149 h 1290069"/>
              <a:gd name="connsiteX1060" fmla="*/ 614029 w 1027267"/>
              <a:gd name="connsiteY1060" fmla="*/ 1059720 h 1290069"/>
              <a:gd name="connsiteX1061" fmla="*/ 615508 w 1027267"/>
              <a:gd name="connsiteY1061" fmla="*/ 1059898 h 1290069"/>
              <a:gd name="connsiteX1062" fmla="*/ 611328 w 1027267"/>
              <a:gd name="connsiteY1062" fmla="*/ 1077991 h 1290069"/>
              <a:gd name="connsiteX1063" fmla="*/ 610417 w 1027267"/>
              <a:gd name="connsiteY1063" fmla="*/ 1079938 h 1290069"/>
              <a:gd name="connsiteX1064" fmla="*/ 622404 w 1027267"/>
              <a:gd name="connsiteY1064" fmla="*/ 1068146 h 1290069"/>
              <a:gd name="connsiteX1065" fmla="*/ 628412 w 1027267"/>
              <a:gd name="connsiteY1065" fmla="*/ 1051474 h 1290069"/>
              <a:gd name="connsiteX1066" fmla="*/ 632322 w 1027267"/>
              <a:gd name="connsiteY1066" fmla="*/ 1025924 h 1290069"/>
              <a:gd name="connsiteX1067" fmla="*/ 633866 w 1027267"/>
              <a:gd name="connsiteY1067" fmla="*/ 1026036 h 1290069"/>
              <a:gd name="connsiteX1068" fmla="*/ 631026 w 1027267"/>
              <a:gd name="connsiteY1068" fmla="*/ 1054769 h 1290069"/>
              <a:gd name="connsiteX1069" fmla="*/ 629050 w 1027267"/>
              <a:gd name="connsiteY1069" fmla="*/ 1062025 h 1290069"/>
              <a:gd name="connsiteX1070" fmla="*/ 650138 w 1027267"/>
              <a:gd name="connsiteY1070" fmla="*/ 1044529 h 1290069"/>
              <a:gd name="connsiteX1071" fmla="*/ 655764 w 1027267"/>
              <a:gd name="connsiteY1071" fmla="*/ 1040385 h 1290069"/>
              <a:gd name="connsiteX1072" fmla="*/ 667969 w 1027267"/>
              <a:gd name="connsiteY1072" fmla="*/ 1024470 h 1290069"/>
              <a:gd name="connsiteX1073" fmla="*/ 675602 w 1027267"/>
              <a:gd name="connsiteY1073" fmla="*/ 1004965 h 1290069"/>
              <a:gd name="connsiteX1074" fmla="*/ 676809 w 1027267"/>
              <a:gd name="connsiteY1074" fmla="*/ 1005092 h 1290069"/>
              <a:gd name="connsiteX1075" fmla="*/ 667396 w 1027267"/>
              <a:gd name="connsiteY1075" fmla="*/ 1032490 h 1290069"/>
              <a:gd name="connsiteX1076" fmla="*/ 754108 w 1027267"/>
              <a:gd name="connsiteY1076" fmla="*/ 1005516 h 1290069"/>
              <a:gd name="connsiteX1077" fmla="*/ 776736 w 1027267"/>
              <a:gd name="connsiteY1077" fmla="*/ 1011256 h 1290069"/>
              <a:gd name="connsiteX1078" fmla="*/ 783441 w 1027267"/>
              <a:gd name="connsiteY1078" fmla="*/ 1012653 h 1290069"/>
              <a:gd name="connsiteX1079" fmla="*/ 783690 w 1027267"/>
              <a:gd name="connsiteY1079" fmla="*/ 1012752 h 1290069"/>
              <a:gd name="connsiteX1080" fmla="*/ 783169 w 1027267"/>
              <a:gd name="connsiteY1080" fmla="*/ 1009073 h 1290069"/>
              <a:gd name="connsiteX1081" fmla="*/ 755329 w 1027267"/>
              <a:gd name="connsiteY1081" fmla="*/ 994023 h 1290069"/>
              <a:gd name="connsiteX1082" fmla="*/ 755254 w 1027267"/>
              <a:gd name="connsiteY1082" fmla="*/ 990957 h 1290069"/>
              <a:gd name="connsiteX1083" fmla="*/ 759507 w 1027267"/>
              <a:gd name="connsiteY1083" fmla="*/ 986804 h 1290069"/>
              <a:gd name="connsiteX1084" fmla="*/ 698589 w 1027267"/>
              <a:gd name="connsiteY1084" fmla="*/ 1004174 h 1290069"/>
              <a:gd name="connsiteX1085" fmla="*/ 696341 w 1027267"/>
              <a:gd name="connsiteY1085" fmla="*/ 1001446 h 1290069"/>
              <a:gd name="connsiteX1086" fmla="*/ 705512 w 1027267"/>
              <a:gd name="connsiteY1086" fmla="*/ 987561 h 1290069"/>
              <a:gd name="connsiteX1087" fmla="*/ 699974 w 1027267"/>
              <a:gd name="connsiteY1087" fmla="*/ 978344 h 1290069"/>
              <a:gd name="connsiteX1088" fmla="*/ 697986 w 1027267"/>
              <a:gd name="connsiteY1088" fmla="*/ 974390 h 1290069"/>
              <a:gd name="connsiteX1089" fmla="*/ 709546 w 1027267"/>
              <a:gd name="connsiteY1089" fmla="*/ 984612 h 1290069"/>
              <a:gd name="connsiteX1090" fmla="*/ 706215 w 1027267"/>
              <a:gd name="connsiteY1090" fmla="*/ 993901 h 1290069"/>
              <a:gd name="connsiteX1091" fmla="*/ 763229 w 1027267"/>
              <a:gd name="connsiteY1091" fmla="*/ 984635 h 1290069"/>
              <a:gd name="connsiteX1092" fmla="*/ 763681 w 1027267"/>
              <a:gd name="connsiteY1092" fmla="*/ 987416 h 1290069"/>
              <a:gd name="connsiteX1093" fmla="*/ 759424 w 1027267"/>
              <a:gd name="connsiteY1093" fmla="*/ 992009 h 1290069"/>
              <a:gd name="connsiteX1094" fmla="*/ 787006 w 1027267"/>
              <a:gd name="connsiteY1094" fmla="*/ 1012763 h 1290069"/>
              <a:gd name="connsiteX1095" fmla="*/ 735344 w 1027267"/>
              <a:gd name="connsiteY1095" fmla="*/ 1025561 h 1290069"/>
              <a:gd name="connsiteX1096" fmla="*/ 746277 w 1027267"/>
              <a:gd name="connsiteY1096" fmla="*/ 1044374 h 1290069"/>
              <a:gd name="connsiteX1097" fmla="*/ 730414 w 1027267"/>
              <a:gd name="connsiteY1097" fmla="*/ 1053432 h 1290069"/>
              <a:gd name="connsiteX1098" fmla="*/ 689877 w 1027267"/>
              <a:gd name="connsiteY1098" fmla="*/ 1042122 h 1290069"/>
              <a:gd name="connsiteX1099" fmla="*/ 685565 w 1027267"/>
              <a:gd name="connsiteY1099" fmla="*/ 1049657 h 1290069"/>
              <a:gd name="connsiteX1100" fmla="*/ 701307 w 1027267"/>
              <a:gd name="connsiteY1100" fmla="*/ 1063120 h 1290069"/>
              <a:gd name="connsiteX1101" fmla="*/ 683598 w 1027267"/>
              <a:gd name="connsiteY1101" fmla="*/ 1073125 h 1290069"/>
              <a:gd name="connsiteX1102" fmla="*/ 632931 w 1027267"/>
              <a:gd name="connsiteY1102" fmla="*/ 1075289 h 1290069"/>
              <a:gd name="connsiteX1103" fmla="*/ 616459 w 1027267"/>
              <a:gd name="connsiteY1103" fmla="*/ 1083676 h 1290069"/>
              <a:gd name="connsiteX1104" fmla="*/ 642297 w 1027267"/>
              <a:gd name="connsiteY1104" fmla="*/ 1077060 h 1290069"/>
              <a:gd name="connsiteX1105" fmla="*/ 670613 w 1027267"/>
              <a:gd name="connsiteY1105" fmla="*/ 1076274 h 1290069"/>
              <a:gd name="connsiteX1106" fmla="*/ 678839 w 1027267"/>
              <a:gd name="connsiteY1106" fmla="*/ 1086931 h 1290069"/>
              <a:gd name="connsiteX1107" fmla="*/ 668104 w 1027267"/>
              <a:gd name="connsiteY1107" fmla="*/ 1096330 h 1290069"/>
              <a:gd name="connsiteX1108" fmla="*/ 674351 w 1027267"/>
              <a:gd name="connsiteY1108" fmla="*/ 1115148 h 1290069"/>
              <a:gd name="connsiteX1109" fmla="*/ 666273 w 1027267"/>
              <a:gd name="connsiteY1109" fmla="*/ 1121962 h 1290069"/>
              <a:gd name="connsiteX1110" fmla="*/ 656311 w 1027267"/>
              <a:gd name="connsiteY1110" fmla="*/ 1126153 h 1290069"/>
              <a:gd name="connsiteX1111" fmla="*/ 654539 w 1027267"/>
              <a:gd name="connsiteY1111" fmla="*/ 1145794 h 1290069"/>
              <a:gd name="connsiteX1112" fmla="*/ 637719 w 1027267"/>
              <a:gd name="connsiteY1112" fmla="*/ 1152978 h 1290069"/>
              <a:gd name="connsiteX1113" fmla="*/ 630454 w 1027267"/>
              <a:gd name="connsiteY1113" fmla="*/ 1153075 h 1290069"/>
              <a:gd name="connsiteX1114" fmla="*/ 629975 w 1027267"/>
              <a:gd name="connsiteY1114" fmla="*/ 1155815 h 1290069"/>
              <a:gd name="connsiteX1115" fmla="*/ 587889 w 1027267"/>
              <a:gd name="connsiteY1115" fmla="*/ 1169394 h 1290069"/>
              <a:gd name="connsiteX1116" fmla="*/ 561121 w 1027267"/>
              <a:gd name="connsiteY1116" fmla="*/ 1172342 h 1290069"/>
              <a:gd name="connsiteX1117" fmla="*/ 519588 w 1027267"/>
              <a:gd name="connsiteY1117" fmla="*/ 1196405 h 1290069"/>
              <a:gd name="connsiteX1118" fmla="*/ 504851 w 1027267"/>
              <a:gd name="connsiteY1118" fmla="*/ 1213595 h 1290069"/>
              <a:gd name="connsiteX1119" fmla="*/ 541601 w 1027267"/>
              <a:gd name="connsiteY1119" fmla="*/ 1190294 h 1290069"/>
              <a:gd name="connsiteX1120" fmla="*/ 564524 w 1027267"/>
              <a:gd name="connsiteY1120" fmla="*/ 1185453 h 1290069"/>
              <a:gd name="connsiteX1121" fmla="*/ 583090 w 1027267"/>
              <a:gd name="connsiteY1121" fmla="*/ 1188488 h 1290069"/>
              <a:gd name="connsiteX1122" fmla="*/ 583351 w 1027267"/>
              <a:gd name="connsiteY1122" fmla="*/ 1196390 h 1290069"/>
              <a:gd name="connsiteX1123" fmla="*/ 611669 w 1027267"/>
              <a:gd name="connsiteY1123" fmla="*/ 1207053 h 1290069"/>
              <a:gd name="connsiteX1124" fmla="*/ 592526 w 1027267"/>
              <a:gd name="connsiteY1124" fmla="*/ 1226511 h 1290069"/>
              <a:gd name="connsiteX1125" fmla="*/ 594587 w 1027267"/>
              <a:gd name="connsiteY1125" fmla="*/ 1228703 h 1290069"/>
              <a:gd name="connsiteX1126" fmla="*/ 594838 w 1027267"/>
              <a:gd name="connsiteY1126" fmla="*/ 1231466 h 1290069"/>
              <a:gd name="connsiteX1127" fmla="*/ 551996 w 1027267"/>
              <a:gd name="connsiteY1127" fmla="*/ 1230373 h 1290069"/>
              <a:gd name="connsiteX1128" fmla="*/ 519177 w 1027267"/>
              <a:gd name="connsiteY1128" fmla="*/ 1229729 h 1290069"/>
              <a:gd name="connsiteX1129" fmla="*/ 479049 w 1027267"/>
              <a:gd name="connsiteY1129" fmla="*/ 1241383 h 1290069"/>
              <a:gd name="connsiteX1130" fmla="*/ 475503 w 1027267"/>
              <a:gd name="connsiteY1130" fmla="*/ 1244843 h 1290069"/>
              <a:gd name="connsiteX1131" fmla="*/ 499433 w 1027267"/>
              <a:gd name="connsiteY1131" fmla="*/ 1242007 h 1290069"/>
              <a:gd name="connsiteX1132" fmla="*/ 527466 w 1027267"/>
              <a:gd name="connsiteY1132" fmla="*/ 1244855 h 1290069"/>
              <a:gd name="connsiteX1133" fmla="*/ 540436 w 1027267"/>
              <a:gd name="connsiteY1133" fmla="*/ 1258387 h 1290069"/>
              <a:gd name="connsiteX1134" fmla="*/ 531029 w 1027267"/>
              <a:gd name="connsiteY1134" fmla="*/ 1270408 h 1290069"/>
              <a:gd name="connsiteX1135" fmla="*/ 525684 w 1027267"/>
              <a:gd name="connsiteY1135" fmla="*/ 1287250 h 1290069"/>
              <a:gd name="connsiteX1136" fmla="*/ 473094 w 1027267"/>
              <a:gd name="connsiteY1136" fmla="*/ 1286930 h 1290069"/>
              <a:gd name="connsiteX1137" fmla="*/ 458171 w 1027267"/>
              <a:gd name="connsiteY1137" fmla="*/ 1290069 h 1290069"/>
              <a:gd name="connsiteX1138" fmla="*/ 439181 w 1027267"/>
              <a:gd name="connsiteY1138" fmla="*/ 1290069 h 1290069"/>
              <a:gd name="connsiteX1139" fmla="*/ 448366 w 1027267"/>
              <a:gd name="connsiteY1139" fmla="*/ 1286923 h 1290069"/>
              <a:gd name="connsiteX1140" fmla="*/ 448373 w 1027267"/>
              <a:gd name="connsiteY1140" fmla="*/ 1286933 h 1290069"/>
              <a:gd name="connsiteX1141" fmla="*/ 483118 w 1027267"/>
              <a:gd name="connsiteY1141" fmla="*/ 1283288 h 1290069"/>
              <a:gd name="connsiteX1142" fmla="*/ 509239 w 1027267"/>
              <a:gd name="connsiteY1142" fmla="*/ 1284688 h 1290069"/>
              <a:gd name="connsiteX1143" fmla="*/ 522189 w 1027267"/>
              <a:gd name="connsiteY1143" fmla="*/ 1284384 h 1290069"/>
              <a:gd name="connsiteX1144" fmla="*/ 526670 w 1027267"/>
              <a:gd name="connsiteY1144" fmla="*/ 1271770 h 1290069"/>
              <a:gd name="connsiteX1145" fmla="*/ 526547 w 1027267"/>
              <a:gd name="connsiteY1145" fmla="*/ 1268822 h 1290069"/>
              <a:gd name="connsiteX1146" fmla="*/ 533645 w 1027267"/>
              <a:gd name="connsiteY1146" fmla="*/ 1264212 h 1290069"/>
              <a:gd name="connsiteX1147" fmla="*/ 530474 w 1027267"/>
              <a:gd name="connsiteY1147" fmla="*/ 1250168 h 1290069"/>
              <a:gd name="connsiteX1148" fmla="*/ 511244 w 1027267"/>
              <a:gd name="connsiteY1148" fmla="*/ 1246034 h 1290069"/>
              <a:gd name="connsiteX1149" fmla="*/ 470504 w 1027267"/>
              <a:gd name="connsiteY1149" fmla="*/ 1249587 h 1290069"/>
              <a:gd name="connsiteX1150" fmla="*/ 452890 w 1027267"/>
              <a:gd name="connsiteY1150" fmla="*/ 1265620 h 1290069"/>
              <a:gd name="connsiteX1151" fmla="*/ 461593 w 1027267"/>
              <a:gd name="connsiteY1151" fmla="*/ 1261948 h 1290069"/>
              <a:gd name="connsiteX1152" fmla="*/ 488830 w 1027267"/>
              <a:gd name="connsiteY1152" fmla="*/ 1257651 h 1290069"/>
              <a:gd name="connsiteX1153" fmla="*/ 488837 w 1027267"/>
              <a:gd name="connsiteY1153" fmla="*/ 1258393 h 1290069"/>
              <a:gd name="connsiteX1154" fmla="*/ 463038 w 1027267"/>
              <a:gd name="connsiteY1154" fmla="*/ 1265350 h 1290069"/>
              <a:gd name="connsiteX1155" fmla="*/ 451471 w 1027267"/>
              <a:gd name="connsiteY1155" fmla="*/ 1271663 h 1290069"/>
              <a:gd name="connsiteX1156" fmla="*/ 458757 w 1027267"/>
              <a:gd name="connsiteY1156" fmla="*/ 1270071 h 1290069"/>
              <a:gd name="connsiteX1157" fmla="*/ 494469 w 1027267"/>
              <a:gd name="connsiteY1157" fmla="*/ 1265924 h 1290069"/>
              <a:gd name="connsiteX1158" fmla="*/ 496447 w 1027267"/>
              <a:gd name="connsiteY1158" fmla="*/ 1265563 h 1290069"/>
              <a:gd name="connsiteX1159" fmla="*/ 503324 w 1027267"/>
              <a:gd name="connsiteY1159" fmla="*/ 1265419 h 1290069"/>
              <a:gd name="connsiteX1160" fmla="*/ 502695 w 1027267"/>
              <a:gd name="connsiteY1160" fmla="*/ 1268457 h 1290069"/>
              <a:gd name="connsiteX1161" fmla="*/ 496023 w 1027267"/>
              <a:gd name="connsiteY1161" fmla="*/ 1268278 h 1290069"/>
              <a:gd name="connsiteX1162" fmla="*/ 491548 w 1027267"/>
              <a:gd name="connsiteY1162" fmla="*/ 1268421 h 1290069"/>
              <a:gd name="connsiteX1163" fmla="*/ 481237 w 1027267"/>
              <a:gd name="connsiteY1163" fmla="*/ 1269056 h 1290069"/>
              <a:gd name="connsiteX1164" fmla="*/ 462643 w 1027267"/>
              <a:gd name="connsiteY1164" fmla="*/ 1272557 h 1290069"/>
              <a:gd name="connsiteX1165" fmla="*/ 445002 w 1027267"/>
              <a:gd name="connsiteY1165" fmla="*/ 1277537 h 1290069"/>
              <a:gd name="connsiteX1166" fmla="*/ 434718 w 1027267"/>
              <a:gd name="connsiteY1166" fmla="*/ 1282470 h 1290069"/>
              <a:gd name="connsiteX1167" fmla="*/ 434631 w 1027267"/>
              <a:gd name="connsiteY1167" fmla="*/ 1282544 h 1290069"/>
              <a:gd name="connsiteX1168" fmla="*/ 442164 w 1027267"/>
              <a:gd name="connsiteY1168" fmla="*/ 1279415 h 1290069"/>
              <a:gd name="connsiteX1169" fmla="*/ 463583 w 1027267"/>
              <a:gd name="connsiteY1169" fmla="*/ 1275922 h 1290069"/>
              <a:gd name="connsiteX1170" fmla="*/ 505541 w 1027267"/>
              <a:gd name="connsiteY1170" fmla="*/ 1276560 h 1290069"/>
              <a:gd name="connsiteX1171" fmla="*/ 505453 w 1027267"/>
              <a:gd name="connsiteY1171" fmla="*/ 1278002 h 1290069"/>
              <a:gd name="connsiteX1172" fmla="*/ 484548 w 1027267"/>
              <a:gd name="connsiteY1172" fmla="*/ 1277519 h 1290069"/>
              <a:gd name="connsiteX1173" fmla="*/ 458099 w 1027267"/>
              <a:gd name="connsiteY1173" fmla="*/ 1280108 h 1290069"/>
              <a:gd name="connsiteX1174" fmla="*/ 432434 w 1027267"/>
              <a:gd name="connsiteY1174" fmla="*/ 1287058 h 1290069"/>
              <a:gd name="connsiteX1175" fmla="*/ 428147 w 1027267"/>
              <a:gd name="connsiteY1175" fmla="*/ 1289146 h 1290069"/>
              <a:gd name="connsiteX1176" fmla="*/ 427311 w 1027267"/>
              <a:gd name="connsiteY1176" fmla="*/ 1290069 h 1290069"/>
              <a:gd name="connsiteX1177" fmla="*/ 408267 w 1027267"/>
              <a:gd name="connsiteY1177" fmla="*/ 1290069 h 1290069"/>
              <a:gd name="connsiteX1178" fmla="*/ 412046 w 1027267"/>
              <a:gd name="connsiteY1178" fmla="*/ 1270005 h 1290069"/>
              <a:gd name="connsiteX1179" fmla="*/ 410809 w 1027267"/>
              <a:gd name="connsiteY1179" fmla="*/ 1244447 h 1290069"/>
              <a:gd name="connsiteX1180" fmla="*/ 412280 w 1027267"/>
              <a:gd name="connsiteY1180" fmla="*/ 1244038 h 1290069"/>
              <a:gd name="connsiteX1181" fmla="*/ 415217 w 1027267"/>
              <a:gd name="connsiteY1181" fmla="*/ 1273289 h 1290069"/>
              <a:gd name="connsiteX1182" fmla="*/ 414310 w 1027267"/>
              <a:gd name="connsiteY1182" fmla="*/ 1280422 h 1290069"/>
              <a:gd name="connsiteX1183" fmla="*/ 418387 w 1027267"/>
              <a:gd name="connsiteY1183" fmla="*/ 1253092 h 1290069"/>
              <a:gd name="connsiteX1184" fmla="*/ 411419 w 1027267"/>
              <a:gd name="connsiteY1184" fmla="*/ 1211328 h 1290069"/>
              <a:gd name="connsiteX1185" fmla="*/ 412250 w 1027267"/>
              <a:gd name="connsiteY1185" fmla="*/ 1210959 h 1290069"/>
              <a:gd name="connsiteX1186" fmla="*/ 418907 w 1027267"/>
              <a:gd name="connsiteY1186" fmla="*/ 1231357 h 1290069"/>
              <a:gd name="connsiteX1187" fmla="*/ 421299 w 1027267"/>
              <a:gd name="connsiteY1187" fmla="*/ 1245156 h 1290069"/>
              <a:gd name="connsiteX1188" fmla="*/ 423760 w 1027267"/>
              <a:gd name="connsiteY1188" fmla="*/ 1212567 h 1290069"/>
              <a:gd name="connsiteX1189" fmla="*/ 425620 w 1027267"/>
              <a:gd name="connsiteY1189" fmla="*/ 1212048 h 1290069"/>
              <a:gd name="connsiteX1190" fmla="*/ 424416 w 1027267"/>
              <a:gd name="connsiteY1190" fmla="*/ 1247180 h 1290069"/>
              <a:gd name="connsiteX1191" fmla="*/ 420407 w 1027267"/>
              <a:gd name="connsiteY1191" fmla="*/ 1267765 h 1290069"/>
              <a:gd name="connsiteX1192" fmla="*/ 418140 w 1027267"/>
              <a:gd name="connsiteY1192" fmla="*/ 1278519 h 1290069"/>
              <a:gd name="connsiteX1193" fmla="*/ 417151 w 1027267"/>
              <a:gd name="connsiteY1193" fmla="*/ 1282647 h 1290069"/>
              <a:gd name="connsiteX1194" fmla="*/ 418072 w 1027267"/>
              <a:gd name="connsiteY1194" fmla="*/ 1281865 h 1290069"/>
              <a:gd name="connsiteX1195" fmla="*/ 422885 w 1027267"/>
              <a:gd name="connsiteY1195" fmla="*/ 1278008 h 1290069"/>
              <a:gd name="connsiteX1196" fmla="*/ 424667 w 1027267"/>
              <a:gd name="connsiteY1196" fmla="*/ 1276272 h 1290069"/>
              <a:gd name="connsiteX1197" fmla="*/ 440046 w 1027267"/>
              <a:gd name="connsiteY1197" fmla="*/ 1196607 h 1290069"/>
              <a:gd name="connsiteX1198" fmla="*/ 432320 w 1027267"/>
              <a:gd name="connsiteY1198" fmla="*/ 1174351 h 1290069"/>
              <a:gd name="connsiteX1199" fmla="*/ 419743 w 1027267"/>
              <a:gd name="connsiteY1199" fmla="*/ 1162175 h 1290069"/>
              <a:gd name="connsiteX1200" fmla="*/ 411571 w 1027267"/>
              <a:gd name="connsiteY1200" fmla="*/ 1155591 h 1290069"/>
              <a:gd name="connsiteX1201" fmla="*/ 404126 w 1027267"/>
              <a:gd name="connsiteY1201" fmla="*/ 1160343 h 1290069"/>
              <a:gd name="connsiteX1202" fmla="*/ 400346 w 1027267"/>
              <a:gd name="connsiteY1202" fmla="*/ 1174044 h 1290069"/>
              <a:gd name="connsiteX1203" fmla="*/ 398316 w 1027267"/>
              <a:gd name="connsiteY1203" fmla="*/ 1175663 h 1290069"/>
              <a:gd name="connsiteX1204" fmla="*/ 386779 w 1027267"/>
              <a:gd name="connsiteY1204" fmla="*/ 1191864 h 1290069"/>
              <a:gd name="connsiteX1205" fmla="*/ 394425 w 1027267"/>
              <a:gd name="connsiteY1205" fmla="*/ 1212524 h 1290069"/>
              <a:gd name="connsiteX1206" fmla="*/ 405881 w 1027267"/>
              <a:gd name="connsiteY1206" fmla="*/ 1250273 h 1290069"/>
              <a:gd name="connsiteX1207" fmla="*/ 406059 w 1027267"/>
              <a:gd name="connsiteY1207" fmla="*/ 1287369 h 1290069"/>
              <a:gd name="connsiteX1208" fmla="*/ 405654 w 1027267"/>
              <a:gd name="connsiteY1208" fmla="*/ 1290069 h 1290069"/>
              <a:gd name="connsiteX1209" fmla="*/ 402687 w 1027267"/>
              <a:gd name="connsiteY1209" fmla="*/ 1290069 h 1290069"/>
              <a:gd name="connsiteX1210" fmla="*/ 404186 w 1027267"/>
              <a:gd name="connsiteY1210" fmla="*/ 1279071 h 1290069"/>
              <a:gd name="connsiteX1211" fmla="*/ 403778 w 1027267"/>
              <a:gd name="connsiteY1211" fmla="*/ 1262932 h 1290069"/>
              <a:gd name="connsiteX1212" fmla="*/ 392336 w 1027267"/>
              <a:gd name="connsiteY1212" fmla="*/ 1216585 h 1290069"/>
              <a:gd name="connsiteX1213" fmla="*/ 382129 w 1027267"/>
              <a:gd name="connsiteY1213" fmla="*/ 1181783 h 1290069"/>
              <a:gd name="connsiteX1214" fmla="*/ 396996 w 1027267"/>
              <a:gd name="connsiteY1214" fmla="*/ 1172066 h 1290069"/>
              <a:gd name="connsiteX1215" fmla="*/ 409838 w 1027267"/>
              <a:gd name="connsiteY1215" fmla="*/ 1150822 h 1290069"/>
              <a:gd name="connsiteX1216" fmla="*/ 422635 w 1027267"/>
              <a:gd name="connsiteY1216" fmla="*/ 1159943 h 1290069"/>
              <a:gd name="connsiteX1217" fmla="*/ 438429 w 1027267"/>
              <a:gd name="connsiteY1217" fmla="*/ 1176639 h 1290069"/>
              <a:gd name="connsiteX1218" fmla="*/ 441167 w 1027267"/>
              <a:gd name="connsiteY1218" fmla="*/ 1229719 h 1290069"/>
              <a:gd name="connsiteX1219" fmla="*/ 430459 w 1027267"/>
              <a:gd name="connsiteY1219" fmla="*/ 1270719 h 1290069"/>
              <a:gd name="connsiteX1220" fmla="*/ 442936 w 1027267"/>
              <a:gd name="connsiteY1220" fmla="*/ 1259398 h 1290069"/>
              <a:gd name="connsiteX1221" fmla="*/ 448602 w 1027267"/>
              <a:gd name="connsiteY1221" fmla="*/ 1241690 h 1290069"/>
              <a:gd name="connsiteX1222" fmla="*/ 454078 w 1027267"/>
              <a:gd name="connsiteY1222" fmla="*/ 1218539 h 1290069"/>
              <a:gd name="connsiteX1223" fmla="*/ 452450 w 1027267"/>
              <a:gd name="connsiteY1223" fmla="*/ 1165226 h 1290069"/>
              <a:gd name="connsiteX1224" fmla="*/ 464207 w 1027267"/>
              <a:gd name="connsiteY1224" fmla="*/ 1131338 h 1290069"/>
              <a:gd name="connsiteX1225" fmla="*/ 480468 w 1027267"/>
              <a:gd name="connsiteY1225" fmla="*/ 1143766 h 1290069"/>
              <a:gd name="connsiteX1226" fmla="*/ 493206 w 1027267"/>
              <a:gd name="connsiteY1226" fmla="*/ 1137009 h 1290069"/>
              <a:gd name="connsiteX1227" fmla="*/ 506804 w 1027267"/>
              <a:gd name="connsiteY1227" fmla="*/ 1158109 h 1290069"/>
              <a:gd name="connsiteX1228" fmla="*/ 503315 w 1027267"/>
              <a:gd name="connsiteY1228" fmla="*/ 1192091 h 1290069"/>
              <a:gd name="connsiteX1229" fmla="*/ 495496 w 1027267"/>
              <a:gd name="connsiteY1229" fmla="*/ 1209208 h 1290069"/>
              <a:gd name="connsiteX1230" fmla="*/ 516637 w 1027267"/>
              <a:gd name="connsiteY1230" fmla="*/ 1186415 h 1290069"/>
              <a:gd name="connsiteX1231" fmla="*/ 520356 w 1027267"/>
              <a:gd name="connsiteY1231" fmla="*/ 1160427 h 1290069"/>
              <a:gd name="connsiteX1232" fmla="*/ 521911 w 1027267"/>
              <a:gd name="connsiteY1232" fmla="*/ 1107666 h 1290069"/>
              <a:gd name="connsiteX1233" fmla="*/ 524951 w 1027267"/>
              <a:gd name="connsiteY1233" fmla="*/ 1076379 h 1290069"/>
              <a:gd name="connsiteX1234" fmla="*/ 531626 w 1027267"/>
              <a:gd name="connsiteY1234" fmla="*/ 1072047 h 1290069"/>
              <a:gd name="connsiteX1235" fmla="*/ 538889 w 1027267"/>
              <a:gd name="connsiteY1235" fmla="*/ 1059266 h 1290069"/>
              <a:gd name="connsiteX1236" fmla="*/ 552641 w 1027267"/>
              <a:gd name="connsiteY1236" fmla="*/ 1036122 h 1290069"/>
              <a:gd name="connsiteX1237" fmla="*/ 566691 w 1027267"/>
              <a:gd name="connsiteY1237" fmla="*/ 1043885 h 1290069"/>
              <a:gd name="connsiteX1238" fmla="*/ 569363 w 1027267"/>
              <a:gd name="connsiteY1238" fmla="*/ 1066434 h 1290069"/>
              <a:gd name="connsiteX1239" fmla="*/ 591364 w 1027267"/>
              <a:gd name="connsiteY1239" fmla="*/ 1018920 h 1290069"/>
              <a:gd name="connsiteX1240" fmla="*/ 610095 w 1027267"/>
              <a:gd name="connsiteY1240" fmla="*/ 1013868 h 1290069"/>
              <a:gd name="connsiteX1241" fmla="*/ 612770 w 1027267"/>
              <a:gd name="connsiteY1241" fmla="*/ 1017560 h 1290069"/>
              <a:gd name="connsiteX1242" fmla="*/ 618952 w 1027267"/>
              <a:gd name="connsiteY1242" fmla="*/ 1000365 h 1290069"/>
              <a:gd name="connsiteX1243" fmla="*/ 635742 w 1027267"/>
              <a:gd name="connsiteY1243" fmla="*/ 977503 h 1290069"/>
              <a:gd name="connsiteX1244" fmla="*/ 652233 w 1027267"/>
              <a:gd name="connsiteY1244" fmla="*/ 980725 h 1290069"/>
              <a:gd name="connsiteX1245" fmla="*/ 648930 w 1027267"/>
              <a:gd name="connsiteY1245" fmla="*/ 1001600 h 1290069"/>
              <a:gd name="connsiteX1246" fmla="*/ 670798 w 1027267"/>
              <a:gd name="connsiteY1246" fmla="*/ 984142 h 1290069"/>
              <a:gd name="connsiteX1247" fmla="*/ 697986 w 1027267"/>
              <a:gd name="connsiteY1247" fmla="*/ 974390 h 1290069"/>
              <a:gd name="connsiteX1248" fmla="*/ 168878 w 1027267"/>
              <a:gd name="connsiteY1248" fmla="*/ 960244 h 1290069"/>
              <a:gd name="connsiteX1249" fmla="*/ 166439 w 1027267"/>
              <a:gd name="connsiteY1249" fmla="*/ 969268 h 1290069"/>
              <a:gd name="connsiteX1250" fmla="*/ 165202 w 1027267"/>
              <a:gd name="connsiteY1250" fmla="*/ 971904 h 1290069"/>
              <a:gd name="connsiteX1251" fmla="*/ 173433 w 1027267"/>
              <a:gd name="connsiteY1251" fmla="*/ 1004957 h 1290069"/>
              <a:gd name="connsiteX1252" fmla="*/ 202634 w 1027267"/>
              <a:gd name="connsiteY1252" fmla="*/ 1026781 h 1290069"/>
              <a:gd name="connsiteX1253" fmla="*/ 199838 w 1027267"/>
              <a:gd name="connsiteY1253" fmla="*/ 1028070 h 1290069"/>
              <a:gd name="connsiteX1254" fmla="*/ 171558 w 1027267"/>
              <a:gd name="connsiteY1254" fmla="*/ 1007333 h 1290069"/>
              <a:gd name="connsiteX1255" fmla="*/ 171125 w 1027267"/>
              <a:gd name="connsiteY1255" fmla="*/ 1006932 h 1290069"/>
              <a:gd name="connsiteX1256" fmla="*/ 134709 w 1027267"/>
              <a:gd name="connsiteY1256" fmla="*/ 995314 h 1290069"/>
              <a:gd name="connsiteX1257" fmla="*/ 104827 w 1027267"/>
              <a:gd name="connsiteY1257" fmla="*/ 989808 h 1290069"/>
              <a:gd name="connsiteX1258" fmla="*/ 103471 w 1027267"/>
              <a:gd name="connsiteY1258" fmla="*/ 991436 h 1290069"/>
              <a:gd name="connsiteX1259" fmla="*/ 83017 w 1027267"/>
              <a:gd name="connsiteY1259" fmla="*/ 998468 h 1290069"/>
              <a:gd name="connsiteX1260" fmla="*/ 104166 w 1027267"/>
              <a:gd name="connsiteY1260" fmla="*/ 1015340 h 1290069"/>
              <a:gd name="connsiteX1261" fmla="*/ 103048 w 1027267"/>
              <a:gd name="connsiteY1261" fmla="*/ 1017978 h 1290069"/>
              <a:gd name="connsiteX1262" fmla="*/ 62804 w 1027267"/>
              <a:gd name="connsiteY1262" fmla="*/ 1010382 h 1290069"/>
              <a:gd name="connsiteX1263" fmla="*/ 48912 w 1027267"/>
              <a:gd name="connsiteY1263" fmla="*/ 1012556 h 1290069"/>
              <a:gd name="connsiteX1264" fmla="*/ 49160 w 1027267"/>
              <a:gd name="connsiteY1264" fmla="*/ 1024532 h 1290069"/>
              <a:gd name="connsiteX1265" fmla="*/ 47909 w 1027267"/>
              <a:gd name="connsiteY1265" fmla="*/ 1027154 h 1290069"/>
              <a:gd name="connsiteX1266" fmla="*/ 30442 w 1027267"/>
              <a:gd name="connsiteY1266" fmla="*/ 1026765 h 1290069"/>
              <a:gd name="connsiteX1267" fmla="*/ 19082 w 1027267"/>
              <a:gd name="connsiteY1267" fmla="*/ 1028823 h 1290069"/>
              <a:gd name="connsiteX1268" fmla="*/ 17693 w 1027267"/>
              <a:gd name="connsiteY1268" fmla="*/ 1039476 h 1290069"/>
              <a:gd name="connsiteX1269" fmla="*/ 18040 w 1027267"/>
              <a:gd name="connsiteY1269" fmla="*/ 1041634 h 1290069"/>
              <a:gd name="connsiteX1270" fmla="*/ 3103 w 1027267"/>
              <a:gd name="connsiteY1270" fmla="*/ 1065654 h 1290069"/>
              <a:gd name="connsiteX1271" fmla="*/ 20302 w 1027267"/>
              <a:gd name="connsiteY1271" fmla="*/ 1074521 h 1290069"/>
              <a:gd name="connsiteX1272" fmla="*/ 47501 w 1027267"/>
              <a:gd name="connsiteY1272" fmla="*/ 1060623 h 1290069"/>
              <a:gd name="connsiteX1273" fmla="*/ 49498 w 1027267"/>
              <a:gd name="connsiteY1273" fmla="*/ 1062633 h 1290069"/>
              <a:gd name="connsiteX1274" fmla="*/ 47447 w 1027267"/>
              <a:gd name="connsiteY1274" fmla="*/ 1068120 h 1290069"/>
              <a:gd name="connsiteX1275" fmla="*/ 54675 w 1027267"/>
              <a:gd name="connsiteY1275" fmla="*/ 1072751 h 1290069"/>
              <a:gd name="connsiteX1276" fmla="*/ 68561 w 1027267"/>
              <a:gd name="connsiteY1276" fmla="*/ 1062836 h 1290069"/>
              <a:gd name="connsiteX1277" fmla="*/ 70460 w 1027267"/>
              <a:gd name="connsiteY1277" fmla="*/ 1065373 h 1290069"/>
              <a:gd name="connsiteX1278" fmla="*/ 62551 w 1027267"/>
              <a:gd name="connsiteY1278" fmla="*/ 1082657 h 1290069"/>
              <a:gd name="connsiteX1279" fmla="*/ 80385 w 1027267"/>
              <a:gd name="connsiteY1279" fmla="*/ 1073227 h 1290069"/>
              <a:gd name="connsiteX1280" fmla="*/ 123181 w 1027267"/>
              <a:gd name="connsiteY1280" fmla="*/ 1050886 h 1290069"/>
              <a:gd name="connsiteX1281" fmla="*/ 124919 w 1027267"/>
              <a:gd name="connsiteY1281" fmla="*/ 1053265 h 1290069"/>
              <a:gd name="connsiteX1282" fmla="*/ 101819 w 1027267"/>
              <a:gd name="connsiteY1282" fmla="*/ 1076053 h 1290069"/>
              <a:gd name="connsiteX1283" fmla="*/ 102638 w 1027267"/>
              <a:gd name="connsiteY1283" fmla="*/ 1091303 h 1290069"/>
              <a:gd name="connsiteX1284" fmla="*/ 118346 w 1027267"/>
              <a:gd name="connsiteY1284" fmla="*/ 1092881 h 1290069"/>
              <a:gd name="connsiteX1285" fmla="*/ 144813 w 1027267"/>
              <a:gd name="connsiteY1285" fmla="*/ 1075889 h 1290069"/>
              <a:gd name="connsiteX1286" fmla="*/ 202993 w 1027267"/>
              <a:gd name="connsiteY1286" fmla="*/ 1048272 h 1290069"/>
              <a:gd name="connsiteX1287" fmla="*/ 194477 w 1027267"/>
              <a:gd name="connsiteY1287" fmla="*/ 1046021 h 1290069"/>
              <a:gd name="connsiteX1288" fmla="*/ 160203 w 1027267"/>
              <a:gd name="connsiteY1288" fmla="*/ 1055117 h 1290069"/>
              <a:gd name="connsiteX1289" fmla="*/ 159463 w 1027267"/>
              <a:gd name="connsiteY1289" fmla="*/ 1054178 h 1290069"/>
              <a:gd name="connsiteX1290" fmla="*/ 178935 w 1027267"/>
              <a:gd name="connsiteY1290" fmla="*/ 1046242 h 1290069"/>
              <a:gd name="connsiteX1291" fmla="*/ 187582 w 1027267"/>
              <a:gd name="connsiteY1291" fmla="*/ 1044331 h 1290069"/>
              <a:gd name="connsiteX1292" fmla="*/ 180352 w 1027267"/>
              <a:gd name="connsiteY1292" fmla="*/ 1042603 h 1290069"/>
              <a:gd name="connsiteX1293" fmla="*/ 179106 w 1027267"/>
              <a:gd name="connsiteY1293" fmla="*/ 1042658 h 1290069"/>
              <a:gd name="connsiteX1294" fmla="*/ 158897 w 1027267"/>
              <a:gd name="connsiteY1294" fmla="*/ 1048351 h 1290069"/>
              <a:gd name="connsiteX1295" fmla="*/ 122650 w 1027267"/>
              <a:gd name="connsiteY1295" fmla="*/ 1080633 h 1290069"/>
              <a:gd name="connsiteX1296" fmla="*/ 120736 w 1027267"/>
              <a:gd name="connsiteY1296" fmla="*/ 1079520 h 1290069"/>
              <a:gd name="connsiteX1297" fmla="*/ 128317 w 1027267"/>
              <a:gd name="connsiteY1297" fmla="*/ 1069162 h 1290069"/>
              <a:gd name="connsiteX1298" fmla="*/ 143795 w 1027267"/>
              <a:gd name="connsiteY1298" fmla="*/ 1055189 h 1290069"/>
              <a:gd name="connsiteX1299" fmla="*/ 129481 w 1027267"/>
              <a:gd name="connsiteY1299" fmla="*/ 1061838 h 1290069"/>
              <a:gd name="connsiteX1300" fmla="*/ 128226 w 1027267"/>
              <a:gd name="connsiteY1300" fmla="*/ 1060404 h 1290069"/>
              <a:gd name="connsiteX1301" fmla="*/ 148624 w 1027267"/>
              <a:gd name="connsiteY1301" fmla="*/ 1048547 h 1290069"/>
              <a:gd name="connsiteX1302" fmla="*/ 163082 w 1027267"/>
              <a:gd name="connsiteY1302" fmla="*/ 1042246 h 1290069"/>
              <a:gd name="connsiteX1303" fmla="*/ 171137 w 1027267"/>
              <a:gd name="connsiteY1303" fmla="*/ 1040522 h 1290069"/>
              <a:gd name="connsiteX1304" fmla="*/ 164606 w 1027267"/>
              <a:gd name="connsiteY1304" fmla="*/ 1039150 h 1290069"/>
              <a:gd name="connsiteX1305" fmla="*/ 154691 w 1027267"/>
              <a:gd name="connsiteY1305" fmla="*/ 1040605 h 1290069"/>
              <a:gd name="connsiteX1306" fmla="*/ 144271 w 1027267"/>
              <a:gd name="connsiteY1306" fmla="*/ 1044986 h 1290069"/>
              <a:gd name="connsiteX1307" fmla="*/ 138821 w 1027267"/>
              <a:gd name="connsiteY1307" fmla="*/ 1047867 h 1290069"/>
              <a:gd name="connsiteX1308" fmla="*/ 138033 w 1027267"/>
              <a:gd name="connsiteY1308" fmla="*/ 1046810 h 1290069"/>
              <a:gd name="connsiteX1309" fmla="*/ 153793 w 1027267"/>
              <a:gd name="connsiteY1309" fmla="*/ 1037494 h 1290069"/>
              <a:gd name="connsiteX1310" fmla="*/ 154693 w 1027267"/>
              <a:gd name="connsiteY1310" fmla="*/ 1037290 h 1290069"/>
              <a:gd name="connsiteX1311" fmla="*/ 145815 w 1027267"/>
              <a:gd name="connsiteY1311" fmla="*/ 1035944 h 1290069"/>
              <a:gd name="connsiteX1312" fmla="*/ 145062 w 1027267"/>
              <a:gd name="connsiteY1312" fmla="*/ 1037047 h 1290069"/>
              <a:gd name="connsiteX1313" fmla="*/ 136337 w 1027267"/>
              <a:gd name="connsiteY1313" fmla="*/ 1040909 h 1290069"/>
              <a:gd name="connsiteX1314" fmla="*/ 129838 w 1027267"/>
              <a:gd name="connsiteY1314" fmla="*/ 1042964 h 1290069"/>
              <a:gd name="connsiteX1315" fmla="*/ 129463 w 1027267"/>
              <a:gd name="connsiteY1315" fmla="*/ 1041833 h 1290069"/>
              <a:gd name="connsiteX1316" fmla="*/ 136357 w 1027267"/>
              <a:gd name="connsiteY1316" fmla="*/ 1037454 h 1290069"/>
              <a:gd name="connsiteX1317" fmla="*/ 140548 w 1027267"/>
              <a:gd name="connsiteY1317" fmla="*/ 1035298 h 1290069"/>
              <a:gd name="connsiteX1318" fmla="*/ 133325 w 1027267"/>
              <a:gd name="connsiteY1318" fmla="*/ 1034662 h 1290069"/>
              <a:gd name="connsiteX1319" fmla="*/ 124577 w 1027267"/>
              <a:gd name="connsiteY1319" fmla="*/ 1038412 h 1290069"/>
              <a:gd name="connsiteX1320" fmla="*/ 114117 w 1027267"/>
              <a:gd name="connsiteY1320" fmla="*/ 1046220 h 1290069"/>
              <a:gd name="connsiteX1321" fmla="*/ 112994 w 1027267"/>
              <a:gd name="connsiteY1321" fmla="*/ 1045207 h 1290069"/>
              <a:gd name="connsiteX1322" fmla="*/ 124589 w 1027267"/>
              <a:gd name="connsiteY1322" fmla="*/ 1034769 h 1290069"/>
              <a:gd name="connsiteX1323" fmla="*/ 125235 w 1027267"/>
              <a:gd name="connsiteY1323" fmla="*/ 1034448 h 1290069"/>
              <a:gd name="connsiteX1324" fmla="*/ 102715 w 1027267"/>
              <a:gd name="connsiteY1324" fmla="*/ 1042946 h 1290069"/>
              <a:gd name="connsiteX1325" fmla="*/ 78319 w 1027267"/>
              <a:gd name="connsiteY1325" fmla="*/ 1065596 h 1290069"/>
              <a:gd name="connsiteX1326" fmla="*/ 77710 w 1027267"/>
              <a:gd name="connsiteY1326" fmla="*/ 1065292 h 1290069"/>
              <a:gd name="connsiteX1327" fmla="*/ 108606 w 1027267"/>
              <a:gd name="connsiteY1327" fmla="*/ 1035224 h 1290069"/>
              <a:gd name="connsiteX1328" fmla="*/ 95643 w 1027267"/>
              <a:gd name="connsiteY1328" fmla="*/ 1037922 h 1290069"/>
              <a:gd name="connsiteX1329" fmla="*/ 28416 w 1027267"/>
              <a:gd name="connsiteY1329" fmla="*/ 1054722 h 1290069"/>
              <a:gd name="connsiteX1330" fmla="*/ 28153 w 1027267"/>
              <a:gd name="connsiteY1330" fmla="*/ 1051533 h 1290069"/>
              <a:gd name="connsiteX1331" fmla="*/ 54461 w 1027267"/>
              <a:gd name="connsiteY1331" fmla="*/ 1046219 h 1290069"/>
              <a:gd name="connsiteX1332" fmla="*/ 50146 w 1027267"/>
              <a:gd name="connsiteY1332" fmla="*/ 1045658 h 1290069"/>
              <a:gd name="connsiteX1333" fmla="*/ 33010 w 1027267"/>
              <a:gd name="connsiteY1333" fmla="*/ 1040416 h 1290069"/>
              <a:gd name="connsiteX1334" fmla="*/ 33293 w 1027267"/>
              <a:gd name="connsiteY1334" fmla="*/ 1038387 h 1290069"/>
              <a:gd name="connsiteX1335" fmla="*/ 50534 w 1027267"/>
              <a:gd name="connsiteY1335" fmla="*/ 1042956 h 1290069"/>
              <a:gd name="connsiteX1336" fmla="*/ 67651 w 1027267"/>
              <a:gd name="connsiteY1336" fmla="*/ 1042874 h 1290069"/>
              <a:gd name="connsiteX1337" fmla="*/ 71665 w 1027267"/>
              <a:gd name="connsiteY1337" fmla="*/ 1041763 h 1290069"/>
              <a:gd name="connsiteX1338" fmla="*/ 96951 w 1027267"/>
              <a:gd name="connsiteY1338" fmla="*/ 1033000 h 1290069"/>
              <a:gd name="connsiteX1339" fmla="*/ 85921 w 1027267"/>
              <a:gd name="connsiteY1339" fmla="*/ 1030735 h 1290069"/>
              <a:gd name="connsiteX1340" fmla="*/ 64072 w 1027267"/>
              <a:gd name="connsiteY1340" fmla="*/ 1024245 h 1290069"/>
              <a:gd name="connsiteX1341" fmla="*/ 63581 w 1027267"/>
              <a:gd name="connsiteY1341" fmla="*/ 1022593 h 1290069"/>
              <a:gd name="connsiteX1342" fmla="*/ 84192 w 1027267"/>
              <a:gd name="connsiteY1342" fmla="*/ 1027062 h 1290069"/>
              <a:gd name="connsiteX1343" fmla="*/ 99418 w 1027267"/>
              <a:gd name="connsiteY1343" fmla="*/ 1031168 h 1290069"/>
              <a:gd name="connsiteX1344" fmla="*/ 103526 w 1027267"/>
              <a:gd name="connsiteY1344" fmla="*/ 1030888 h 1290069"/>
              <a:gd name="connsiteX1345" fmla="*/ 102275 w 1027267"/>
              <a:gd name="connsiteY1345" fmla="*/ 1030406 h 1290069"/>
              <a:gd name="connsiteX1346" fmla="*/ 100810 w 1027267"/>
              <a:gd name="connsiteY1346" fmla="*/ 1029788 h 1290069"/>
              <a:gd name="connsiteX1347" fmla="*/ 86643 w 1027267"/>
              <a:gd name="connsiteY1347" fmla="*/ 1023330 h 1290069"/>
              <a:gd name="connsiteX1348" fmla="*/ 88123 w 1027267"/>
              <a:gd name="connsiteY1348" fmla="*/ 1021143 h 1290069"/>
              <a:gd name="connsiteX1349" fmla="*/ 94089 w 1027267"/>
              <a:gd name="connsiteY1349" fmla="*/ 1024329 h 1290069"/>
              <a:gd name="connsiteX1350" fmla="*/ 107321 w 1027267"/>
              <a:gd name="connsiteY1350" fmla="*/ 1029530 h 1290069"/>
              <a:gd name="connsiteX1351" fmla="*/ 109094 w 1027267"/>
              <a:gd name="connsiteY1351" fmla="*/ 1029940 h 1290069"/>
              <a:gd name="connsiteX1352" fmla="*/ 111589 w 1027267"/>
              <a:gd name="connsiteY1352" fmla="*/ 1029436 h 1290069"/>
              <a:gd name="connsiteX1353" fmla="*/ 170089 w 1027267"/>
              <a:gd name="connsiteY1353" fmla="*/ 1031804 h 1290069"/>
              <a:gd name="connsiteX1354" fmla="*/ 152628 w 1027267"/>
              <a:gd name="connsiteY1354" fmla="*/ 1021955 h 1290069"/>
              <a:gd name="connsiteX1355" fmla="*/ 122095 w 1027267"/>
              <a:gd name="connsiteY1355" fmla="*/ 1010279 h 1290069"/>
              <a:gd name="connsiteX1356" fmla="*/ 122365 w 1027267"/>
              <a:gd name="connsiteY1356" fmla="*/ 1009501 h 1290069"/>
              <a:gd name="connsiteX1357" fmla="*/ 154072 w 1027267"/>
              <a:gd name="connsiteY1357" fmla="*/ 1019443 h 1290069"/>
              <a:gd name="connsiteX1358" fmla="*/ 171016 w 1027267"/>
              <a:gd name="connsiteY1358" fmla="*/ 1027960 h 1290069"/>
              <a:gd name="connsiteX1359" fmla="*/ 156137 w 1027267"/>
              <a:gd name="connsiteY1359" fmla="*/ 1014615 h 1290069"/>
              <a:gd name="connsiteX1360" fmla="*/ 156683 w 1027267"/>
              <a:gd name="connsiteY1360" fmla="*/ 1013587 h 1290069"/>
              <a:gd name="connsiteX1361" fmla="*/ 171804 w 1027267"/>
              <a:gd name="connsiteY1361" fmla="*/ 1024648 h 1290069"/>
              <a:gd name="connsiteX1362" fmla="*/ 184909 w 1027267"/>
              <a:gd name="connsiteY1362" fmla="*/ 1034594 h 1290069"/>
              <a:gd name="connsiteX1363" fmla="*/ 189261 w 1027267"/>
              <a:gd name="connsiteY1363" fmla="*/ 1035468 h 1290069"/>
              <a:gd name="connsiteX1364" fmla="*/ 239473 w 1027267"/>
              <a:gd name="connsiteY1364" fmla="*/ 1049235 h 1290069"/>
              <a:gd name="connsiteX1365" fmla="*/ 232065 w 1027267"/>
              <a:gd name="connsiteY1365" fmla="*/ 1043644 h 1290069"/>
              <a:gd name="connsiteX1366" fmla="*/ 212062 w 1027267"/>
              <a:gd name="connsiteY1366" fmla="*/ 1029834 h 1290069"/>
              <a:gd name="connsiteX1367" fmla="*/ 212427 w 1027267"/>
              <a:gd name="connsiteY1367" fmla="*/ 1028587 h 1290069"/>
              <a:gd name="connsiteX1368" fmla="*/ 230041 w 1027267"/>
              <a:gd name="connsiteY1368" fmla="*/ 1038549 h 1290069"/>
              <a:gd name="connsiteX1369" fmla="*/ 240707 w 1027267"/>
              <a:gd name="connsiteY1369" fmla="*/ 1046744 h 1290069"/>
              <a:gd name="connsiteX1370" fmla="*/ 220192 w 1027267"/>
              <a:gd name="connsiteY1370" fmla="*/ 1027622 h 1290069"/>
              <a:gd name="connsiteX1371" fmla="*/ 171425 w 1027267"/>
              <a:gd name="connsiteY1371" fmla="*/ 983209 h 1290069"/>
              <a:gd name="connsiteX1372" fmla="*/ 171888 w 1027267"/>
              <a:gd name="connsiteY1372" fmla="*/ 982531 h 1290069"/>
              <a:gd name="connsiteX1373" fmla="*/ 194794 w 1027267"/>
              <a:gd name="connsiteY1373" fmla="*/ 999791 h 1290069"/>
              <a:gd name="connsiteX1374" fmla="*/ 217340 w 1027267"/>
              <a:gd name="connsiteY1374" fmla="*/ 1019951 h 1290069"/>
              <a:gd name="connsiteX1375" fmla="*/ 238930 w 1027267"/>
              <a:gd name="connsiteY1375" fmla="*/ 1039724 h 1290069"/>
              <a:gd name="connsiteX1376" fmla="*/ 216694 w 1027267"/>
              <a:gd name="connsiteY1376" fmla="*/ 1003581 h 1290069"/>
              <a:gd name="connsiteX1377" fmla="*/ 217819 w 1027267"/>
              <a:gd name="connsiteY1377" fmla="*/ 1003001 h 1290069"/>
              <a:gd name="connsiteX1378" fmla="*/ 239410 w 1027267"/>
              <a:gd name="connsiteY1378" fmla="*/ 1035361 h 1290069"/>
              <a:gd name="connsiteX1379" fmla="*/ 259168 w 1027267"/>
              <a:gd name="connsiteY1379" fmla="*/ 1056862 h 1290069"/>
              <a:gd name="connsiteX1380" fmla="*/ 263855 w 1027267"/>
              <a:gd name="connsiteY1380" fmla="*/ 1058959 h 1290069"/>
              <a:gd name="connsiteX1381" fmla="*/ 242814 w 1027267"/>
              <a:gd name="connsiteY1381" fmla="*/ 1029497 h 1290069"/>
              <a:gd name="connsiteX1382" fmla="*/ 243748 w 1027267"/>
              <a:gd name="connsiteY1382" fmla="*/ 1028639 h 1290069"/>
              <a:gd name="connsiteX1383" fmla="*/ 257426 w 1027267"/>
              <a:gd name="connsiteY1383" fmla="*/ 1047993 h 1290069"/>
              <a:gd name="connsiteX1384" fmla="*/ 273600 w 1027267"/>
              <a:gd name="connsiteY1384" fmla="*/ 1063676 h 1290069"/>
              <a:gd name="connsiteX1385" fmla="*/ 283245 w 1027267"/>
              <a:gd name="connsiteY1385" fmla="*/ 1068934 h 1290069"/>
              <a:gd name="connsiteX1386" fmla="*/ 254273 w 1027267"/>
              <a:gd name="connsiteY1386" fmla="*/ 1030420 h 1290069"/>
              <a:gd name="connsiteX1387" fmla="*/ 254277 w 1027267"/>
              <a:gd name="connsiteY1387" fmla="*/ 1030419 h 1290069"/>
              <a:gd name="connsiteX1388" fmla="*/ 233660 w 1027267"/>
              <a:gd name="connsiteY1388" fmla="*/ 991849 h 1290069"/>
              <a:gd name="connsiteX1389" fmla="*/ 225910 w 1027267"/>
              <a:gd name="connsiteY1389" fmla="*/ 980139 h 1290069"/>
              <a:gd name="connsiteX1390" fmla="*/ 220297 w 1027267"/>
              <a:gd name="connsiteY1390" fmla="*/ 973450 h 1290069"/>
              <a:gd name="connsiteX1391" fmla="*/ 210091 w 1027267"/>
              <a:gd name="connsiteY1391" fmla="*/ 982992 h 1290069"/>
              <a:gd name="connsiteX1392" fmla="*/ 210870 w 1027267"/>
              <a:gd name="connsiteY1392" fmla="*/ 985224 h 1290069"/>
              <a:gd name="connsiteX1393" fmla="*/ 208188 w 1027267"/>
              <a:gd name="connsiteY1393" fmla="*/ 986654 h 1290069"/>
              <a:gd name="connsiteX1394" fmla="*/ 182214 w 1027267"/>
              <a:gd name="connsiteY1394" fmla="*/ 960561 h 1290069"/>
              <a:gd name="connsiteX1395" fmla="*/ 168878 w 1027267"/>
              <a:gd name="connsiteY1395" fmla="*/ 960244 h 1290069"/>
              <a:gd name="connsiteX1396" fmla="*/ 365623 w 1027267"/>
              <a:gd name="connsiteY1396" fmla="*/ 952649 h 1290069"/>
              <a:gd name="connsiteX1397" fmla="*/ 365623 w 1027267"/>
              <a:gd name="connsiteY1397" fmla="*/ 952651 h 1290069"/>
              <a:gd name="connsiteX1398" fmla="*/ 366956 w 1027267"/>
              <a:gd name="connsiteY1398" fmla="*/ 952813 h 1290069"/>
              <a:gd name="connsiteX1399" fmla="*/ 367143 w 1027267"/>
              <a:gd name="connsiteY1399" fmla="*/ 959659 h 1290069"/>
              <a:gd name="connsiteX1400" fmla="*/ 366178 w 1027267"/>
              <a:gd name="connsiteY1400" fmla="*/ 967001 h 1290069"/>
              <a:gd name="connsiteX1401" fmla="*/ 364109 w 1027267"/>
              <a:gd name="connsiteY1401" fmla="*/ 966916 h 1290069"/>
              <a:gd name="connsiteX1402" fmla="*/ 364243 w 1027267"/>
              <a:gd name="connsiteY1402" fmla="*/ 959371 h 1290069"/>
              <a:gd name="connsiteX1403" fmla="*/ 365623 w 1027267"/>
              <a:gd name="connsiteY1403" fmla="*/ 952649 h 1290069"/>
              <a:gd name="connsiteX1404" fmla="*/ 542767 w 1027267"/>
              <a:gd name="connsiteY1404" fmla="*/ 948151 h 1290069"/>
              <a:gd name="connsiteX1405" fmla="*/ 516568 w 1027267"/>
              <a:gd name="connsiteY1405" fmla="*/ 949709 h 1290069"/>
              <a:gd name="connsiteX1406" fmla="*/ 473547 w 1027267"/>
              <a:gd name="connsiteY1406" fmla="*/ 971418 h 1290069"/>
              <a:gd name="connsiteX1407" fmla="*/ 470470 w 1027267"/>
              <a:gd name="connsiteY1407" fmla="*/ 976145 h 1290069"/>
              <a:gd name="connsiteX1408" fmla="*/ 477635 w 1027267"/>
              <a:gd name="connsiteY1408" fmla="*/ 972348 h 1290069"/>
              <a:gd name="connsiteX1409" fmla="*/ 484173 w 1027267"/>
              <a:gd name="connsiteY1409" fmla="*/ 968858 h 1290069"/>
              <a:gd name="connsiteX1410" fmla="*/ 532266 w 1027267"/>
              <a:gd name="connsiteY1410" fmla="*/ 959165 h 1290069"/>
              <a:gd name="connsiteX1411" fmla="*/ 532183 w 1027267"/>
              <a:gd name="connsiteY1411" fmla="*/ 962029 h 1290069"/>
              <a:gd name="connsiteX1412" fmla="*/ 493493 w 1027267"/>
              <a:gd name="connsiteY1412" fmla="*/ 968868 h 1290069"/>
              <a:gd name="connsiteX1413" fmla="*/ 516728 w 1027267"/>
              <a:gd name="connsiteY1413" fmla="*/ 969860 h 1290069"/>
              <a:gd name="connsiteX1414" fmla="*/ 516779 w 1027267"/>
              <a:gd name="connsiteY1414" fmla="*/ 970661 h 1290069"/>
              <a:gd name="connsiteX1415" fmla="*/ 487871 w 1027267"/>
              <a:gd name="connsiteY1415" fmla="*/ 972203 h 1290069"/>
              <a:gd name="connsiteX1416" fmla="*/ 468318 w 1027267"/>
              <a:gd name="connsiteY1416" fmla="*/ 981804 h 1290069"/>
              <a:gd name="connsiteX1417" fmla="*/ 467918 w 1027267"/>
              <a:gd name="connsiteY1417" fmla="*/ 982121 h 1290069"/>
              <a:gd name="connsiteX1418" fmla="*/ 474520 w 1027267"/>
              <a:gd name="connsiteY1418" fmla="*/ 980539 h 1290069"/>
              <a:gd name="connsiteX1419" fmla="*/ 494483 w 1027267"/>
              <a:gd name="connsiteY1419" fmla="*/ 976468 h 1290069"/>
              <a:gd name="connsiteX1420" fmla="*/ 494365 w 1027267"/>
              <a:gd name="connsiteY1420" fmla="*/ 977678 h 1290069"/>
              <a:gd name="connsiteX1421" fmla="*/ 461231 w 1027267"/>
              <a:gd name="connsiteY1421" fmla="*/ 989265 h 1290069"/>
              <a:gd name="connsiteX1422" fmla="*/ 458383 w 1027267"/>
              <a:gd name="connsiteY1422" fmla="*/ 993123 h 1290069"/>
              <a:gd name="connsiteX1423" fmla="*/ 476719 w 1027267"/>
              <a:gd name="connsiteY1423" fmla="*/ 986395 h 1290069"/>
              <a:gd name="connsiteX1424" fmla="*/ 476717 w 1027267"/>
              <a:gd name="connsiteY1424" fmla="*/ 986392 h 1290069"/>
              <a:gd name="connsiteX1425" fmla="*/ 501169 w 1027267"/>
              <a:gd name="connsiteY1425" fmla="*/ 984816 h 1290069"/>
              <a:gd name="connsiteX1426" fmla="*/ 521945 w 1027267"/>
              <a:gd name="connsiteY1426" fmla="*/ 982208 h 1290069"/>
              <a:gd name="connsiteX1427" fmla="*/ 544569 w 1027267"/>
              <a:gd name="connsiteY1427" fmla="*/ 974775 h 1290069"/>
              <a:gd name="connsiteX1428" fmla="*/ 554508 w 1027267"/>
              <a:gd name="connsiteY1428" fmla="*/ 967638 h 1290069"/>
              <a:gd name="connsiteX1429" fmla="*/ 558683 w 1027267"/>
              <a:gd name="connsiteY1429" fmla="*/ 959412 h 1290069"/>
              <a:gd name="connsiteX1430" fmla="*/ 557005 w 1027267"/>
              <a:gd name="connsiteY1430" fmla="*/ 957069 h 1290069"/>
              <a:gd name="connsiteX1431" fmla="*/ 542767 w 1027267"/>
              <a:gd name="connsiteY1431" fmla="*/ 948151 h 1290069"/>
              <a:gd name="connsiteX1432" fmla="*/ 366682 w 1027267"/>
              <a:gd name="connsiteY1432" fmla="*/ 932644 h 1290069"/>
              <a:gd name="connsiteX1433" fmla="*/ 354154 w 1027267"/>
              <a:gd name="connsiteY1433" fmla="*/ 955486 h 1290069"/>
              <a:gd name="connsiteX1434" fmla="*/ 354677 w 1027267"/>
              <a:gd name="connsiteY1434" fmla="*/ 988286 h 1290069"/>
              <a:gd name="connsiteX1435" fmla="*/ 352258 w 1027267"/>
              <a:gd name="connsiteY1435" fmla="*/ 990018 h 1290069"/>
              <a:gd name="connsiteX1436" fmla="*/ 337753 w 1027267"/>
              <a:gd name="connsiteY1436" fmla="*/ 997753 h 1290069"/>
              <a:gd name="connsiteX1437" fmla="*/ 338837 w 1027267"/>
              <a:gd name="connsiteY1437" fmla="*/ 1007587 h 1290069"/>
              <a:gd name="connsiteX1438" fmla="*/ 342892 w 1027267"/>
              <a:gd name="connsiteY1438" fmla="*/ 1029358 h 1290069"/>
              <a:gd name="connsiteX1439" fmla="*/ 344086 w 1027267"/>
              <a:gd name="connsiteY1439" fmla="*/ 1066752 h 1290069"/>
              <a:gd name="connsiteX1440" fmla="*/ 336620 w 1027267"/>
              <a:gd name="connsiteY1440" fmla="*/ 1111524 h 1290069"/>
              <a:gd name="connsiteX1441" fmla="*/ 344572 w 1027267"/>
              <a:gd name="connsiteY1441" fmla="*/ 1102684 h 1290069"/>
              <a:gd name="connsiteX1442" fmla="*/ 344573 w 1027267"/>
              <a:gd name="connsiteY1442" fmla="*/ 1102681 h 1290069"/>
              <a:gd name="connsiteX1443" fmla="*/ 351678 w 1027267"/>
              <a:gd name="connsiteY1443" fmla="*/ 1083868 h 1290069"/>
              <a:gd name="connsiteX1444" fmla="*/ 360042 w 1027267"/>
              <a:gd name="connsiteY1444" fmla="*/ 1046154 h 1290069"/>
              <a:gd name="connsiteX1445" fmla="*/ 364326 w 1027267"/>
              <a:gd name="connsiteY1445" fmla="*/ 1008051 h 1290069"/>
              <a:gd name="connsiteX1446" fmla="*/ 364372 w 1027267"/>
              <a:gd name="connsiteY1446" fmla="*/ 972509 h 1290069"/>
              <a:gd name="connsiteX1447" fmla="*/ 366390 w 1027267"/>
              <a:gd name="connsiteY1447" fmla="*/ 972067 h 1290069"/>
              <a:gd name="connsiteX1448" fmla="*/ 367702 w 1027267"/>
              <a:gd name="connsiteY1448" fmla="*/ 1008407 h 1290069"/>
              <a:gd name="connsiteX1449" fmla="*/ 365137 w 1027267"/>
              <a:gd name="connsiteY1449" fmla="*/ 1034494 h 1290069"/>
              <a:gd name="connsiteX1450" fmla="*/ 362690 w 1027267"/>
              <a:gd name="connsiteY1450" fmla="*/ 1065746 h 1290069"/>
              <a:gd name="connsiteX1451" fmla="*/ 362390 w 1027267"/>
              <a:gd name="connsiteY1451" fmla="*/ 1069662 h 1290069"/>
              <a:gd name="connsiteX1452" fmla="*/ 367988 w 1027267"/>
              <a:gd name="connsiteY1452" fmla="*/ 1048881 h 1290069"/>
              <a:gd name="connsiteX1453" fmla="*/ 374791 w 1027267"/>
              <a:gd name="connsiteY1453" fmla="*/ 1025945 h 1290069"/>
              <a:gd name="connsiteX1454" fmla="*/ 377717 w 1027267"/>
              <a:gd name="connsiteY1454" fmla="*/ 1007545 h 1290069"/>
              <a:gd name="connsiteX1455" fmla="*/ 378701 w 1027267"/>
              <a:gd name="connsiteY1455" fmla="*/ 1007821 h 1290069"/>
              <a:gd name="connsiteX1456" fmla="*/ 371329 w 1027267"/>
              <a:gd name="connsiteY1456" fmla="*/ 1049871 h 1290069"/>
              <a:gd name="connsiteX1457" fmla="*/ 361387 w 1027267"/>
              <a:gd name="connsiteY1457" fmla="*/ 1086684 h 1290069"/>
              <a:gd name="connsiteX1458" fmla="*/ 361530 w 1027267"/>
              <a:gd name="connsiteY1458" fmla="*/ 1086553 h 1290069"/>
              <a:gd name="connsiteX1459" fmla="*/ 375884 w 1027267"/>
              <a:gd name="connsiteY1459" fmla="*/ 1056896 h 1290069"/>
              <a:gd name="connsiteX1460" fmla="*/ 387605 w 1027267"/>
              <a:gd name="connsiteY1460" fmla="*/ 1024643 h 1290069"/>
              <a:gd name="connsiteX1461" fmla="*/ 389198 w 1027267"/>
              <a:gd name="connsiteY1461" fmla="*/ 1024929 h 1290069"/>
              <a:gd name="connsiteX1462" fmla="*/ 378284 w 1027267"/>
              <a:gd name="connsiteY1462" fmla="*/ 1060842 h 1290069"/>
              <a:gd name="connsiteX1463" fmla="*/ 368675 w 1027267"/>
              <a:gd name="connsiteY1463" fmla="*/ 1078703 h 1290069"/>
              <a:gd name="connsiteX1464" fmla="*/ 367604 w 1027267"/>
              <a:gd name="connsiteY1464" fmla="*/ 1081061 h 1290069"/>
              <a:gd name="connsiteX1465" fmla="*/ 367850 w 1027267"/>
              <a:gd name="connsiteY1465" fmla="*/ 1080840 h 1290069"/>
              <a:gd name="connsiteX1466" fmla="*/ 403678 w 1027267"/>
              <a:gd name="connsiteY1466" fmla="*/ 1000483 h 1290069"/>
              <a:gd name="connsiteX1467" fmla="*/ 408794 w 1027267"/>
              <a:gd name="connsiteY1467" fmla="*/ 963015 h 1290069"/>
              <a:gd name="connsiteX1468" fmla="*/ 383123 w 1027267"/>
              <a:gd name="connsiteY1468" fmla="*/ 979208 h 1290069"/>
              <a:gd name="connsiteX1469" fmla="*/ 379353 w 1027267"/>
              <a:gd name="connsiteY1469" fmla="*/ 978764 h 1290069"/>
              <a:gd name="connsiteX1470" fmla="*/ 373310 w 1027267"/>
              <a:gd name="connsiteY1470" fmla="*/ 935752 h 1290069"/>
              <a:gd name="connsiteX1471" fmla="*/ 366682 w 1027267"/>
              <a:gd name="connsiteY1471" fmla="*/ 932644 h 1290069"/>
              <a:gd name="connsiteX1472" fmla="*/ 412764 w 1027267"/>
              <a:gd name="connsiteY1472" fmla="*/ 884840 h 1290069"/>
              <a:gd name="connsiteX1473" fmla="*/ 414623 w 1027267"/>
              <a:gd name="connsiteY1473" fmla="*/ 885073 h 1290069"/>
              <a:gd name="connsiteX1474" fmla="*/ 413762 w 1027267"/>
              <a:gd name="connsiteY1474" fmla="*/ 888022 h 1290069"/>
              <a:gd name="connsiteX1475" fmla="*/ 405564 w 1027267"/>
              <a:gd name="connsiteY1475" fmla="*/ 887885 h 1290069"/>
              <a:gd name="connsiteX1476" fmla="*/ 405075 w 1027267"/>
              <a:gd name="connsiteY1476" fmla="*/ 886233 h 1290069"/>
              <a:gd name="connsiteX1477" fmla="*/ 412764 w 1027267"/>
              <a:gd name="connsiteY1477" fmla="*/ 884840 h 1290069"/>
              <a:gd name="connsiteX1478" fmla="*/ 417724 w 1027267"/>
              <a:gd name="connsiteY1478" fmla="*/ 865497 h 1290069"/>
              <a:gd name="connsiteX1479" fmla="*/ 370374 w 1027267"/>
              <a:gd name="connsiteY1479" fmla="*/ 874168 h 1290069"/>
              <a:gd name="connsiteX1480" fmla="*/ 359046 w 1027267"/>
              <a:gd name="connsiteY1480" fmla="*/ 885760 h 1290069"/>
              <a:gd name="connsiteX1481" fmla="*/ 372142 w 1027267"/>
              <a:gd name="connsiteY1481" fmla="*/ 880259 h 1290069"/>
              <a:gd name="connsiteX1482" fmla="*/ 396084 w 1027267"/>
              <a:gd name="connsiteY1482" fmla="*/ 877702 h 1290069"/>
              <a:gd name="connsiteX1483" fmla="*/ 395651 w 1027267"/>
              <a:gd name="connsiteY1483" fmla="*/ 879247 h 1290069"/>
              <a:gd name="connsiteX1484" fmla="*/ 373292 w 1027267"/>
              <a:gd name="connsiteY1484" fmla="*/ 883963 h 1290069"/>
              <a:gd name="connsiteX1485" fmla="*/ 355527 w 1027267"/>
              <a:gd name="connsiteY1485" fmla="*/ 893450 h 1290069"/>
              <a:gd name="connsiteX1486" fmla="*/ 375096 w 1027267"/>
              <a:gd name="connsiteY1486" fmla="*/ 888261 h 1290069"/>
              <a:gd name="connsiteX1487" fmla="*/ 395704 w 1027267"/>
              <a:gd name="connsiteY1487" fmla="*/ 886255 h 1290069"/>
              <a:gd name="connsiteX1488" fmla="*/ 396450 w 1027267"/>
              <a:gd name="connsiteY1488" fmla="*/ 889647 h 1290069"/>
              <a:gd name="connsiteX1489" fmla="*/ 375539 w 1027267"/>
              <a:gd name="connsiteY1489" fmla="*/ 891897 h 1290069"/>
              <a:gd name="connsiteX1490" fmla="*/ 355308 w 1027267"/>
              <a:gd name="connsiteY1490" fmla="*/ 897353 h 1290069"/>
              <a:gd name="connsiteX1491" fmla="*/ 347024 w 1027267"/>
              <a:gd name="connsiteY1491" fmla="*/ 902239 h 1290069"/>
              <a:gd name="connsiteX1492" fmla="*/ 351751 w 1027267"/>
              <a:gd name="connsiteY1492" fmla="*/ 900561 h 1290069"/>
              <a:gd name="connsiteX1493" fmla="*/ 378134 w 1027267"/>
              <a:gd name="connsiteY1493" fmla="*/ 896747 h 1290069"/>
              <a:gd name="connsiteX1494" fmla="*/ 379417 w 1027267"/>
              <a:gd name="connsiteY1494" fmla="*/ 898926 h 1290069"/>
              <a:gd name="connsiteX1495" fmla="*/ 360938 w 1027267"/>
              <a:gd name="connsiteY1495" fmla="*/ 902981 h 1290069"/>
              <a:gd name="connsiteX1496" fmla="*/ 337235 w 1027267"/>
              <a:gd name="connsiteY1496" fmla="*/ 910293 h 1290069"/>
              <a:gd name="connsiteX1497" fmla="*/ 328593 w 1027267"/>
              <a:gd name="connsiteY1497" fmla="*/ 921544 h 1290069"/>
              <a:gd name="connsiteX1498" fmla="*/ 330552 w 1027267"/>
              <a:gd name="connsiteY1498" fmla="*/ 920454 h 1290069"/>
              <a:gd name="connsiteX1499" fmla="*/ 357675 w 1027267"/>
              <a:gd name="connsiteY1499" fmla="*/ 908070 h 1290069"/>
              <a:gd name="connsiteX1500" fmla="*/ 358370 w 1027267"/>
              <a:gd name="connsiteY1500" fmla="*/ 909005 h 1290069"/>
              <a:gd name="connsiteX1501" fmla="*/ 318895 w 1027267"/>
              <a:gd name="connsiteY1501" fmla="*/ 936284 h 1290069"/>
              <a:gd name="connsiteX1502" fmla="*/ 318602 w 1027267"/>
              <a:gd name="connsiteY1502" fmla="*/ 936578 h 1290069"/>
              <a:gd name="connsiteX1503" fmla="*/ 313113 w 1027267"/>
              <a:gd name="connsiteY1503" fmla="*/ 946520 h 1290069"/>
              <a:gd name="connsiteX1504" fmla="*/ 343446 w 1027267"/>
              <a:gd name="connsiteY1504" fmla="*/ 921247 h 1290069"/>
              <a:gd name="connsiteX1505" fmla="*/ 343443 w 1027267"/>
              <a:gd name="connsiteY1505" fmla="*/ 921248 h 1290069"/>
              <a:gd name="connsiteX1506" fmla="*/ 390964 w 1027267"/>
              <a:gd name="connsiteY1506" fmla="*/ 904927 h 1290069"/>
              <a:gd name="connsiteX1507" fmla="*/ 408014 w 1027267"/>
              <a:gd name="connsiteY1507" fmla="*/ 901474 h 1290069"/>
              <a:gd name="connsiteX1508" fmla="*/ 416596 w 1027267"/>
              <a:gd name="connsiteY1508" fmla="*/ 892621 h 1290069"/>
              <a:gd name="connsiteX1509" fmla="*/ 417768 w 1027267"/>
              <a:gd name="connsiteY1509" fmla="*/ 889237 h 1290069"/>
              <a:gd name="connsiteX1510" fmla="*/ 436021 w 1027267"/>
              <a:gd name="connsiteY1510" fmla="*/ 883718 h 1290069"/>
              <a:gd name="connsiteX1511" fmla="*/ 437813 w 1027267"/>
              <a:gd name="connsiteY1511" fmla="*/ 867775 h 1290069"/>
              <a:gd name="connsiteX1512" fmla="*/ 417724 w 1027267"/>
              <a:gd name="connsiteY1512" fmla="*/ 865497 h 1290069"/>
              <a:gd name="connsiteX1513" fmla="*/ 39318 w 1027267"/>
              <a:gd name="connsiteY1513" fmla="*/ 863103 h 1290069"/>
              <a:gd name="connsiteX1514" fmla="*/ 39715 w 1027267"/>
              <a:gd name="connsiteY1514" fmla="*/ 864725 h 1290069"/>
              <a:gd name="connsiteX1515" fmla="*/ 39715 w 1027267"/>
              <a:gd name="connsiteY1515" fmla="*/ 864727 h 1290069"/>
              <a:gd name="connsiteX1516" fmla="*/ 33883 w 1027267"/>
              <a:gd name="connsiteY1516" fmla="*/ 865890 h 1290069"/>
              <a:gd name="connsiteX1517" fmla="*/ 29179 w 1027267"/>
              <a:gd name="connsiteY1517" fmla="*/ 866433 h 1290069"/>
              <a:gd name="connsiteX1518" fmla="*/ 27156 w 1027267"/>
              <a:gd name="connsiteY1518" fmla="*/ 866042 h 1290069"/>
              <a:gd name="connsiteX1519" fmla="*/ 26836 w 1027267"/>
              <a:gd name="connsiteY1519" fmla="*/ 865115 h 1290069"/>
              <a:gd name="connsiteX1520" fmla="*/ 31861 w 1027267"/>
              <a:gd name="connsiteY1520" fmla="*/ 863182 h 1290069"/>
              <a:gd name="connsiteX1521" fmla="*/ 39318 w 1027267"/>
              <a:gd name="connsiteY1521" fmla="*/ 863103 h 1290069"/>
              <a:gd name="connsiteX1522" fmla="*/ 45991 w 1027267"/>
              <a:gd name="connsiteY1522" fmla="*/ 857913 h 1290069"/>
              <a:gd name="connsiteX1523" fmla="*/ 53192 w 1027267"/>
              <a:gd name="connsiteY1523" fmla="*/ 858805 h 1290069"/>
              <a:gd name="connsiteX1524" fmla="*/ 52910 w 1027267"/>
              <a:gd name="connsiteY1524" fmla="*/ 859907 h 1290069"/>
              <a:gd name="connsiteX1525" fmla="*/ 45383 w 1027267"/>
              <a:gd name="connsiteY1525" fmla="*/ 860348 h 1290069"/>
              <a:gd name="connsiteX1526" fmla="*/ 36735 w 1027267"/>
              <a:gd name="connsiteY1526" fmla="*/ 860353 h 1290069"/>
              <a:gd name="connsiteX1527" fmla="*/ 36689 w 1027267"/>
              <a:gd name="connsiteY1527" fmla="*/ 858506 h 1290069"/>
              <a:gd name="connsiteX1528" fmla="*/ 45991 w 1027267"/>
              <a:gd name="connsiteY1528" fmla="*/ 857913 h 1290069"/>
              <a:gd name="connsiteX1529" fmla="*/ 51345 w 1027267"/>
              <a:gd name="connsiteY1529" fmla="*/ 852822 h 1290069"/>
              <a:gd name="connsiteX1530" fmla="*/ 64927 w 1027267"/>
              <a:gd name="connsiteY1530" fmla="*/ 853863 h 1290069"/>
              <a:gd name="connsiteX1531" fmla="*/ 64618 w 1027267"/>
              <a:gd name="connsiteY1531" fmla="*/ 856192 h 1290069"/>
              <a:gd name="connsiteX1532" fmla="*/ 64617 w 1027267"/>
              <a:gd name="connsiteY1532" fmla="*/ 856191 h 1290069"/>
              <a:gd name="connsiteX1533" fmla="*/ 47132 w 1027267"/>
              <a:gd name="connsiteY1533" fmla="*/ 856113 h 1290069"/>
              <a:gd name="connsiteX1534" fmla="*/ 37641 w 1027267"/>
              <a:gd name="connsiteY1534" fmla="*/ 856849 h 1290069"/>
              <a:gd name="connsiteX1535" fmla="*/ 37809 w 1027267"/>
              <a:gd name="connsiteY1535" fmla="*/ 855702 h 1290069"/>
              <a:gd name="connsiteX1536" fmla="*/ 51345 w 1027267"/>
              <a:gd name="connsiteY1536" fmla="*/ 852822 h 1290069"/>
              <a:gd name="connsiteX1537" fmla="*/ 63526 w 1027267"/>
              <a:gd name="connsiteY1537" fmla="*/ 849054 h 1290069"/>
              <a:gd name="connsiteX1538" fmla="*/ 68094 w 1027267"/>
              <a:gd name="connsiteY1538" fmla="*/ 849515 h 1290069"/>
              <a:gd name="connsiteX1539" fmla="*/ 71122 w 1027267"/>
              <a:gd name="connsiteY1539" fmla="*/ 850389 h 1290069"/>
              <a:gd name="connsiteX1540" fmla="*/ 71171 w 1027267"/>
              <a:gd name="connsiteY1540" fmla="*/ 851347 h 1290069"/>
              <a:gd name="connsiteX1541" fmla="*/ 63743 w 1027267"/>
              <a:gd name="connsiteY1541" fmla="*/ 851794 h 1290069"/>
              <a:gd name="connsiteX1542" fmla="*/ 55630 w 1027267"/>
              <a:gd name="connsiteY1542" fmla="*/ 851878 h 1290069"/>
              <a:gd name="connsiteX1543" fmla="*/ 55629 w 1027267"/>
              <a:gd name="connsiteY1543" fmla="*/ 851879 h 1290069"/>
              <a:gd name="connsiteX1544" fmla="*/ 54936 w 1027267"/>
              <a:gd name="connsiteY1544" fmla="*/ 849974 h 1290069"/>
              <a:gd name="connsiteX1545" fmla="*/ 63526 w 1027267"/>
              <a:gd name="connsiteY1545" fmla="*/ 849054 h 1290069"/>
              <a:gd name="connsiteX1546" fmla="*/ 322681 w 1027267"/>
              <a:gd name="connsiteY1546" fmla="*/ 837553 h 1290069"/>
              <a:gd name="connsiteX1547" fmla="*/ 323875 w 1027267"/>
              <a:gd name="connsiteY1547" fmla="*/ 837775 h 1290069"/>
              <a:gd name="connsiteX1548" fmla="*/ 324072 w 1027267"/>
              <a:gd name="connsiteY1548" fmla="*/ 850345 h 1290069"/>
              <a:gd name="connsiteX1549" fmla="*/ 324055 w 1027267"/>
              <a:gd name="connsiteY1549" fmla="*/ 861027 h 1290069"/>
              <a:gd name="connsiteX1550" fmla="*/ 321772 w 1027267"/>
              <a:gd name="connsiteY1550" fmla="*/ 860789 h 1290069"/>
              <a:gd name="connsiteX1551" fmla="*/ 321011 w 1027267"/>
              <a:gd name="connsiteY1551" fmla="*/ 848251 h 1290069"/>
              <a:gd name="connsiteX1552" fmla="*/ 322682 w 1027267"/>
              <a:gd name="connsiteY1552" fmla="*/ 837554 h 1290069"/>
              <a:gd name="connsiteX1553" fmla="*/ 333257 w 1027267"/>
              <a:gd name="connsiteY1553" fmla="*/ 830207 h 1290069"/>
              <a:gd name="connsiteX1554" fmla="*/ 334102 w 1027267"/>
              <a:gd name="connsiteY1554" fmla="*/ 830413 h 1290069"/>
              <a:gd name="connsiteX1555" fmla="*/ 333792 w 1027267"/>
              <a:gd name="connsiteY1555" fmla="*/ 841015 h 1290069"/>
              <a:gd name="connsiteX1556" fmla="*/ 330619 w 1027267"/>
              <a:gd name="connsiteY1556" fmla="*/ 848405 h 1290069"/>
              <a:gd name="connsiteX1557" fmla="*/ 329268 w 1027267"/>
              <a:gd name="connsiteY1557" fmla="*/ 847716 h 1290069"/>
              <a:gd name="connsiteX1558" fmla="*/ 330810 w 1027267"/>
              <a:gd name="connsiteY1558" fmla="*/ 838107 h 1290069"/>
              <a:gd name="connsiteX1559" fmla="*/ 330812 w 1027267"/>
              <a:gd name="connsiteY1559" fmla="*/ 838106 h 1290069"/>
              <a:gd name="connsiteX1560" fmla="*/ 333257 w 1027267"/>
              <a:gd name="connsiteY1560" fmla="*/ 830207 h 1290069"/>
              <a:gd name="connsiteX1561" fmla="*/ 325474 w 1027267"/>
              <a:gd name="connsiteY1561" fmla="*/ 826336 h 1290069"/>
              <a:gd name="connsiteX1562" fmla="*/ 325474 w 1027267"/>
              <a:gd name="connsiteY1562" fmla="*/ 826336 h 1290069"/>
              <a:gd name="connsiteX1563" fmla="*/ 325473 w 1027267"/>
              <a:gd name="connsiteY1563" fmla="*/ 826337 h 1290069"/>
              <a:gd name="connsiteX1564" fmla="*/ 330160 w 1027267"/>
              <a:gd name="connsiteY1564" fmla="*/ 821918 h 1290069"/>
              <a:gd name="connsiteX1565" fmla="*/ 331474 w 1027267"/>
              <a:gd name="connsiteY1565" fmla="*/ 822246 h 1290069"/>
              <a:gd name="connsiteX1566" fmla="*/ 330671 w 1027267"/>
              <a:gd name="connsiteY1566" fmla="*/ 829690 h 1290069"/>
              <a:gd name="connsiteX1567" fmla="*/ 328828 w 1027267"/>
              <a:gd name="connsiteY1567" fmla="*/ 834618 h 1290069"/>
              <a:gd name="connsiteX1568" fmla="*/ 327581 w 1027267"/>
              <a:gd name="connsiteY1568" fmla="*/ 834370 h 1290069"/>
              <a:gd name="connsiteX1569" fmla="*/ 328091 w 1027267"/>
              <a:gd name="connsiteY1569" fmla="*/ 827719 h 1290069"/>
              <a:gd name="connsiteX1570" fmla="*/ 330160 w 1027267"/>
              <a:gd name="connsiteY1570" fmla="*/ 821918 h 1290069"/>
              <a:gd name="connsiteX1571" fmla="*/ 326844 w 1027267"/>
              <a:gd name="connsiteY1571" fmla="*/ 813205 h 1290069"/>
              <a:gd name="connsiteX1572" fmla="*/ 327996 w 1027267"/>
              <a:gd name="connsiteY1572" fmla="*/ 813510 h 1290069"/>
              <a:gd name="connsiteX1573" fmla="*/ 327017 w 1027267"/>
              <a:gd name="connsiteY1573" fmla="*/ 820143 h 1290069"/>
              <a:gd name="connsiteX1574" fmla="*/ 325474 w 1027267"/>
              <a:gd name="connsiteY1574" fmla="*/ 826336 h 1290069"/>
              <a:gd name="connsiteX1575" fmla="*/ 323353 w 1027267"/>
              <a:gd name="connsiteY1575" fmla="*/ 826180 h 1290069"/>
              <a:gd name="connsiteX1576" fmla="*/ 324141 w 1027267"/>
              <a:gd name="connsiteY1576" fmla="*/ 819018 h 1290069"/>
              <a:gd name="connsiteX1577" fmla="*/ 326844 w 1027267"/>
              <a:gd name="connsiteY1577" fmla="*/ 813205 h 1290069"/>
              <a:gd name="connsiteX1578" fmla="*/ 323070 w 1027267"/>
              <a:gd name="connsiteY1578" fmla="*/ 811619 h 1290069"/>
              <a:gd name="connsiteX1579" fmla="*/ 319596 w 1027267"/>
              <a:gd name="connsiteY1579" fmla="*/ 820256 h 1290069"/>
              <a:gd name="connsiteX1580" fmla="*/ 311207 w 1027267"/>
              <a:gd name="connsiteY1580" fmla="*/ 863931 h 1290069"/>
              <a:gd name="connsiteX1581" fmla="*/ 309223 w 1027267"/>
              <a:gd name="connsiteY1581" fmla="*/ 865560 h 1290069"/>
              <a:gd name="connsiteX1582" fmla="*/ 303979 w 1027267"/>
              <a:gd name="connsiteY1582" fmla="*/ 908751 h 1290069"/>
              <a:gd name="connsiteX1583" fmla="*/ 305716 w 1027267"/>
              <a:gd name="connsiteY1583" fmla="*/ 933432 h 1290069"/>
              <a:gd name="connsiteX1584" fmla="*/ 315750 w 1027267"/>
              <a:gd name="connsiteY1584" fmla="*/ 918953 h 1290069"/>
              <a:gd name="connsiteX1585" fmla="*/ 315747 w 1027267"/>
              <a:gd name="connsiteY1585" fmla="*/ 918953 h 1290069"/>
              <a:gd name="connsiteX1586" fmla="*/ 313638 w 1027267"/>
              <a:gd name="connsiteY1586" fmla="*/ 907150 h 1290069"/>
              <a:gd name="connsiteX1587" fmla="*/ 313210 w 1027267"/>
              <a:gd name="connsiteY1587" fmla="*/ 896316 h 1290069"/>
              <a:gd name="connsiteX1588" fmla="*/ 314362 w 1027267"/>
              <a:gd name="connsiteY1588" fmla="*/ 896375 h 1290069"/>
              <a:gd name="connsiteX1589" fmla="*/ 318141 w 1027267"/>
              <a:gd name="connsiteY1589" fmla="*/ 911232 h 1290069"/>
              <a:gd name="connsiteX1590" fmla="*/ 318815 w 1027267"/>
              <a:gd name="connsiteY1590" fmla="*/ 914919 h 1290069"/>
              <a:gd name="connsiteX1591" fmla="*/ 322967 w 1027267"/>
              <a:gd name="connsiteY1591" fmla="*/ 909717 h 1290069"/>
              <a:gd name="connsiteX1592" fmla="*/ 323092 w 1027267"/>
              <a:gd name="connsiteY1592" fmla="*/ 907847 h 1290069"/>
              <a:gd name="connsiteX1593" fmla="*/ 321440 w 1027267"/>
              <a:gd name="connsiteY1593" fmla="*/ 898027 h 1290069"/>
              <a:gd name="connsiteX1594" fmla="*/ 317171 w 1027267"/>
              <a:gd name="connsiteY1594" fmla="*/ 881892 h 1290069"/>
              <a:gd name="connsiteX1595" fmla="*/ 318536 w 1027267"/>
              <a:gd name="connsiteY1595" fmla="*/ 881503 h 1290069"/>
              <a:gd name="connsiteX1596" fmla="*/ 325692 w 1027267"/>
              <a:gd name="connsiteY1596" fmla="*/ 901075 h 1290069"/>
              <a:gd name="connsiteX1597" fmla="*/ 325945 w 1027267"/>
              <a:gd name="connsiteY1597" fmla="*/ 902712 h 1290069"/>
              <a:gd name="connsiteX1598" fmla="*/ 326265 w 1027267"/>
              <a:gd name="connsiteY1598" fmla="*/ 895319 h 1290069"/>
              <a:gd name="connsiteX1599" fmla="*/ 323232 w 1027267"/>
              <a:gd name="connsiteY1599" fmla="*/ 865056 h 1290069"/>
              <a:gd name="connsiteX1600" fmla="*/ 324704 w 1027267"/>
              <a:gd name="connsiteY1600" fmla="*/ 864844 h 1290069"/>
              <a:gd name="connsiteX1601" fmla="*/ 329479 w 1027267"/>
              <a:gd name="connsiteY1601" fmla="*/ 897504 h 1290069"/>
              <a:gd name="connsiteX1602" fmla="*/ 329209 w 1027267"/>
              <a:gd name="connsiteY1602" fmla="*/ 902317 h 1290069"/>
              <a:gd name="connsiteX1603" fmla="*/ 329432 w 1027267"/>
              <a:gd name="connsiteY1603" fmla="*/ 902072 h 1290069"/>
              <a:gd name="connsiteX1604" fmla="*/ 332224 w 1027267"/>
              <a:gd name="connsiteY1604" fmla="*/ 893036 h 1290069"/>
              <a:gd name="connsiteX1605" fmla="*/ 333864 w 1027267"/>
              <a:gd name="connsiteY1605" fmla="*/ 884762 h 1290069"/>
              <a:gd name="connsiteX1606" fmla="*/ 335021 w 1027267"/>
              <a:gd name="connsiteY1606" fmla="*/ 873248 h 1290069"/>
              <a:gd name="connsiteX1607" fmla="*/ 336336 w 1027267"/>
              <a:gd name="connsiteY1607" fmla="*/ 873576 h 1290069"/>
              <a:gd name="connsiteX1608" fmla="*/ 338326 w 1027267"/>
              <a:gd name="connsiteY1608" fmla="*/ 891414 h 1290069"/>
              <a:gd name="connsiteX1609" fmla="*/ 338338 w 1027267"/>
              <a:gd name="connsiteY1609" fmla="*/ 892279 h 1290069"/>
              <a:gd name="connsiteX1610" fmla="*/ 349681 w 1027267"/>
              <a:gd name="connsiteY1610" fmla="*/ 880606 h 1290069"/>
              <a:gd name="connsiteX1611" fmla="*/ 337939 w 1027267"/>
              <a:gd name="connsiteY1611" fmla="*/ 850077 h 1290069"/>
              <a:gd name="connsiteX1612" fmla="*/ 335847 w 1027267"/>
              <a:gd name="connsiteY1612" fmla="*/ 848163 h 1290069"/>
              <a:gd name="connsiteX1613" fmla="*/ 333804 w 1027267"/>
              <a:gd name="connsiteY1613" fmla="*/ 818698 h 1290069"/>
              <a:gd name="connsiteX1614" fmla="*/ 323070 w 1027267"/>
              <a:gd name="connsiteY1614" fmla="*/ 811619 h 1290069"/>
              <a:gd name="connsiteX1615" fmla="*/ 477115 w 1027267"/>
              <a:gd name="connsiteY1615" fmla="*/ 804221 h 1290069"/>
              <a:gd name="connsiteX1616" fmla="*/ 477567 w 1027267"/>
              <a:gd name="connsiteY1616" fmla="*/ 806803 h 1290069"/>
              <a:gd name="connsiteX1617" fmla="*/ 472633 w 1027267"/>
              <a:gd name="connsiteY1617" fmla="*/ 807236 h 1290069"/>
              <a:gd name="connsiteX1618" fmla="*/ 472110 w 1027267"/>
              <a:gd name="connsiteY1618" fmla="*/ 805818 h 1290069"/>
              <a:gd name="connsiteX1619" fmla="*/ 477115 w 1027267"/>
              <a:gd name="connsiteY1619" fmla="*/ 804221 h 1290069"/>
              <a:gd name="connsiteX1620" fmla="*/ 483387 w 1027267"/>
              <a:gd name="connsiteY1620" fmla="*/ 797476 h 1290069"/>
              <a:gd name="connsiteX1621" fmla="*/ 484137 w 1027267"/>
              <a:gd name="connsiteY1621" fmla="*/ 800396 h 1290069"/>
              <a:gd name="connsiteX1622" fmla="*/ 478860 w 1027267"/>
              <a:gd name="connsiteY1622" fmla="*/ 800225 h 1290069"/>
              <a:gd name="connsiteX1623" fmla="*/ 478845 w 1027267"/>
              <a:gd name="connsiteY1623" fmla="*/ 798009 h 1290069"/>
              <a:gd name="connsiteX1624" fmla="*/ 483387 w 1027267"/>
              <a:gd name="connsiteY1624" fmla="*/ 797476 h 1290069"/>
              <a:gd name="connsiteX1625" fmla="*/ 486200 w 1027267"/>
              <a:gd name="connsiteY1625" fmla="*/ 789912 h 1290069"/>
              <a:gd name="connsiteX1626" fmla="*/ 485820 w 1027267"/>
              <a:gd name="connsiteY1626" fmla="*/ 792425 h 1290069"/>
              <a:gd name="connsiteX1627" fmla="*/ 482422 w 1027267"/>
              <a:gd name="connsiteY1627" fmla="*/ 792530 h 1290069"/>
              <a:gd name="connsiteX1628" fmla="*/ 481842 w 1027267"/>
              <a:gd name="connsiteY1628" fmla="*/ 790386 h 1290069"/>
              <a:gd name="connsiteX1629" fmla="*/ 486200 w 1027267"/>
              <a:gd name="connsiteY1629" fmla="*/ 789912 h 1290069"/>
              <a:gd name="connsiteX1630" fmla="*/ 155844 w 1027267"/>
              <a:gd name="connsiteY1630" fmla="*/ 788715 h 1290069"/>
              <a:gd name="connsiteX1631" fmla="*/ 157892 w 1027267"/>
              <a:gd name="connsiteY1631" fmla="*/ 802173 h 1290069"/>
              <a:gd name="connsiteX1632" fmla="*/ 172704 w 1027267"/>
              <a:gd name="connsiteY1632" fmla="*/ 835245 h 1290069"/>
              <a:gd name="connsiteX1633" fmla="*/ 202801 w 1027267"/>
              <a:gd name="connsiteY1633" fmla="*/ 861331 h 1290069"/>
              <a:gd name="connsiteX1634" fmla="*/ 201265 w 1027267"/>
              <a:gd name="connsiteY1634" fmla="*/ 864172 h 1290069"/>
              <a:gd name="connsiteX1635" fmla="*/ 192405 w 1027267"/>
              <a:gd name="connsiteY1635" fmla="*/ 857837 h 1290069"/>
              <a:gd name="connsiteX1636" fmla="*/ 161131 w 1027267"/>
              <a:gd name="connsiteY1636" fmla="*/ 838678 h 1290069"/>
              <a:gd name="connsiteX1637" fmla="*/ 119153 w 1027267"/>
              <a:gd name="connsiteY1637" fmla="*/ 815267 h 1290069"/>
              <a:gd name="connsiteX1638" fmla="*/ 82361 w 1027267"/>
              <a:gd name="connsiteY1638" fmla="*/ 818869 h 1290069"/>
              <a:gd name="connsiteX1639" fmla="*/ 78643 w 1027267"/>
              <a:gd name="connsiteY1639" fmla="*/ 823133 h 1290069"/>
              <a:gd name="connsiteX1640" fmla="*/ 74840 w 1027267"/>
              <a:gd name="connsiteY1640" fmla="*/ 825471 h 1290069"/>
              <a:gd name="connsiteX1641" fmla="*/ 80191 w 1027267"/>
              <a:gd name="connsiteY1641" fmla="*/ 834493 h 1290069"/>
              <a:gd name="connsiteX1642" fmla="*/ 86253 w 1027267"/>
              <a:gd name="connsiteY1642" fmla="*/ 835174 h 1290069"/>
              <a:gd name="connsiteX1643" fmla="*/ 87091 w 1027267"/>
              <a:gd name="connsiteY1643" fmla="*/ 838277 h 1290069"/>
              <a:gd name="connsiteX1644" fmla="*/ 77080 w 1027267"/>
              <a:gd name="connsiteY1644" fmla="*/ 836813 h 1290069"/>
              <a:gd name="connsiteX1645" fmla="*/ 56822 w 1027267"/>
              <a:gd name="connsiteY1645" fmla="*/ 835342 h 1290069"/>
              <a:gd name="connsiteX1646" fmla="*/ 48803 w 1027267"/>
              <a:gd name="connsiteY1646" fmla="*/ 837882 h 1290069"/>
              <a:gd name="connsiteX1647" fmla="*/ 49657 w 1027267"/>
              <a:gd name="connsiteY1647" fmla="*/ 842592 h 1290069"/>
              <a:gd name="connsiteX1648" fmla="*/ 65316 w 1027267"/>
              <a:gd name="connsiteY1648" fmla="*/ 842378 h 1290069"/>
              <a:gd name="connsiteX1649" fmla="*/ 80261 w 1027267"/>
              <a:gd name="connsiteY1649" fmla="*/ 844726 h 1290069"/>
              <a:gd name="connsiteX1650" fmla="*/ 80143 w 1027267"/>
              <a:gd name="connsiteY1650" fmla="*/ 845936 h 1290069"/>
              <a:gd name="connsiteX1651" fmla="*/ 65364 w 1027267"/>
              <a:gd name="connsiteY1651" fmla="*/ 844983 h 1290069"/>
              <a:gd name="connsiteX1652" fmla="*/ 65365 w 1027267"/>
              <a:gd name="connsiteY1652" fmla="*/ 844984 h 1290069"/>
              <a:gd name="connsiteX1653" fmla="*/ 49852 w 1027267"/>
              <a:gd name="connsiteY1653" fmla="*/ 843666 h 1290069"/>
              <a:gd name="connsiteX1654" fmla="*/ 50178 w 1027267"/>
              <a:gd name="connsiteY1654" fmla="*/ 845465 h 1290069"/>
              <a:gd name="connsiteX1655" fmla="*/ 49940 w 1027267"/>
              <a:gd name="connsiteY1655" fmla="*/ 848776 h 1290069"/>
              <a:gd name="connsiteX1656" fmla="*/ 31171 w 1027267"/>
              <a:gd name="connsiteY1656" fmla="*/ 856205 h 1290069"/>
              <a:gd name="connsiteX1657" fmla="*/ 30783 w 1027267"/>
              <a:gd name="connsiteY1657" fmla="*/ 859085 h 1290069"/>
              <a:gd name="connsiteX1658" fmla="*/ 15615 w 1027267"/>
              <a:gd name="connsiteY1658" fmla="*/ 869373 h 1290069"/>
              <a:gd name="connsiteX1659" fmla="*/ 32109 w 1027267"/>
              <a:gd name="connsiteY1659" fmla="*/ 878016 h 1290069"/>
              <a:gd name="connsiteX1660" fmla="*/ 44659 w 1027267"/>
              <a:gd name="connsiteY1660" fmla="*/ 876697 h 1290069"/>
              <a:gd name="connsiteX1661" fmla="*/ 52449 w 1027267"/>
              <a:gd name="connsiteY1661" fmla="*/ 874838 h 1290069"/>
              <a:gd name="connsiteX1662" fmla="*/ 52480 w 1027267"/>
              <a:gd name="connsiteY1662" fmla="*/ 876972 h 1290069"/>
              <a:gd name="connsiteX1663" fmla="*/ 46687 w 1027267"/>
              <a:gd name="connsiteY1663" fmla="*/ 879032 h 1290069"/>
              <a:gd name="connsiteX1664" fmla="*/ 52316 w 1027267"/>
              <a:gd name="connsiteY1664" fmla="*/ 882420 h 1290069"/>
              <a:gd name="connsiteX1665" fmla="*/ 65092 w 1027267"/>
              <a:gd name="connsiteY1665" fmla="*/ 875528 h 1290069"/>
              <a:gd name="connsiteX1666" fmla="*/ 67448 w 1027267"/>
              <a:gd name="connsiteY1666" fmla="*/ 877885 h 1290069"/>
              <a:gd name="connsiteX1667" fmla="*/ 56194 w 1027267"/>
              <a:gd name="connsiteY1667" fmla="*/ 892219 h 1290069"/>
              <a:gd name="connsiteX1668" fmla="*/ 57814 w 1027267"/>
              <a:gd name="connsiteY1668" fmla="*/ 895714 h 1290069"/>
              <a:gd name="connsiteX1669" fmla="*/ 56728 w 1027267"/>
              <a:gd name="connsiteY1669" fmla="*/ 896592 h 1290069"/>
              <a:gd name="connsiteX1670" fmla="*/ 56900 w 1027267"/>
              <a:gd name="connsiteY1670" fmla="*/ 897012 h 1290069"/>
              <a:gd name="connsiteX1671" fmla="*/ 58087 w 1027267"/>
              <a:gd name="connsiteY1671" fmla="*/ 896304 h 1290069"/>
              <a:gd name="connsiteX1672" fmla="*/ 59700 w 1027267"/>
              <a:gd name="connsiteY1672" fmla="*/ 899786 h 1290069"/>
              <a:gd name="connsiteX1673" fmla="*/ 68116 w 1027267"/>
              <a:gd name="connsiteY1673" fmla="*/ 900985 h 1290069"/>
              <a:gd name="connsiteX1674" fmla="*/ 81411 w 1027267"/>
              <a:gd name="connsiteY1674" fmla="*/ 895061 h 1290069"/>
              <a:gd name="connsiteX1675" fmla="*/ 83868 w 1027267"/>
              <a:gd name="connsiteY1675" fmla="*/ 896807 h 1290069"/>
              <a:gd name="connsiteX1676" fmla="*/ 86985 w 1027267"/>
              <a:gd name="connsiteY1676" fmla="*/ 899274 h 1290069"/>
              <a:gd name="connsiteX1677" fmla="*/ 93143 w 1027267"/>
              <a:gd name="connsiteY1677" fmla="*/ 895909 h 1290069"/>
              <a:gd name="connsiteX1678" fmla="*/ 107983 w 1027267"/>
              <a:gd name="connsiteY1678" fmla="*/ 888116 h 1290069"/>
              <a:gd name="connsiteX1679" fmla="*/ 142515 w 1027267"/>
              <a:gd name="connsiteY1679" fmla="*/ 881354 h 1290069"/>
              <a:gd name="connsiteX1680" fmla="*/ 142619 w 1027267"/>
              <a:gd name="connsiteY1680" fmla="*/ 881352 h 1290069"/>
              <a:gd name="connsiteX1681" fmla="*/ 149728 w 1027267"/>
              <a:gd name="connsiteY1681" fmla="*/ 879668 h 1290069"/>
              <a:gd name="connsiteX1682" fmla="*/ 149824 w 1027267"/>
              <a:gd name="connsiteY1682" fmla="*/ 881358 h 1290069"/>
              <a:gd name="connsiteX1683" fmla="*/ 134344 w 1027267"/>
              <a:gd name="connsiteY1683" fmla="*/ 894086 h 1290069"/>
              <a:gd name="connsiteX1684" fmla="*/ 127127 w 1027267"/>
              <a:gd name="connsiteY1684" fmla="*/ 906461 h 1290069"/>
              <a:gd name="connsiteX1685" fmla="*/ 128008 w 1027267"/>
              <a:gd name="connsiteY1685" fmla="*/ 908865 h 1290069"/>
              <a:gd name="connsiteX1686" fmla="*/ 132543 w 1027267"/>
              <a:gd name="connsiteY1686" fmla="*/ 923698 h 1290069"/>
              <a:gd name="connsiteX1687" fmla="*/ 138785 w 1027267"/>
              <a:gd name="connsiteY1687" fmla="*/ 921803 h 1290069"/>
              <a:gd name="connsiteX1688" fmla="*/ 159635 w 1027267"/>
              <a:gd name="connsiteY1688" fmla="*/ 911024 h 1290069"/>
              <a:gd name="connsiteX1689" fmla="*/ 193926 w 1027267"/>
              <a:gd name="connsiteY1689" fmla="*/ 895659 h 1290069"/>
              <a:gd name="connsiteX1690" fmla="*/ 237864 w 1027267"/>
              <a:gd name="connsiteY1690" fmla="*/ 904519 h 1290069"/>
              <a:gd name="connsiteX1691" fmla="*/ 235902 w 1027267"/>
              <a:gd name="connsiteY1691" fmla="*/ 903231 h 1290069"/>
              <a:gd name="connsiteX1692" fmla="*/ 200896 w 1027267"/>
              <a:gd name="connsiteY1692" fmla="*/ 892942 h 1290069"/>
              <a:gd name="connsiteX1693" fmla="*/ 151152 w 1027267"/>
              <a:gd name="connsiteY1693" fmla="*/ 911053 h 1290069"/>
              <a:gd name="connsiteX1694" fmla="*/ 150609 w 1027267"/>
              <a:gd name="connsiteY1694" fmla="*/ 910592 h 1290069"/>
              <a:gd name="connsiteX1695" fmla="*/ 218866 w 1027267"/>
              <a:gd name="connsiteY1695" fmla="*/ 893255 h 1290069"/>
              <a:gd name="connsiteX1696" fmla="*/ 211865 w 1027267"/>
              <a:gd name="connsiteY1696" fmla="*/ 890006 h 1290069"/>
              <a:gd name="connsiteX1697" fmla="*/ 201269 w 1027267"/>
              <a:gd name="connsiteY1697" fmla="*/ 885852 h 1290069"/>
              <a:gd name="connsiteX1698" fmla="*/ 175219 w 1027267"/>
              <a:gd name="connsiteY1698" fmla="*/ 888379 h 1290069"/>
              <a:gd name="connsiteX1699" fmla="*/ 153079 w 1027267"/>
              <a:gd name="connsiteY1699" fmla="*/ 899732 h 1290069"/>
              <a:gd name="connsiteX1700" fmla="*/ 137603 w 1027267"/>
              <a:gd name="connsiteY1700" fmla="*/ 913131 h 1290069"/>
              <a:gd name="connsiteX1701" fmla="*/ 136711 w 1027267"/>
              <a:gd name="connsiteY1701" fmla="*/ 912334 h 1290069"/>
              <a:gd name="connsiteX1702" fmla="*/ 152779 w 1027267"/>
              <a:gd name="connsiteY1702" fmla="*/ 894165 h 1290069"/>
              <a:gd name="connsiteX1703" fmla="*/ 143818 w 1027267"/>
              <a:gd name="connsiteY1703" fmla="*/ 896733 h 1290069"/>
              <a:gd name="connsiteX1704" fmla="*/ 143190 w 1027267"/>
              <a:gd name="connsiteY1704" fmla="*/ 895592 h 1290069"/>
              <a:gd name="connsiteX1705" fmla="*/ 173832 w 1027267"/>
              <a:gd name="connsiteY1705" fmla="*/ 882668 h 1290069"/>
              <a:gd name="connsiteX1706" fmla="*/ 187904 w 1027267"/>
              <a:gd name="connsiteY1706" fmla="*/ 881453 h 1290069"/>
              <a:gd name="connsiteX1707" fmla="*/ 146973 w 1027267"/>
              <a:gd name="connsiteY1707" fmla="*/ 871427 h 1290069"/>
              <a:gd name="connsiteX1708" fmla="*/ 146291 w 1027267"/>
              <a:gd name="connsiteY1708" fmla="*/ 871283 h 1290069"/>
              <a:gd name="connsiteX1709" fmla="*/ 127617 w 1027267"/>
              <a:gd name="connsiteY1709" fmla="*/ 873070 h 1290069"/>
              <a:gd name="connsiteX1710" fmla="*/ 109006 w 1027267"/>
              <a:gd name="connsiteY1710" fmla="*/ 880721 h 1290069"/>
              <a:gd name="connsiteX1711" fmla="*/ 108365 w 1027267"/>
              <a:gd name="connsiteY1711" fmla="*/ 879340 h 1290069"/>
              <a:gd name="connsiteX1712" fmla="*/ 135839 w 1027267"/>
              <a:gd name="connsiteY1712" fmla="*/ 869095 h 1290069"/>
              <a:gd name="connsiteX1713" fmla="*/ 126234 w 1027267"/>
              <a:gd name="connsiteY1713" fmla="*/ 867162 h 1290069"/>
              <a:gd name="connsiteX1714" fmla="*/ 109991 w 1027267"/>
              <a:gd name="connsiteY1714" fmla="*/ 868954 h 1290069"/>
              <a:gd name="connsiteX1715" fmla="*/ 82576 w 1027267"/>
              <a:gd name="connsiteY1715" fmla="*/ 886189 h 1290069"/>
              <a:gd name="connsiteX1716" fmla="*/ 82072 w 1027267"/>
              <a:gd name="connsiteY1716" fmla="*/ 885572 h 1290069"/>
              <a:gd name="connsiteX1717" fmla="*/ 99037 w 1027267"/>
              <a:gd name="connsiteY1717" fmla="*/ 869852 h 1290069"/>
              <a:gd name="connsiteX1718" fmla="*/ 84600 w 1027267"/>
              <a:gd name="connsiteY1718" fmla="*/ 876804 h 1290069"/>
              <a:gd name="connsiteX1719" fmla="*/ 66891 w 1027267"/>
              <a:gd name="connsiteY1719" fmla="*/ 891049 h 1290069"/>
              <a:gd name="connsiteX1720" fmla="*/ 58087 w 1027267"/>
              <a:gd name="connsiteY1720" fmla="*/ 896304 h 1290069"/>
              <a:gd name="connsiteX1721" fmla="*/ 57814 w 1027267"/>
              <a:gd name="connsiteY1721" fmla="*/ 895714 h 1290069"/>
              <a:gd name="connsiteX1722" fmla="*/ 80614 w 1027267"/>
              <a:gd name="connsiteY1722" fmla="*/ 877304 h 1290069"/>
              <a:gd name="connsiteX1723" fmla="*/ 107032 w 1027267"/>
              <a:gd name="connsiteY1723" fmla="*/ 864055 h 1290069"/>
              <a:gd name="connsiteX1724" fmla="*/ 69072 w 1027267"/>
              <a:gd name="connsiteY1724" fmla="*/ 865255 h 1290069"/>
              <a:gd name="connsiteX1725" fmla="*/ 27534 w 1027267"/>
              <a:gd name="connsiteY1725" fmla="*/ 870136 h 1290069"/>
              <a:gd name="connsiteX1726" fmla="*/ 27891 w 1027267"/>
              <a:gd name="connsiteY1726" fmla="*/ 867203 h 1290069"/>
              <a:gd name="connsiteX1727" fmla="*/ 98186 w 1027267"/>
              <a:gd name="connsiteY1727" fmla="*/ 859363 h 1290069"/>
              <a:gd name="connsiteX1728" fmla="*/ 161833 w 1027267"/>
              <a:gd name="connsiteY1728" fmla="*/ 866923 h 1290069"/>
              <a:gd name="connsiteX1729" fmla="*/ 143682 w 1027267"/>
              <a:gd name="connsiteY1729" fmla="*/ 856824 h 1290069"/>
              <a:gd name="connsiteX1730" fmla="*/ 113390 w 1027267"/>
              <a:gd name="connsiteY1730" fmla="*/ 846531 h 1290069"/>
              <a:gd name="connsiteX1731" fmla="*/ 113536 w 1027267"/>
              <a:gd name="connsiteY1731" fmla="*/ 845925 h 1290069"/>
              <a:gd name="connsiteX1732" fmla="*/ 148289 w 1027267"/>
              <a:gd name="connsiteY1732" fmla="*/ 855907 h 1290069"/>
              <a:gd name="connsiteX1733" fmla="*/ 146636 w 1027267"/>
              <a:gd name="connsiteY1733" fmla="*/ 854550 h 1290069"/>
              <a:gd name="connsiteX1734" fmla="*/ 97210 w 1027267"/>
              <a:gd name="connsiteY1734" fmla="*/ 830086 h 1290069"/>
              <a:gd name="connsiteX1735" fmla="*/ 96568 w 1027267"/>
              <a:gd name="connsiteY1735" fmla="*/ 828705 h 1290069"/>
              <a:gd name="connsiteX1736" fmla="*/ 104502 w 1027267"/>
              <a:gd name="connsiteY1736" fmla="*/ 826633 h 1290069"/>
              <a:gd name="connsiteX1737" fmla="*/ 97836 w 1027267"/>
              <a:gd name="connsiteY1737" fmla="*/ 824381 h 1290069"/>
              <a:gd name="connsiteX1738" fmla="*/ 97794 w 1027267"/>
              <a:gd name="connsiteY1738" fmla="*/ 823415 h 1290069"/>
              <a:gd name="connsiteX1739" fmla="*/ 105179 w 1027267"/>
              <a:gd name="connsiteY1739" fmla="*/ 823938 h 1290069"/>
              <a:gd name="connsiteX1740" fmla="*/ 111440 w 1027267"/>
              <a:gd name="connsiteY1740" fmla="*/ 828370 h 1290069"/>
              <a:gd name="connsiteX1741" fmla="*/ 135687 w 1027267"/>
              <a:gd name="connsiteY1741" fmla="*/ 843177 h 1290069"/>
              <a:gd name="connsiteX1742" fmla="*/ 139374 w 1027267"/>
              <a:gd name="connsiteY1742" fmla="*/ 845848 h 1290069"/>
              <a:gd name="connsiteX1743" fmla="*/ 137717 w 1027267"/>
              <a:gd name="connsiteY1743" fmla="*/ 843409 h 1290069"/>
              <a:gd name="connsiteX1744" fmla="*/ 119514 w 1027267"/>
              <a:gd name="connsiteY1744" fmla="*/ 825654 h 1290069"/>
              <a:gd name="connsiteX1745" fmla="*/ 119767 w 1027267"/>
              <a:gd name="connsiteY1745" fmla="*/ 824636 h 1290069"/>
              <a:gd name="connsiteX1746" fmla="*/ 147016 w 1027267"/>
              <a:gd name="connsiteY1746" fmla="*/ 851261 h 1290069"/>
              <a:gd name="connsiteX1747" fmla="*/ 172467 w 1027267"/>
              <a:gd name="connsiteY1747" fmla="*/ 866745 h 1290069"/>
              <a:gd name="connsiteX1748" fmla="*/ 186144 w 1027267"/>
              <a:gd name="connsiteY1748" fmla="*/ 872703 h 1290069"/>
              <a:gd name="connsiteX1749" fmla="*/ 229925 w 1027267"/>
              <a:gd name="connsiteY1749" fmla="*/ 888132 h 1290069"/>
              <a:gd name="connsiteX1750" fmla="*/ 228047 w 1027267"/>
              <a:gd name="connsiteY1750" fmla="*/ 886570 h 1290069"/>
              <a:gd name="connsiteX1751" fmla="*/ 213591 w 1027267"/>
              <a:gd name="connsiteY1751" fmla="*/ 873573 h 1290069"/>
              <a:gd name="connsiteX1752" fmla="*/ 214440 w 1027267"/>
              <a:gd name="connsiteY1752" fmla="*/ 872740 h 1290069"/>
              <a:gd name="connsiteX1753" fmla="*/ 234386 w 1027267"/>
              <a:gd name="connsiteY1753" fmla="*/ 887712 h 1290069"/>
              <a:gd name="connsiteX1754" fmla="*/ 240981 w 1027267"/>
              <a:gd name="connsiteY1754" fmla="*/ 893338 h 1290069"/>
              <a:gd name="connsiteX1755" fmla="*/ 230996 w 1027267"/>
              <a:gd name="connsiteY1755" fmla="*/ 881523 h 1290069"/>
              <a:gd name="connsiteX1756" fmla="*/ 206761 w 1027267"/>
              <a:gd name="connsiteY1756" fmla="*/ 858266 h 1290069"/>
              <a:gd name="connsiteX1757" fmla="*/ 168553 w 1027267"/>
              <a:gd name="connsiteY1757" fmla="*/ 803262 h 1290069"/>
              <a:gd name="connsiteX1758" fmla="*/ 169174 w 1027267"/>
              <a:gd name="connsiteY1758" fmla="*/ 802728 h 1290069"/>
              <a:gd name="connsiteX1759" fmla="*/ 190879 w 1027267"/>
              <a:gd name="connsiteY1759" fmla="*/ 832511 h 1290069"/>
              <a:gd name="connsiteX1760" fmla="*/ 198948 w 1027267"/>
              <a:gd name="connsiteY1760" fmla="*/ 843512 h 1290069"/>
              <a:gd name="connsiteX1761" fmla="*/ 187800 w 1027267"/>
              <a:gd name="connsiteY1761" fmla="*/ 811291 h 1290069"/>
              <a:gd name="connsiteX1762" fmla="*/ 188949 w 1027267"/>
              <a:gd name="connsiteY1762" fmla="*/ 811000 h 1290069"/>
              <a:gd name="connsiteX1763" fmla="*/ 202083 w 1027267"/>
              <a:gd name="connsiteY1763" fmla="*/ 844199 h 1290069"/>
              <a:gd name="connsiteX1764" fmla="*/ 211082 w 1027267"/>
              <a:gd name="connsiteY1764" fmla="*/ 855926 h 1290069"/>
              <a:gd name="connsiteX1765" fmla="*/ 201829 w 1027267"/>
              <a:gd name="connsiteY1765" fmla="*/ 830530 h 1290069"/>
              <a:gd name="connsiteX1766" fmla="*/ 203263 w 1027267"/>
              <a:gd name="connsiteY1766" fmla="*/ 830206 h 1290069"/>
              <a:gd name="connsiteX1767" fmla="*/ 212450 w 1027267"/>
              <a:gd name="connsiteY1767" fmla="*/ 851577 h 1290069"/>
              <a:gd name="connsiteX1768" fmla="*/ 228411 w 1027267"/>
              <a:gd name="connsiteY1768" fmla="*/ 872595 h 1290069"/>
              <a:gd name="connsiteX1769" fmla="*/ 248730 w 1027267"/>
              <a:gd name="connsiteY1769" fmla="*/ 894585 h 1290069"/>
              <a:gd name="connsiteX1770" fmla="*/ 259274 w 1027267"/>
              <a:gd name="connsiteY1770" fmla="*/ 905099 h 1290069"/>
              <a:gd name="connsiteX1771" fmla="*/ 270388 w 1027267"/>
              <a:gd name="connsiteY1771" fmla="*/ 914303 h 1290069"/>
              <a:gd name="connsiteX1772" fmla="*/ 270108 w 1027267"/>
              <a:gd name="connsiteY1772" fmla="*/ 912449 h 1290069"/>
              <a:gd name="connsiteX1773" fmla="*/ 270108 w 1027267"/>
              <a:gd name="connsiteY1773" fmla="*/ 912442 h 1290069"/>
              <a:gd name="connsiteX1774" fmla="*/ 249020 w 1027267"/>
              <a:gd name="connsiteY1774" fmla="*/ 890666 h 1290069"/>
              <a:gd name="connsiteX1775" fmla="*/ 237372 w 1027267"/>
              <a:gd name="connsiteY1775" fmla="*/ 874515 h 1290069"/>
              <a:gd name="connsiteX1776" fmla="*/ 228847 w 1027267"/>
              <a:gd name="connsiteY1776" fmla="*/ 866828 h 1290069"/>
              <a:gd name="connsiteX1777" fmla="*/ 217136 w 1027267"/>
              <a:gd name="connsiteY1777" fmla="*/ 835266 h 1290069"/>
              <a:gd name="connsiteX1778" fmla="*/ 195792 w 1027267"/>
              <a:gd name="connsiteY1778" fmla="*/ 808332 h 1290069"/>
              <a:gd name="connsiteX1779" fmla="*/ 181811 w 1027267"/>
              <a:gd name="connsiteY1779" fmla="*/ 796573 h 1290069"/>
              <a:gd name="connsiteX1780" fmla="*/ 169940 w 1027267"/>
              <a:gd name="connsiteY1780" fmla="*/ 792045 h 1290069"/>
              <a:gd name="connsiteX1781" fmla="*/ 155844 w 1027267"/>
              <a:gd name="connsiteY1781" fmla="*/ 788715 h 1290069"/>
              <a:gd name="connsiteX1782" fmla="*/ 489664 w 1027267"/>
              <a:gd name="connsiteY1782" fmla="*/ 782287 h 1290069"/>
              <a:gd name="connsiteX1783" fmla="*/ 460311 w 1027267"/>
              <a:gd name="connsiteY1783" fmla="*/ 792317 h 1290069"/>
              <a:gd name="connsiteX1784" fmla="*/ 460096 w 1027267"/>
              <a:gd name="connsiteY1784" fmla="*/ 792298 h 1290069"/>
              <a:gd name="connsiteX1785" fmla="*/ 445886 w 1027267"/>
              <a:gd name="connsiteY1785" fmla="*/ 801288 h 1290069"/>
              <a:gd name="connsiteX1786" fmla="*/ 430150 w 1027267"/>
              <a:gd name="connsiteY1786" fmla="*/ 812109 h 1290069"/>
              <a:gd name="connsiteX1787" fmla="*/ 422552 w 1027267"/>
              <a:gd name="connsiteY1787" fmla="*/ 820396 h 1290069"/>
              <a:gd name="connsiteX1788" fmla="*/ 426972 w 1027267"/>
              <a:gd name="connsiteY1788" fmla="*/ 817525 h 1290069"/>
              <a:gd name="connsiteX1789" fmla="*/ 455594 w 1027267"/>
              <a:gd name="connsiteY1789" fmla="*/ 801015 h 1290069"/>
              <a:gd name="connsiteX1790" fmla="*/ 456553 w 1027267"/>
              <a:gd name="connsiteY1790" fmla="*/ 802600 h 1290069"/>
              <a:gd name="connsiteX1791" fmla="*/ 425813 w 1027267"/>
              <a:gd name="connsiteY1791" fmla="*/ 822458 h 1290069"/>
              <a:gd name="connsiteX1792" fmla="*/ 416935 w 1027267"/>
              <a:gd name="connsiteY1792" fmla="*/ 829378 h 1290069"/>
              <a:gd name="connsiteX1793" fmla="*/ 419730 w 1027267"/>
              <a:gd name="connsiteY1793" fmla="*/ 827383 h 1290069"/>
              <a:gd name="connsiteX1794" fmla="*/ 450826 w 1027267"/>
              <a:gd name="connsiteY1794" fmla="*/ 809313 h 1290069"/>
              <a:gd name="connsiteX1795" fmla="*/ 477084 w 1027267"/>
              <a:gd name="connsiteY1795" fmla="*/ 790015 h 1290069"/>
              <a:gd name="connsiteX1796" fmla="*/ 477901 w 1027267"/>
              <a:gd name="connsiteY1796" fmla="*/ 791028 h 1290069"/>
              <a:gd name="connsiteX1797" fmla="*/ 463403 w 1027267"/>
              <a:gd name="connsiteY1797" fmla="*/ 802274 h 1290069"/>
              <a:gd name="connsiteX1798" fmla="*/ 457960 w 1027267"/>
              <a:gd name="connsiteY1798" fmla="*/ 806927 h 1290069"/>
              <a:gd name="connsiteX1799" fmla="*/ 463003 w 1027267"/>
              <a:gd name="connsiteY1799" fmla="*/ 805834 h 1290069"/>
              <a:gd name="connsiteX1800" fmla="*/ 463569 w 1027267"/>
              <a:gd name="connsiteY1800" fmla="*/ 807626 h 1290069"/>
              <a:gd name="connsiteX1801" fmla="*/ 428223 w 1027267"/>
              <a:gd name="connsiteY1801" fmla="*/ 826192 h 1290069"/>
              <a:gd name="connsiteX1802" fmla="*/ 450646 w 1027267"/>
              <a:gd name="connsiteY1802" fmla="*/ 819701 h 1290069"/>
              <a:gd name="connsiteX1803" fmla="*/ 451749 w 1027267"/>
              <a:gd name="connsiteY1803" fmla="*/ 821628 h 1290069"/>
              <a:gd name="connsiteX1804" fmla="*/ 436919 w 1027267"/>
              <a:gd name="connsiteY1804" fmla="*/ 826697 h 1290069"/>
              <a:gd name="connsiteX1805" fmla="*/ 421712 w 1027267"/>
              <a:gd name="connsiteY1805" fmla="*/ 830598 h 1290069"/>
              <a:gd name="connsiteX1806" fmla="*/ 419307 w 1027267"/>
              <a:gd name="connsiteY1806" fmla="*/ 832294 h 1290069"/>
              <a:gd name="connsiteX1807" fmla="*/ 399150 w 1027267"/>
              <a:gd name="connsiteY1807" fmla="*/ 847532 h 1290069"/>
              <a:gd name="connsiteX1808" fmla="*/ 394973 w 1027267"/>
              <a:gd name="connsiteY1808" fmla="*/ 851436 h 1290069"/>
              <a:gd name="connsiteX1809" fmla="*/ 412626 w 1027267"/>
              <a:gd name="connsiteY1809" fmla="*/ 841248 h 1290069"/>
              <a:gd name="connsiteX1810" fmla="*/ 438640 w 1027267"/>
              <a:gd name="connsiteY1810" fmla="*/ 829145 h 1290069"/>
              <a:gd name="connsiteX1811" fmla="*/ 439217 w 1027267"/>
              <a:gd name="connsiteY1811" fmla="*/ 829667 h 1290069"/>
              <a:gd name="connsiteX1812" fmla="*/ 433175 w 1027267"/>
              <a:gd name="connsiteY1812" fmla="*/ 834640 h 1290069"/>
              <a:gd name="connsiteX1813" fmla="*/ 414455 w 1027267"/>
              <a:gd name="connsiteY1813" fmla="*/ 844591 h 1290069"/>
              <a:gd name="connsiteX1814" fmla="*/ 393257 w 1027267"/>
              <a:gd name="connsiteY1814" fmla="*/ 856696 h 1290069"/>
              <a:gd name="connsiteX1815" fmla="*/ 383272 w 1027267"/>
              <a:gd name="connsiteY1815" fmla="*/ 864248 h 1290069"/>
              <a:gd name="connsiteX1816" fmla="*/ 384911 w 1027267"/>
              <a:gd name="connsiteY1816" fmla="*/ 863792 h 1290069"/>
              <a:gd name="connsiteX1817" fmla="*/ 398152 w 1027267"/>
              <a:gd name="connsiteY1817" fmla="*/ 860261 h 1290069"/>
              <a:gd name="connsiteX1818" fmla="*/ 417649 w 1027267"/>
              <a:gd name="connsiteY1818" fmla="*/ 849741 h 1290069"/>
              <a:gd name="connsiteX1819" fmla="*/ 417645 w 1027267"/>
              <a:gd name="connsiteY1819" fmla="*/ 849745 h 1290069"/>
              <a:gd name="connsiteX1820" fmla="*/ 431326 w 1027267"/>
              <a:gd name="connsiteY1820" fmla="*/ 841904 h 1290069"/>
              <a:gd name="connsiteX1821" fmla="*/ 459266 w 1027267"/>
              <a:gd name="connsiteY1821" fmla="*/ 819071 h 1290069"/>
              <a:gd name="connsiteX1822" fmla="*/ 460251 w 1027267"/>
              <a:gd name="connsiteY1822" fmla="*/ 816959 h 1290069"/>
              <a:gd name="connsiteX1823" fmla="*/ 478630 w 1027267"/>
              <a:gd name="connsiteY1823" fmla="*/ 808498 h 1290069"/>
              <a:gd name="connsiteX1824" fmla="*/ 490593 w 1027267"/>
              <a:gd name="connsiteY1824" fmla="*/ 797451 h 1290069"/>
              <a:gd name="connsiteX1825" fmla="*/ 489664 w 1027267"/>
              <a:gd name="connsiteY1825" fmla="*/ 782287 h 1290069"/>
              <a:gd name="connsiteX1826" fmla="*/ 540268 w 1027267"/>
              <a:gd name="connsiteY1826" fmla="*/ 773194 h 1290069"/>
              <a:gd name="connsiteX1827" fmla="*/ 537737 w 1027267"/>
              <a:gd name="connsiteY1827" fmla="*/ 785852 h 1290069"/>
              <a:gd name="connsiteX1828" fmla="*/ 533308 w 1027267"/>
              <a:gd name="connsiteY1828" fmla="*/ 837383 h 1290069"/>
              <a:gd name="connsiteX1829" fmla="*/ 529860 w 1027267"/>
              <a:gd name="connsiteY1829" fmla="*/ 837562 h 1290069"/>
              <a:gd name="connsiteX1830" fmla="*/ 526041 w 1027267"/>
              <a:gd name="connsiteY1830" fmla="*/ 821679 h 1290069"/>
              <a:gd name="connsiteX1831" fmla="*/ 521827 w 1027267"/>
              <a:gd name="connsiteY1831" fmla="*/ 805244 h 1290069"/>
              <a:gd name="connsiteX1832" fmla="*/ 516913 w 1027267"/>
              <a:gd name="connsiteY1832" fmla="*/ 815743 h 1290069"/>
              <a:gd name="connsiteX1833" fmla="*/ 514062 w 1027267"/>
              <a:gd name="connsiteY1833" fmla="*/ 822501 h 1290069"/>
              <a:gd name="connsiteX1834" fmla="*/ 505060 w 1027267"/>
              <a:gd name="connsiteY1834" fmla="*/ 834374 h 1290069"/>
              <a:gd name="connsiteX1835" fmla="*/ 505042 w 1027267"/>
              <a:gd name="connsiteY1835" fmla="*/ 848451 h 1290069"/>
              <a:gd name="connsiteX1836" fmla="*/ 503949 w 1027267"/>
              <a:gd name="connsiteY1836" fmla="*/ 868823 h 1290069"/>
              <a:gd name="connsiteX1837" fmla="*/ 500798 w 1027267"/>
              <a:gd name="connsiteY1837" fmla="*/ 868985 h 1290069"/>
              <a:gd name="connsiteX1838" fmla="*/ 485157 w 1027267"/>
              <a:gd name="connsiteY1838" fmla="*/ 850250 h 1290069"/>
              <a:gd name="connsiteX1839" fmla="*/ 483199 w 1027267"/>
              <a:gd name="connsiteY1839" fmla="*/ 876263 h 1290069"/>
              <a:gd name="connsiteX1840" fmla="*/ 480822 w 1027267"/>
              <a:gd name="connsiteY1840" fmla="*/ 916367 h 1290069"/>
              <a:gd name="connsiteX1841" fmla="*/ 478117 w 1027267"/>
              <a:gd name="connsiteY1841" fmla="*/ 915879 h 1290069"/>
              <a:gd name="connsiteX1842" fmla="*/ 471362 w 1027267"/>
              <a:gd name="connsiteY1842" fmla="*/ 898606 h 1290069"/>
              <a:gd name="connsiteX1843" fmla="*/ 456812 w 1027267"/>
              <a:gd name="connsiteY1843" fmla="*/ 887577 h 1290069"/>
              <a:gd name="connsiteX1844" fmla="*/ 450730 w 1027267"/>
              <a:gd name="connsiteY1844" fmla="*/ 924507 h 1290069"/>
              <a:gd name="connsiteX1845" fmla="*/ 447345 w 1027267"/>
              <a:gd name="connsiteY1845" fmla="*/ 945722 h 1290069"/>
              <a:gd name="connsiteX1846" fmla="*/ 444192 w 1027267"/>
              <a:gd name="connsiteY1846" fmla="*/ 945292 h 1290069"/>
              <a:gd name="connsiteX1847" fmla="*/ 436987 w 1027267"/>
              <a:gd name="connsiteY1847" fmla="*/ 954794 h 1290069"/>
              <a:gd name="connsiteX1848" fmla="*/ 438272 w 1027267"/>
              <a:gd name="connsiteY1848" fmla="*/ 969434 h 1290069"/>
              <a:gd name="connsiteX1849" fmla="*/ 433707 w 1027267"/>
              <a:gd name="connsiteY1849" fmla="*/ 998755 h 1290069"/>
              <a:gd name="connsiteX1850" fmla="*/ 420399 w 1027267"/>
              <a:gd name="connsiteY1850" fmla="*/ 1029591 h 1290069"/>
              <a:gd name="connsiteX1851" fmla="*/ 428496 w 1027267"/>
              <a:gd name="connsiteY1851" fmla="*/ 1020776 h 1290069"/>
              <a:gd name="connsiteX1852" fmla="*/ 435815 w 1027267"/>
              <a:gd name="connsiteY1852" fmla="*/ 1005634 h 1290069"/>
              <a:gd name="connsiteX1853" fmla="*/ 441507 w 1027267"/>
              <a:gd name="connsiteY1853" fmla="*/ 986675 h 1290069"/>
              <a:gd name="connsiteX1854" fmla="*/ 442820 w 1027267"/>
              <a:gd name="connsiteY1854" fmla="*/ 987003 h 1290069"/>
              <a:gd name="connsiteX1855" fmla="*/ 438800 w 1027267"/>
              <a:gd name="connsiteY1855" fmla="*/ 1007050 h 1290069"/>
              <a:gd name="connsiteX1856" fmla="*/ 437751 w 1027267"/>
              <a:gd name="connsiteY1856" fmla="*/ 1010110 h 1290069"/>
              <a:gd name="connsiteX1857" fmla="*/ 441818 w 1027267"/>
              <a:gd name="connsiteY1857" fmla="*/ 1005310 h 1290069"/>
              <a:gd name="connsiteX1858" fmla="*/ 447726 w 1027267"/>
              <a:gd name="connsiteY1858" fmla="*/ 992953 h 1290069"/>
              <a:gd name="connsiteX1859" fmla="*/ 447729 w 1027267"/>
              <a:gd name="connsiteY1859" fmla="*/ 992959 h 1290069"/>
              <a:gd name="connsiteX1860" fmla="*/ 452942 w 1027267"/>
              <a:gd name="connsiteY1860" fmla="*/ 981007 h 1290069"/>
              <a:gd name="connsiteX1861" fmla="*/ 454046 w 1027267"/>
              <a:gd name="connsiteY1861" fmla="*/ 971482 h 1290069"/>
              <a:gd name="connsiteX1862" fmla="*/ 456144 w 1027267"/>
              <a:gd name="connsiteY1862" fmla="*/ 971210 h 1290069"/>
              <a:gd name="connsiteX1863" fmla="*/ 453168 w 1027267"/>
              <a:gd name="connsiteY1863" fmla="*/ 989994 h 1290069"/>
              <a:gd name="connsiteX1864" fmla="*/ 452575 w 1027267"/>
              <a:gd name="connsiteY1864" fmla="*/ 991182 h 1290069"/>
              <a:gd name="connsiteX1865" fmla="*/ 456146 w 1027267"/>
              <a:gd name="connsiteY1865" fmla="*/ 986213 h 1290069"/>
              <a:gd name="connsiteX1866" fmla="*/ 464014 w 1027267"/>
              <a:gd name="connsiteY1866" fmla="*/ 950781 h 1290069"/>
              <a:gd name="connsiteX1867" fmla="*/ 464702 w 1027267"/>
              <a:gd name="connsiteY1867" fmla="*/ 923186 h 1290069"/>
              <a:gd name="connsiteX1868" fmla="*/ 465819 w 1027267"/>
              <a:gd name="connsiteY1868" fmla="*/ 923386 h 1290069"/>
              <a:gd name="connsiteX1869" fmla="*/ 466991 w 1027267"/>
              <a:gd name="connsiteY1869" fmla="*/ 961963 h 1290069"/>
              <a:gd name="connsiteX1870" fmla="*/ 465314 w 1027267"/>
              <a:gd name="connsiteY1870" fmla="*/ 972103 h 1290069"/>
              <a:gd name="connsiteX1871" fmla="*/ 490392 w 1027267"/>
              <a:gd name="connsiteY1871" fmla="*/ 930194 h 1290069"/>
              <a:gd name="connsiteX1872" fmla="*/ 495938 w 1027267"/>
              <a:gd name="connsiteY1872" fmla="*/ 901156 h 1290069"/>
              <a:gd name="connsiteX1873" fmla="*/ 491936 w 1027267"/>
              <a:gd name="connsiteY1873" fmla="*/ 869357 h 1290069"/>
              <a:gd name="connsiteX1874" fmla="*/ 493388 w 1027267"/>
              <a:gd name="connsiteY1874" fmla="*/ 868990 h 1290069"/>
              <a:gd name="connsiteX1875" fmla="*/ 499303 w 1027267"/>
              <a:gd name="connsiteY1875" fmla="*/ 906799 h 1290069"/>
              <a:gd name="connsiteX1876" fmla="*/ 498411 w 1027267"/>
              <a:gd name="connsiteY1876" fmla="*/ 915903 h 1290069"/>
              <a:gd name="connsiteX1877" fmla="*/ 511682 w 1027267"/>
              <a:gd name="connsiteY1877" fmla="*/ 891690 h 1290069"/>
              <a:gd name="connsiteX1878" fmla="*/ 517973 w 1027267"/>
              <a:gd name="connsiteY1878" fmla="*/ 860846 h 1290069"/>
              <a:gd name="connsiteX1879" fmla="*/ 517963 w 1027267"/>
              <a:gd name="connsiteY1879" fmla="*/ 828546 h 1290069"/>
              <a:gd name="connsiteX1880" fmla="*/ 518870 w 1027267"/>
              <a:gd name="connsiteY1880" fmla="*/ 828545 h 1290069"/>
              <a:gd name="connsiteX1881" fmla="*/ 520954 w 1027267"/>
              <a:gd name="connsiteY1881" fmla="*/ 866862 h 1290069"/>
              <a:gd name="connsiteX1882" fmla="*/ 522428 w 1027267"/>
              <a:gd name="connsiteY1882" fmla="*/ 860614 h 1290069"/>
              <a:gd name="connsiteX1883" fmla="*/ 525080 w 1027267"/>
              <a:gd name="connsiteY1883" fmla="*/ 842604 h 1290069"/>
              <a:gd name="connsiteX1884" fmla="*/ 527061 w 1027267"/>
              <a:gd name="connsiteY1884" fmla="*/ 843216 h 1290069"/>
              <a:gd name="connsiteX1885" fmla="*/ 525385 w 1027267"/>
              <a:gd name="connsiteY1885" fmla="*/ 863097 h 1290069"/>
              <a:gd name="connsiteX1886" fmla="*/ 524879 w 1027267"/>
              <a:gd name="connsiteY1886" fmla="*/ 866037 h 1290069"/>
              <a:gd name="connsiteX1887" fmla="*/ 542333 w 1027267"/>
              <a:gd name="connsiteY1887" fmla="*/ 786568 h 1290069"/>
              <a:gd name="connsiteX1888" fmla="*/ 548008 w 1027267"/>
              <a:gd name="connsiteY1888" fmla="*/ 785636 h 1290069"/>
              <a:gd name="connsiteX1889" fmla="*/ 532813 w 1027267"/>
              <a:gd name="connsiteY1889" fmla="*/ 866681 h 1290069"/>
              <a:gd name="connsiteX1890" fmla="*/ 541387 w 1027267"/>
              <a:gd name="connsiteY1890" fmla="*/ 863335 h 1290069"/>
              <a:gd name="connsiteX1891" fmla="*/ 542642 w 1027267"/>
              <a:gd name="connsiteY1891" fmla="*/ 865438 h 1290069"/>
              <a:gd name="connsiteX1892" fmla="*/ 533766 w 1027267"/>
              <a:gd name="connsiteY1892" fmla="*/ 869981 h 1290069"/>
              <a:gd name="connsiteX1893" fmla="*/ 528981 w 1027267"/>
              <a:gd name="connsiteY1893" fmla="*/ 874265 h 1290069"/>
              <a:gd name="connsiteX1894" fmla="*/ 523112 w 1027267"/>
              <a:gd name="connsiteY1894" fmla="*/ 885563 h 1290069"/>
              <a:gd name="connsiteX1895" fmla="*/ 531553 w 1027267"/>
              <a:gd name="connsiteY1895" fmla="*/ 883858 h 1290069"/>
              <a:gd name="connsiteX1896" fmla="*/ 531613 w 1027267"/>
              <a:gd name="connsiteY1896" fmla="*/ 885420 h 1290069"/>
              <a:gd name="connsiteX1897" fmla="*/ 520383 w 1027267"/>
              <a:gd name="connsiteY1897" fmla="*/ 891419 h 1290069"/>
              <a:gd name="connsiteX1898" fmla="*/ 519584 w 1027267"/>
              <a:gd name="connsiteY1898" fmla="*/ 892168 h 1290069"/>
              <a:gd name="connsiteX1899" fmla="*/ 511421 w 1027267"/>
              <a:gd name="connsiteY1899" fmla="*/ 907079 h 1290069"/>
              <a:gd name="connsiteX1900" fmla="*/ 519383 w 1027267"/>
              <a:gd name="connsiteY1900" fmla="*/ 902004 h 1290069"/>
              <a:gd name="connsiteX1901" fmla="*/ 548079 w 1027267"/>
              <a:gd name="connsiteY1901" fmla="*/ 895088 h 1290069"/>
              <a:gd name="connsiteX1902" fmla="*/ 548089 w 1027267"/>
              <a:gd name="connsiteY1902" fmla="*/ 896309 h 1290069"/>
              <a:gd name="connsiteX1903" fmla="*/ 520818 w 1027267"/>
              <a:gd name="connsiteY1903" fmla="*/ 905405 h 1290069"/>
              <a:gd name="connsiteX1904" fmla="*/ 502978 w 1027267"/>
              <a:gd name="connsiteY1904" fmla="*/ 921960 h 1290069"/>
              <a:gd name="connsiteX1905" fmla="*/ 498320 w 1027267"/>
              <a:gd name="connsiteY1905" fmla="*/ 930036 h 1290069"/>
              <a:gd name="connsiteX1906" fmla="*/ 508683 w 1027267"/>
              <a:gd name="connsiteY1906" fmla="*/ 921884 h 1290069"/>
              <a:gd name="connsiteX1907" fmla="*/ 533669 w 1027267"/>
              <a:gd name="connsiteY1907" fmla="*/ 908193 h 1290069"/>
              <a:gd name="connsiteX1908" fmla="*/ 533947 w 1027267"/>
              <a:gd name="connsiteY1908" fmla="*/ 909974 h 1290069"/>
              <a:gd name="connsiteX1909" fmla="*/ 503296 w 1027267"/>
              <a:gd name="connsiteY1909" fmla="*/ 931042 h 1290069"/>
              <a:gd name="connsiteX1910" fmla="*/ 488653 w 1027267"/>
              <a:gd name="connsiteY1910" fmla="*/ 946390 h 1290069"/>
              <a:gd name="connsiteX1911" fmla="*/ 488016 w 1027267"/>
              <a:gd name="connsiteY1911" fmla="*/ 947469 h 1290069"/>
              <a:gd name="connsiteX1912" fmla="*/ 498439 w 1027267"/>
              <a:gd name="connsiteY1912" fmla="*/ 941514 h 1290069"/>
              <a:gd name="connsiteX1913" fmla="*/ 531399 w 1027267"/>
              <a:gd name="connsiteY1913" fmla="*/ 922662 h 1290069"/>
              <a:gd name="connsiteX1914" fmla="*/ 532385 w 1027267"/>
              <a:gd name="connsiteY1914" fmla="*/ 923599 h 1290069"/>
              <a:gd name="connsiteX1915" fmla="*/ 507646 w 1027267"/>
              <a:gd name="connsiteY1915" fmla="*/ 941060 h 1290069"/>
              <a:gd name="connsiteX1916" fmla="*/ 482173 w 1027267"/>
              <a:gd name="connsiteY1916" fmla="*/ 957210 h 1290069"/>
              <a:gd name="connsiteX1917" fmla="*/ 479718 w 1027267"/>
              <a:gd name="connsiteY1917" fmla="*/ 961301 h 1290069"/>
              <a:gd name="connsiteX1918" fmla="*/ 527359 w 1027267"/>
              <a:gd name="connsiteY1918" fmla="*/ 938834 h 1290069"/>
              <a:gd name="connsiteX1919" fmla="*/ 554450 w 1027267"/>
              <a:gd name="connsiteY1919" fmla="*/ 903407 h 1290069"/>
              <a:gd name="connsiteX1920" fmla="*/ 554370 w 1027267"/>
              <a:gd name="connsiteY1920" fmla="*/ 900903 h 1290069"/>
              <a:gd name="connsiteX1921" fmla="*/ 569372 w 1027267"/>
              <a:gd name="connsiteY1921" fmla="*/ 889311 h 1290069"/>
              <a:gd name="connsiteX1922" fmla="*/ 558693 w 1027267"/>
              <a:gd name="connsiteY1922" fmla="*/ 882176 h 1290069"/>
              <a:gd name="connsiteX1923" fmla="*/ 537489 w 1027267"/>
              <a:gd name="connsiteY1923" fmla="*/ 889972 h 1290069"/>
              <a:gd name="connsiteX1924" fmla="*/ 535780 w 1027267"/>
              <a:gd name="connsiteY1924" fmla="*/ 887383 h 1290069"/>
              <a:gd name="connsiteX1925" fmla="*/ 551808 w 1027267"/>
              <a:gd name="connsiteY1925" fmla="*/ 861173 h 1290069"/>
              <a:gd name="connsiteX1926" fmla="*/ 553206 w 1027267"/>
              <a:gd name="connsiteY1926" fmla="*/ 850335 h 1290069"/>
              <a:gd name="connsiteX1927" fmla="*/ 548954 w 1027267"/>
              <a:gd name="connsiteY1927" fmla="*/ 846814 h 1290069"/>
              <a:gd name="connsiteX1928" fmla="*/ 545980 w 1027267"/>
              <a:gd name="connsiteY1928" fmla="*/ 844847 h 1290069"/>
              <a:gd name="connsiteX1929" fmla="*/ 555580 w 1027267"/>
              <a:gd name="connsiteY1929" fmla="*/ 808544 h 1290069"/>
              <a:gd name="connsiteX1930" fmla="*/ 553695 w 1027267"/>
              <a:gd name="connsiteY1930" fmla="*/ 806403 h 1290069"/>
              <a:gd name="connsiteX1931" fmla="*/ 555670 w 1027267"/>
              <a:gd name="connsiteY1931" fmla="*/ 795004 h 1290069"/>
              <a:gd name="connsiteX1932" fmla="*/ 549090 w 1027267"/>
              <a:gd name="connsiteY1932" fmla="*/ 781498 h 1290069"/>
              <a:gd name="connsiteX1933" fmla="*/ 543853 w 1027267"/>
              <a:gd name="connsiteY1933" fmla="*/ 773700 h 1290069"/>
              <a:gd name="connsiteX1934" fmla="*/ 540268 w 1027267"/>
              <a:gd name="connsiteY1934" fmla="*/ 773194 h 1290069"/>
              <a:gd name="connsiteX1935" fmla="*/ 379262 w 1027267"/>
              <a:gd name="connsiteY1935" fmla="*/ 770978 h 1290069"/>
              <a:gd name="connsiteX1936" fmla="*/ 368817 w 1027267"/>
              <a:gd name="connsiteY1936" fmla="*/ 799375 h 1290069"/>
              <a:gd name="connsiteX1937" fmla="*/ 364871 w 1027267"/>
              <a:gd name="connsiteY1937" fmla="*/ 834244 h 1290069"/>
              <a:gd name="connsiteX1938" fmla="*/ 363276 w 1027267"/>
              <a:gd name="connsiteY1938" fmla="*/ 835852 h 1290069"/>
              <a:gd name="connsiteX1939" fmla="*/ 357882 w 1027267"/>
              <a:gd name="connsiteY1939" fmla="*/ 872650 h 1290069"/>
              <a:gd name="connsiteX1940" fmla="*/ 373620 w 1027267"/>
              <a:gd name="connsiteY1940" fmla="*/ 858067 h 1290069"/>
              <a:gd name="connsiteX1941" fmla="*/ 372732 w 1027267"/>
              <a:gd name="connsiteY1941" fmla="*/ 849923 h 1290069"/>
              <a:gd name="connsiteX1942" fmla="*/ 371154 w 1027267"/>
              <a:gd name="connsiteY1942" fmla="*/ 837912 h 1290069"/>
              <a:gd name="connsiteX1943" fmla="*/ 372361 w 1027267"/>
              <a:gd name="connsiteY1943" fmla="*/ 837881 h 1290069"/>
              <a:gd name="connsiteX1944" fmla="*/ 376233 w 1027267"/>
              <a:gd name="connsiteY1944" fmla="*/ 853172 h 1290069"/>
              <a:gd name="connsiteX1945" fmla="*/ 379235 w 1027267"/>
              <a:gd name="connsiteY1945" fmla="*/ 836046 h 1290069"/>
              <a:gd name="connsiteX1946" fmla="*/ 380804 w 1027267"/>
              <a:gd name="connsiteY1946" fmla="*/ 820850 h 1290069"/>
              <a:gd name="connsiteX1947" fmla="*/ 380799 w 1027267"/>
              <a:gd name="connsiteY1947" fmla="*/ 807270 h 1290069"/>
              <a:gd name="connsiteX1948" fmla="*/ 382343 w 1027267"/>
              <a:gd name="connsiteY1948" fmla="*/ 807380 h 1290069"/>
              <a:gd name="connsiteX1949" fmla="*/ 382786 w 1027267"/>
              <a:gd name="connsiteY1949" fmla="*/ 838362 h 1290069"/>
              <a:gd name="connsiteX1950" fmla="*/ 386792 w 1027267"/>
              <a:gd name="connsiteY1950" fmla="*/ 829284 h 1290069"/>
              <a:gd name="connsiteX1951" fmla="*/ 390280 w 1027267"/>
              <a:gd name="connsiteY1951" fmla="*/ 821494 h 1290069"/>
              <a:gd name="connsiteX1952" fmla="*/ 391446 w 1027267"/>
              <a:gd name="connsiteY1952" fmla="*/ 821737 h 1290069"/>
              <a:gd name="connsiteX1953" fmla="*/ 385616 w 1027267"/>
              <a:gd name="connsiteY1953" fmla="*/ 838447 h 1290069"/>
              <a:gd name="connsiteX1954" fmla="*/ 381355 w 1027267"/>
              <a:gd name="connsiteY1954" fmla="*/ 851065 h 1290069"/>
              <a:gd name="connsiteX1955" fmla="*/ 388752 w 1027267"/>
              <a:gd name="connsiteY1955" fmla="*/ 844413 h 1290069"/>
              <a:gd name="connsiteX1956" fmla="*/ 405141 w 1027267"/>
              <a:gd name="connsiteY1956" fmla="*/ 828202 h 1290069"/>
              <a:gd name="connsiteX1957" fmla="*/ 405453 w 1027267"/>
              <a:gd name="connsiteY1957" fmla="*/ 826711 h 1290069"/>
              <a:gd name="connsiteX1958" fmla="*/ 405906 w 1027267"/>
              <a:gd name="connsiteY1958" fmla="*/ 826230 h 1290069"/>
              <a:gd name="connsiteX1959" fmla="*/ 405912 w 1027267"/>
              <a:gd name="connsiteY1959" fmla="*/ 826150 h 1290069"/>
              <a:gd name="connsiteX1960" fmla="*/ 399666 w 1027267"/>
              <a:gd name="connsiteY1960" fmla="*/ 796927 h 1290069"/>
              <a:gd name="connsiteX1961" fmla="*/ 390089 w 1027267"/>
              <a:gd name="connsiteY1961" fmla="*/ 780449 h 1290069"/>
              <a:gd name="connsiteX1962" fmla="*/ 379262 w 1027267"/>
              <a:gd name="connsiteY1962" fmla="*/ 770978 h 1290069"/>
              <a:gd name="connsiteX1963" fmla="*/ 511694 w 1027267"/>
              <a:gd name="connsiteY1963" fmla="*/ 747442 h 1290069"/>
              <a:gd name="connsiteX1964" fmla="*/ 511695 w 1027267"/>
              <a:gd name="connsiteY1964" fmla="*/ 747442 h 1290069"/>
              <a:gd name="connsiteX1965" fmla="*/ 515456 w 1027267"/>
              <a:gd name="connsiteY1965" fmla="*/ 747879 h 1290069"/>
              <a:gd name="connsiteX1966" fmla="*/ 515125 w 1027267"/>
              <a:gd name="connsiteY1966" fmla="*/ 750216 h 1290069"/>
              <a:gd name="connsiteX1967" fmla="*/ 510933 w 1027267"/>
              <a:gd name="connsiteY1967" fmla="*/ 750374 h 1290069"/>
              <a:gd name="connsiteX1968" fmla="*/ 506851 w 1027267"/>
              <a:gd name="connsiteY1968" fmla="*/ 750496 h 1290069"/>
              <a:gd name="connsiteX1969" fmla="*/ 506470 w 1027267"/>
              <a:gd name="connsiteY1969" fmla="*/ 749525 h 1290069"/>
              <a:gd name="connsiteX1970" fmla="*/ 511694 w 1027267"/>
              <a:gd name="connsiteY1970" fmla="*/ 747442 h 1290069"/>
              <a:gd name="connsiteX1971" fmla="*/ 415615 w 1027267"/>
              <a:gd name="connsiteY1971" fmla="*/ 737184 h 1290069"/>
              <a:gd name="connsiteX1972" fmla="*/ 409786 w 1027267"/>
              <a:gd name="connsiteY1972" fmla="*/ 752695 h 1290069"/>
              <a:gd name="connsiteX1973" fmla="*/ 408227 w 1027267"/>
              <a:gd name="connsiteY1973" fmla="*/ 779604 h 1290069"/>
              <a:gd name="connsiteX1974" fmla="*/ 407961 w 1027267"/>
              <a:gd name="connsiteY1974" fmla="*/ 811260 h 1290069"/>
              <a:gd name="connsiteX1975" fmla="*/ 409236 w 1027267"/>
              <a:gd name="connsiteY1975" fmla="*/ 823760 h 1290069"/>
              <a:gd name="connsiteX1976" fmla="*/ 417070 w 1027267"/>
              <a:gd name="connsiteY1976" fmla="*/ 814674 h 1290069"/>
              <a:gd name="connsiteX1977" fmla="*/ 423074 w 1027267"/>
              <a:gd name="connsiteY1977" fmla="*/ 773266 h 1290069"/>
              <a:gd name="connsiteX1978" fmla="*/ 425062 w 1027267"/>
              <a:gd name="connsiteY1978" fmla="*/ 773610 h 1290069"/>
              <a:gd name="connsiteX1979" fmla="*/ 422417 w 1027267"/>
              <a:gd name="connsiteY1979" fmla="*/ 805111 h 1290069"/>
              <a:gd name="connsiteX1980" fmla="*/ 421818 w 1027267"/>
              <a:gd name="connsiteY1980" fmla="*/ 808818 h 1290069"/>
              <a:gd name="connsiteX1981" fmla="*/ 439659 w 1027267"/>
              <a:gd name="connsiteY1981" fmla="*/ 785560 h 1290069"/>
              <a:gd name="connsiteX1982" fmla="*/ 440957 w 1027267"/>
              <a:gd name="connsiteY1982" fmla="*/ 778514 h 1290069"/>
              <a:gd name="connsiteX1983" fmla="*/ 439115 w 1027267"/>
              <a:gd name="connsiteY1983" fmla="*/ 760272 h 1290069"/>
              <a:gd name="connsiteX1984" fmla="*/ 433293 w 1027267"/>
              <a:gd name="connsiteY1984" fmla="*/ 746188 h 1290069"/>
              <a:gd name="connsiteX1985" fmla="*/ 433292 w 1027267"/>
              <a:gd name="connsiteY1985" fmla="*/ 746186 h 1290069"/>
              <a:gd name="connsiteX1986" fmla="*/ 429423 w 1027267"/>
              <a:gd name="connsiteY1986" fmla="*/ 747904 h 1290069"/>
              <a:gd name="connsiteX1987" fmla="*/ 427268 w 1027267"/>
              <a:gd name="connsiteY1987" fmla="*/ 747273 h 1290069"/>
              <a:gd name="connsiteX1988" fmla="*/ 420654 w 1027267"/>
              <a:gd name="connsiteY1988" fmla="*/ 738084 h 1290069"/>
              <a:gd name="connsiteX1989" fmla="*/ 415615 w 1027267"/>
              <a:gd name="connsiteY1989" fmla="*/ 737184 h 1290069"/>
              <a:gd name="connsiteX1990" fmla="*/ 167918 w 1027267"/>
              <a:gd name="connsiteY1990" fmla="*/ 736758 h 1290069"/>
              <a:gd name="connsiteX1991" fmla="*/ 168045 w 1027267"/>
              <a:gd name="connsiteY1991" fmla="*/ 738050 h 1290069"/>
              <a:gd name="connsiteX1992" fmla="*/ 164076 w 1027267"/>
              <a:gd name="connsiteY1992" fmla="*/ 739364 h 1290069"/>
              <a:gd name="connsiteX1993" fmla="*/ 155969 w 1027267"/>
              <a:gd name="connsiteY1993" fmla="*/ 741924 h 1290069"/>
              <a:gd name="connsiteX1994" fmla="*/ 141127 w 1027267"/>
              <a:gd name="connsiteY1994" fmla="*/ 747100 h 1290069"/>
              <a:gd name="connsiteX1995" fmla="*/ 140346 w 1027267"/>
              <a:gd name="connsiteY1995" fmla="*/ 745695 h 1290069"/>
              <a:gd name="connsiteX1996" fmla="*/ 157589 w 1027267"/>
              <a:gd name="connsiteY1996" fmla="*/ 738178 h 1290069"/>
              <a:gd name="connsiteX1997" fmla="*/ 167918 w 1027267"/>
              <a:gd name="connsiteY1997" fmla="*/ 736758 h 1290069"/>
              <a:gd name="connsiteX1998" fmla="*/ 179114 w 1027267"/>
              <a:gd name="connsiteY1998" fmla="*/ 735213 h 1290069"/>
              <a:gd name="connsiteX1999" fmla="*/ 179019 w 1027267"/>
              <a:gd name="connsiteY1999" fmla="*/ 738392 h 1290069"/>
              <a:gd name="connsiteX2000" fmla="*/ 173999 w 1027267"/>
              <a:gd name="connsiteY2000" fmla="*/ 738676 h 1290069"/>
              <a:gd name="connsiteX2001" fmla="*/ 173258 w 1027267"/>
              <a:gd name="connsiteY2001" fmla="*/ 736974 h 1290069"/>
              <a:gd name="connsiteX2002" fmla="*/ 179114 w 1027267"/>
              <a:gd name="connsiteY2002" fmla="*/ 735213 h 1290069"/>
              <a:gd name="connsiteX2003" fmla="*/ 159484 w 1027267"/>
              <a:gd name="connsiteY2003" fmla="*/ 728488 h 1290069"/>
              <a:gd name="connsiteX2004" fmla="*/ 160469 w 1027267"/>
              <a:gd name="connsiteY2004" fmla="*/ 731311 h 1290069"/>
              <a:gd name="connsiteX2005" fmla="*/ 160467 w 1027267"/>
              <a:gd name="connsiteY2005" fmla="*/ 731309 h 1290069"/>
              <a:gd name="connsiteX2006" fmla="*/ 150493 w 1027267"/>
              <a:gd name="connsiteY2006" fmla="*/ 736301 h 1290069"/>
              <a:gd name="connsiteX2007" fmla="*/ 143811 w 1027267"/>
              <a:gd name="connsiteY2007" fmla="*/ 741881 h 1290069"/>
              <a:gd name="connsiteX2008" fmla="*/ 143013 w 1027267"/>
              <a:gd name="connsiteY2008" fmla="*/ 741145 h 1290069"/>
              <a:gd name="connsiteX2009" fmla="*/ 159484 w 1027267"/>
              <a:gd name="connsiteY2009" fmla="*/ 728488 h 1290069"/>
              <a:gd name="connsiteX2010" fmla="*/ 119610 w 1027267"/>
              <a:gd name="connsiteY2010" fmla="*/ 720656 h 1290069"/>
              <a:gd name="connsiteX2011" fmla="*/ 120472 w 1027267"/>
              <a:gd name="connsiteY2011" fmla="*/ 721713 h 1290069"/>
              <a:gd name="connsiteX2012" fmla="*/ 115738 w 1027267"/>
              <a:gd name="connsiteY2012" fmla="*/ 726559 h 1290069"/>
              <a:gd name="connsiteX2013" fmla="*/ 109801 w 1027267"/>
              <a:gd name="connsiteY2013" fmla="*/ 730007 h 1290069"/>
              <a:gd name="connsiteX2014" fmla="*/ 108911 w 1027267"/>
              <a:gd name="connsiteY2014" fmla="*/ 728837 h 1290069"/>
              <a:gd name="connsiteX2015" fmla="*/ 114893 w 1027267"/>
              <a:gd name="connsiteY2015" fmla="*/ 723201 h 1290069"/>
              <a:gd name="connsiteX2016" fmla="*/ 119610 w 1027267"/>
              <a:gd name="connsiteY2016" fmla="*/ 720656 h 1290069"/>
              <a:gd name="connsiteX2017" fmla="*/ 520476 w 1027267"/>
              <a:gd name="connsiteY2017" fmla="*/ 720245 h 1290069"/>
              <a:gd name="connsiteX2018" fmla="*/ 500252 w 1027267"/>
              <a:gd name="connsiteY2018" fmla="*/ 721036 h 1290069"/>
              <a:gd name="connsiteX2019" fmla="*/ 494078 w 1027267"/>
              <a:gd name="connsiteY2019" fmla="*/ 726071 h 1290069"/>
              <a:gd name="connsiteX2020" fmla="*/ 502522 w 1027267"/>
              <a:gd name="connsiteY2020" fmla="*/ 724709 h 1290069"/>
              <a:gd name="connsiteX2021" fmla="*/ 502734 w 1027267"/>
              <a:gd name="connsiteY2021" fmla="*/ 726738 h 1290069"/>
              <a:gd name="connsiteX2022" fmla="*/ 492477 w 1027267"/>
              <a:gd name="connsiteY2022" fmla="*/ 729860 h 1290069"/>
              <a:gd name="connsiteX2023" fmla="*/ 488790 w 1027267"/>
              <a:gd name="connsiteY2023" fmla="*/ 731000 h 1290069"/>
              <a:gd name="connsiteX2024" fmla="*/ 484001 w 1027267"/>
              <a:gd name="connsiteY2024" fmla="*/ 735995 h 1290069"/>
              <a:gd name="connsiteX2025" fmla="*/ 486368 w 1027267"/>
              <a:gd name="connsiteY2025" fmla="*/ 735319 h 1290069"/>
              <a:gd name="connsiteX2026" fmla="*/ 493595 w 1027267"/>
              <a:gd name="connsiteY2026" fmla="*/ 733164 h 1290069"/>
              <a:gd name="connsiteX2027" fmla="*/ 494243 w 1027267"/>
              <a:gd name="connsiteY2027" fmla="*/ 735664 h 1290069"/>
              <a:gd name="connsiteX2028" fmla="*/ 487411 w 1027267"/>
              <a:gd name="connsiteY2028" fmla="*/ 737858 h 1290069"/>
              <a:gd name="connsiteX2029" fmla="*/ 482248 w 1027267"/>
              <a:gd name="connsiteY2029" fmla="*/ 738317 h 1290069"/>
              <a:gd name="connsiteX2030" fmla="*/ 482103 w 1027267"/>
              <a:gd name="connsiteY2030" fmla="*/ 738081 h 1290069"/>
              <a:gd name="connsiteX2031" fmla="*/ 476515 w 1027267"/>
              <a:gd name="connsiteY2031" fmla="*/ 744780 h 1290069"/>
              <a:gd name="connsiteX2032" fmla="*/ 480927 w 1027267"/>
              <a:gd name="connsiteY2032" fmla="*/ 742811 h 1290069"/>
              <a:gd name="connsiteX2033" fmla="*/ 491148 w 1027267"/>
              <a:gd name="connsiteY2033" fmla="*/ 739172 h 1290069"/>
              <a:gd name="connsiteX2034" fmla="*/ 491567 w 1027267"/>
              <a:gd name="connsiteY2034" fmla="*/ 740651 h 1290069"/>
              <a:gd name="connsiteX2035" fmla="*/ 479994 w 1027267"/>
              <a:gd name="connsiteY2035" fmla="*/ 746289 h 1290069"/>
              <a:gd name="connsiteX2036" fmla="*/ 473450 w 1027267"/>
              <a:gd name="connsiteY2036" fmla="*/ 748759 h 1290069"/>
              <a:gd name="connsiteX2037" fmla="*/ 466455 w 1027267"/>
              <a:gd name="connsiteY2037" fmla="*/ 758479 h 1290069"/>
              <a:gd name="connsiteX2038" fmla="*/ 475293 w 1027267"/>
              <a:gd name="connsiteY2038" fmla="*/ 753523 h 1290069"/>
              <a:gd name="connsiteX2039" fmla="*/ 493941 w 1027267"/>
              <a:gd name="connsiteY2039" fmla="*/ 747575 h 1290069"/>
              <a:gd name="connsiteX2040" fmla="*/ 501999 w 1027267"/>
              <a:gd name="connsiteY2040" fmla="*/ 748270 h 1290069"/>
              <a:gd name="connsiteX2041" fmla="*/ 501412 w 1027267"/>
              <a:gd name="connsiteY2041" fmla="*/ 749579 h 1290069"/>
              <a:gd name="connsiteX2042" fmla="*/ 476584 w 1027267"/>
              <a:gd name="connsiteY2042" fmla="*/ 756637 h 1290069"/>
              <a:gd name="connsiteX2043" fmla="*/ 467496 w 1027267"/>
              <a:gd name="connsiteY2043" fmla="*/ 762773 h 1290069"/>
              <a:gd name="connsiteX2044" fmla="*/ 502686 w 1027267"/>
              <a:gd name="connsiteY2044" fmla="*/ 755266 h 1290069"/>
              <a:gd name="connsiteX2045" fmla="*/ 502908 w 1027267"/>
              <a:gd name="connsiteY2045" fmla="*/ 755514 h 1290069"/>
              <a:gd name="connsiteX2046" fmla="*/ 502913 w 1027267"/>
              <a:gd name="connsiteY2046" fmla="*/ 756232 h 1290069"/>
              <a:gd name="connsiteX2047" fmla="*/ 502402 w 1027267"/>
              <a:gd name="connsiteY2047" fmla="*/ 757072 h 1290069"/>
              <a:gd name="connsiteX2048" fmla="*/ 491327 w 1027267"/>
              <a:gd name="connsiteY2048" fmla="*/ 759135 h 1290069"/>
              <a:gd name="connsiteX2049" fmla="*/ 475896 w 1027267"/>
              <a:gd name="connsiteY2049" fmla="*/ 763454 h 1290069"/>
              <a:gd name="connsiteX2050" fmla="*/ 455023 w 1027267"/>
              <a:gd name="connsiteY2050" fmla="*/ 775590 h 1290069"/>
              <a:gd name="connsiteX2051" fmla="*/ 450607 w 1027267"/>
              <a:gd name="connsiteY2051" fmla="*/ 782263 h 1290069"/>
              <a:gd name="connsiteX2052" fmla="*/ 452262 w 1027267"/>
              <a:gd name="connsiteY2052" fmla="*/ 781450 h 1290069"/>
              <a:gd name="connsiteX2053" fmla="*/ 480049 w 1027267"/>
              <a:gd name="connsiteY2053" fmla="*/ 772667 h 1290069"/>
              <a:gd name="connsiteX2054" fmla="*/ 480426 w 1027267"/>
              <a:gd name="connsiteY2054" fmla="*/ 774127 h 1290069"/>
              <a:gd name="connsiteX2055" fmla="*/ 452335 w 1027267"/>
              <a:gd name="connsiteY2055" fmla="*/ 785802 h 1290069"/>
              <a:gd name="connsiteX2056" fmla="*/ 444552 w 1027267"/>
              <a:gd name="connsiteY2056" fmla="*/ 791154 h 1290069"/>
              <a:gd name="connsiteX2057" fmla="*/ 435581 w 1027267"/>
              <a:gd name="connsiteY2057" fmla="*/ 803351 h 1290069"/>
              <a:gd name="connsiteX2058" fmla="*/ 449350 w 1027267"/>
              <a:gd name="connsiteY2058" fmla="*/ 794506 h 1290069"/>
              <a:gd name="connsiteX2059" fmla="*/ 464049 w 1027267"/>
              <a:gd name="connsiteY2059" fmla="*/ 787622 h 1290069"/>
              <a:gd name="connsiteX2060" fmla="*/ 478369 w 1027267"/>
              <a:gd name="connsiteY2060" fmla="*/ 780562 h 1290069"/>
              <a:gd name="connsiteX2061" fmla="*/ 522168 w 1027267"/>
              <a:gd name="connsiteY2061" fmla="*/ 750624 h 1290069"/>
              <a:gd name="connsiteX2062" fmla="*/ 522167 w 1027267"/>
              <a:gd name="connsiteY2062" fmla="*/ 750624 h 1290069"/>
              <a:gd name="connsiteX2063" fmla="*/ 525990 w 1027267"/>
              <a:gd name="connsiteY2063" fmla="*/ 741052 h 1290069"/>
              <a:gd name="connsiteX2064" fmla="*/ 516447 w 1027267"/>
              <a:gd name="connsiteY2064" fmla="*/ 738497 h 1290069"/>
              <a:gd name="connsiteX2065" fmla="*/ 500552 w 1027267"/>
              <a:gd name="connsiteY2065" fmla="*/ 735990 h 1290069"/>
              <a:gd name="connsiteX2066" fmla="*/ 499117 w 1027267"/>
              <a:gd name="connsiteY2066" fmla="*/ 734088 h 1290069"/>
              <a:gd name="connsiteX2067" fmla="*/ 508307 w 1027267"/>
              <a:gd name="connsiteY2067" fmla="*/ 724465 h 1290069"/>
              <a:gd name="connsiteX2068" fmla="*/ 520476 w 1027267"/>
              <a:gd name="connsiteY2068" fmla="*/ 720245 h 1290069"/>
              <a:gd name="connsiteX2069" fmla="*/ 108752 w 1027267"/>
              <a:gd name="connsiteY2069" fmla="*/ 719213 h 1290069"/>
              <a:gd name="connsiteX2070" fmla="*/ 109568 w 1027267"/>
              <a:gd name="connsiteY2070" fmla="*/ 720065 h 1290069"/>
              <a:gd name="connsiteX2071" fmla="*/ 106573 w 1027267"/>
              <a:gd name="connsiteY2071" fmla="*/ 724122 h 1290069"/>
              <a:gd name="connsiteX2072" fmla="*/ 100965 w 1027267"/>
              <a:gd name="connsiteY2072" fmla="*/ 729455 h 1290069"/>
              <a:gd name="connsiteX2073" fmla="*/ 98666 w 1027267"/>
              <a:gd name="connsiteY2073" fmla="*/ 727840 h 1290069"/>
              <a:gd name="connsiteX2074" fmla="*/ 103855 w 1027267"/>
              <a:gd name="connsiteY2074" fmla="*/ 722286 h 1290069"/>
              <a:gd name="connsiteX2075" fmla="*/ 108752 w 1027267"/>
              <a:gd name="connsiteY2075" fmla="*/ 719213 h 1290069"/>
              <a:gd name="connsiteX2076" fmla="*/ 147818 w 1027267"/>
              <a:gd name="connsiteY2076" fmla="*/ 718050 h 1290069"/>
              <a:gd name="connsiteX2077" fmla="*/ 147913 w 1027267"/>
              <a:gd name="connsiteY2077" fmla="*/ 719321 h 1290069"/>
              <a:gd name="connsiteX2078" fmla="*/ 143280 w 1027267"/>
              <a:gd name="connsiteY2078" fmla="*/ 721702 h 1290069"/>
              <a:gd name="connsiteX2079" fmla="*/ 139326 w 1027267"/>
              <a:gd name="connsiteY2079" fmla="*/ 723663 h 1290069"/>
              <a:gd name="connsiteX2080" fmla="*/ 138229 w 1027267"/>
              <a:gd name="connsiteY2080" fmla="*/ 722445 h 1290069"/>
              <a:gd name="connsiteX2081" fmla="*/ 147818 w 1027267"/>
              <a:gd name="connsiteY2081" fmla="*/ 718050 h 1290069"/>
              <a:gd name="connsiteX2082" fmla="*/ 376618 w 1027267"/>
              <a:gd name="connsiteY2082" fmla="*/ 716886 h 1290069"/>
              <a:gd name="connsiteX2083" fmla="*/ 379094 w 1027267"/>
              <a:gd name="connsiteY2083" fmla="*/ 718623 h 1290069"/>
              <a:gd name="connsiteX2084" fmla="*/ 379018 w 1027267"/>
              <a:gd name="connsiteY2084" fmla="*/ 718980 h 1290069"/>
              <a:gd name="connsiteX2085" fmla="*/ 377365 w 1027267"/>
              <a:gd name="connsiteY2085" fmla="*/ 720397 h 1290069"/>
              <a:gd name="connsiteX2086" fmla="*/ 360200 w 1027267"/>
              <a:gd name="connsiteY2086" fmla="*/ 722883 h 1290069"/>
              <a:gd name="connsiteX2087" fmla="*/ 349719 w 1027267"/>
              <a:gd name="connsiteY2087" fmla="*/ 726383 h 1290069"/>
              <a:gd name="connsiteX2088" fmla="*/ 349648 w 1027267"/>
              <a:gd name="connsiteY2088" fmla="*/ 725196 h 1290069"/>
              <a:gd name="connsiteX2089" fmla="*/ 360250 w 1027267"/>
              <a:gd name="connsiteY2089" fmla="*/ 719462 h 1290069"/>
              <a:gd name="connsiteX2090" fmla="*/ 368447 w 1027267"/>
              <a:gd name="connsiteY2090" fmla="*/ 717477 h 1290069"/>
              <a:gd name="connsiteX2091" fmla="*/ 376618 w 1027267"/>
              <a:gd name="connsiteY2091" fmla="*/ 716886 h 1290069"/>
              <a:gd name="connsiteX2092" fmla="*/ 137760 w 1027267"/>
              <a:gd name="connsiteY2092" fmla="*/ 716874 h 1290069"/>
              <a:gd name="connsiteX2093" fmla="*/ 138111 w 1027267"/>
              <a:gd name="connsiteY2093" fmla="*/ 718265 h 1290069"/>
              <a:gd name="connsiteX2094" fmla="*/ 134609 w 1027267"/>
              <a:gd name="connsiteY2094" fmla="*/ 721218 h 1290069"/>
              <a:gd name="connsiteX2095" fmla="*/ 134608 w 1027267"/>
              <a:gd name="connsiteY2095" fmla="*/ 721218 h 1290069"/>
              <a:gd name="connsiteX2096" fmla="*/ 130268 w 1027267"/>
              <a:gd name="connsiteY2096" fmla="*/ 724702 h 1290069"/>
              <a:gd name="connsiteX2097" fmla="*/ 124668 w 1027267"/>
              <a:gd name="connsiteY2097" fmla="*/ 725841 h 1290069"/>
              <a:gd name="connsiteX2098" fmla="*/ 124452 w 1027267"/>
              <a:gd name="connsiteY2098" fmla="*/ 724006 h 1290069"/>
              <a:gd name="connsiteX2099" fmla="*/ 130949 w 1027267"/>
              <a:gd name="connsiteY2099" fmla="*/ 719219 h 1290069"/>
              <a:gd name="connsiteX2100" fmla="*/ 137760 w 1027267"/>
              <a:gd name="connsiteY2100" fmla="*/ 716874 h 1290069"/>
              <a:gd name="connsiteX2101" fmla="*/ 105622 w 1027267"/>
              <a:gd name="connsiteY2101" fmla="*/ 716773 h 1290069"/>
              <a:gd name="connsiteX2102" fmla="*/ 105992 w 1027267"/>
              <a:gd name="connsiteY2102" fmla="*/ 717580 h 1290069"/>
              <a:gd name="connsiteX2103" fmla="*/ 100463 w 1027267"/>
              <a:gd name="connsiteY2103" fmla="*/ 723107 h 1290069"/>
              <a:gd name="connsiteX2104" fmla="*/ 94619 w 1027267"/>
              <a:gd name="connsiteY2104" fmla="*/ 728032 h 1290069"/>
              <a:gd name="connsiteX2105" fmla="*/ 94092 w 1027267"/>
              <a:gd name="connsiteY2105" fmla="*/ 727217 h 1290069"/>
              <a:gd name="connsiteX2106" fmla="*/ 100292 w 1027267"/>
              <a:gd name="connsiteY2106" fmla="*/ 719619 h 1290069"/>
              <a:gd name="connsiteX2107" fmla="*/ 105622 w 1027267"/>
              <a:gd name="connsiteY2107" fmla="*/ 716773 h 1290069"/>
              <a:gd name="connsiteX2108" fmla="*/ 377905 w 1027267"/>
              <a:gd name="connsiteY2108" fmla="*/ 707308 h 1290069"/>
              <a:gd name="connsiteX2109" fmla="*/ 406085 w 1027267"/>
              <a:gd name="connsiteY2109" fmla="*/ 709892 h 1290069"/>
              <a:gd name="connsiteX2110" fmla="*/ 406658 w 1027267"/>
              <a:gd name="connsiteY2110" fmla="*/ 712078 h 1290069"/>
              <a:gd name="connsiteX2111" fmla="*/ 388272 w 1027267"/>
              <a:gd name="connsiteY2111" fmla="*/ 711924 h 1290069"/>
              <a:gd name="connsiteX2112" fmla="*/ 352793 w 1027267"/>
              <a:gd name="connsiteY2112" fmla="*/ 717010 h 1290069"/>
              <a:gd name="connsiteX2113" fmla="*/ 352439 w 1027267"/>
              <a:gd name="connsiteY2113" fmla="*/ 716478 h 1290069"/>
              <a:gd name="connsiteX2114" fmla="*/ 377905 w 1027267"/>
              <a:gd name="connsiteY2114" fmla="*/ 707308 h 1290069"/>
              <a:gd name="connsiteX2115" fmla="*/ 538110 w 1027267"/>
              <a:gd name="connsiteY2115" fmla="*/ 703754 h 1290069"/>
              <a:gd name="connsiteX2116" fmla="*/ 537141 w 1027267"/>
              <a:gd name="connsiteY2116" fmla="*/ 704609 h 1290069"/>
              <a:gd name="connsiteX2117" fmla="*/ 535304 w 1027267"/>
              <a:gd name="connsiteY2117" fmla="*/ 705229 h 1290069"/>
              <a:gd name="connsiteX2118" fmla="*/ 530691 w 1027267"/>
              <a:gd name="connsiteY2118" fmla="*/ 706305 h 1290069"/>
              <a:gd name="connsiteX2119" fmla="*/ 527068 w 1027267"/>
              <a:gd name="connsiteY2119" fmla="*/ 706388 h 1290069"/>
              <a:gd name="connsiteX2120" fmla="*/ 526214 w 1027267"/>
              <a:gd name="connsiteY2120" fmla="*/ 706920 h 1290069"/>
              <a:gd name="connsiteX2121" fmla="*/ 505788 w 1027267"/>
              <a:gd name="connsiteY2121" fmla="*/ 717128 h 1290069"/>
              <a:gd name="connsiteX2122" fmla="*/ 510202 w 1027267"/>
              <a:gd name="connsiteY2122" fmla="*/ 716768 h 1290069"/>
              <a:gd name="connsiteX2123" fmla="*/ 522309 w 1027267"/>
              <a:gd name="connsiteY2123" fmla="*/ 717682 h 1290069"/>
              <a:gd name="connsiteX2124" fmla="*/ 523747 w 1027267"/>
              <a:gd name="connsiteY2124" fmla="*/ 713738 h 1290069"/>
              <a:gd name="connsiteX2125" fmla="*/ 523748 w 1027267"/>
              <a:gd name="connsiteY2125" fmla="*/ 713738 h 1290069"/>
              <a:gd name="connsiteX2126" fmla="*/ 526590 w 1027267"/>
              <a:gd name="connsiteY2126" fmla="*/ 712043 h 1290069"/>
              <a:gd name="connsiteX2127" fmla="*/ 537492 w 1027267"/>
              <a:gd name="connsiteY2127" fmla="*/ 705424 h 1290069"/>
              <a:gd name="connsiteX2128" fmla="*/ 538760 w 1027267"/>
              <a:gd name="connsiteY2128" fmla="*/ 704099 h 1290069"/>
              <a:gd name="connsiteX2129" fmla="*/ 538110 w 1027267"/>
              <a:gd name="connsiteY2129" fmla="*/ 703754 h 1290069"/>
              <a:gd name="connsiteX2130" fmla="*/ 375919 w 1027267"/>
              <a:gd name="connsiteY2130" fmla="*/ 699141 h 1290069"/>
              <a:gd name="connsiteX2131" fmla="*/ 410774 w 1027267"/>
              <a:gd name="connsiteY2131" fmla="*/ 703533 h 1290069"/>
              <a:gd name="connsiteX2132" fmla="*/ 409557 w 1027267"/>
              <a:gd name="connsiteY2132" fmla="*/ 706835 h 1290069"/>
              <a:gd name="connsiteX2133" fmla="*/ 378514 w 1027267"/>
              <a:gd name="connsiteY2133" fmla="*/ 702324 h 1290069"/>
              <a:gd name="connsiteX2134" fmla="*/ 360880 w 1027267"/>
              <a:gd name="connsiteY2134" fmla="*/ 705996 h 1290069"/>
              <a:gd name="connsiteX2135" fmla="*/ 360879 w 1027267"/>
              <a:gd name="connsiteY2135" fmla="*/ 705995 h 1290069"/>
              <a:gd name="connsiteX2136" fmla="*/ 343761 w 1027267"/>
              <a:gd name="connsiteY2136" fmla="*/ 712853 h 1290069"/>
              <a:gd name="connsiteX2137" fmla="*/ 343101 w 1027267"/>
              <a:gd name="connsiteY2137" fmla="*/ 711559 h 1290069"/>
              <a:gd name="connsiteX2138" fmla="*/ 375919 w 1027267"/>
              <a:gd name="connsiteY2138" fmla="*/ 699141 h 1290069"/>
              <a:gd name="connsiteX2139" fmla="*/ 524390 w 1027267"/>
              <a:gd name="connsiteY2139" fmla="*/ 695723 h 1290069"/>
              <a:gd name="connsiteX2140" fmla="*/ 518233 w 1027267"/>
              <a:gd name="connsiteY2140" fmla="*/ 696353 h 1290069"/>
              <a:gd name="connsiteX2141" fmla="*/ 518032 w 1027267"/>
              <a:gd name="connsiteY2141" fmla="*/ 698590 h 1290069"/>
              <a:gd name="connsiteX2142" fmla="*/ 510845 w 1027267"/>
              <a:gd name="connsiteY2142" fmla="*/ 708595 h 1290069"/>
              <a:gd name="connsiteX2143" fmla="*/ 510531 w 1027267"/>
              <a:gd name="connsiteY2143" fmla="*/ 709245 h 1290069"/>
              <a:gd name="connsiteX2144" fmla="*/ 524920 w 1027267"/>
              <a:gd name="connsiteY2144" fmla="*/ 702541 h 1290069"/>
              <a:gd name="connsiteX2145" fmla="*/ 525107 w 1027267"/>
              <a:gd name="connsiteY2145" fmla="*/ 702510 h 1290069"/>
              <a:gd name="connsiteX2146" fmla="*/ 528080 w 1027267"/>
              <a:gd name="connsiteY2146" fmla="*/ 700124 h 1290069"/>
              <a:gd name="connsiteX2147" fmla="*/ 531179 w 1027267"/>
              <a:gd name="connsiteY2147" fmla="*/ 697330 h 1290069"/>
              <a:gd name="connsiteX2148" fmla="*/ 532908 w 1027267"/>
              <a:gd name="connsiteY2148" fmla="*/ 698593 h 1290069"/>
              <a:gd name="connsiteX2149" fmla="*/ 529969 w 1027267"/>
              <a:gd name="connsiteY2149" fmla="*/ 702248 h 1290069"/>
              <a:gd name="connsiteX2150" fmla="*/ 527868 w 1027267"/>
              <a:gd name="connsiteY2150" fmla="*/ 703750 h 1290069"/>
              <a:gd name="connsiteX2151" fmla="*/ 531742 w 1027267"/>
              <a:gd name="connsiteY2151" fmla="*/ 703277 h 1290069"/>
              <a:gd name="connsiteX2152" fmla="*/ 537856 w 1027267"/>
              <a:gd name="connsiteY2152" fmla="*/ 701266 h 1290069"/>
              <a:gd name="connsiteX2153" fmla="*/ 539361 w 1027267"/>
              <a:gd name="connsiteY2153" fmla="*/ 701295 h 1290069"/>
              <a:gd name="connsiteX2154" fmla="*/ 539363 w 1027267"/>
              <a:gd name="connsiteY2154" fmla="*/ 701296 h 1290069"/>
              <a:gd name="connsiteX2155" fmla="*/ 539365 w 1027267"/>
              <a:gd name="connsiteY2155" fmla="*/ 701295 h 1290069"/>
              <a:gd name="connsiteX2156" fmla="*/ 539361 w 1027267"/>
              <a:gd name="connsiteY2156" fmla="*/ 701295 h 1290069"/>
              <a:gd name="connsiteX2157" fmla="*/ 532660 w 1027267"/>
              <a:gd name="connsiteY2157" fmla="*/ 697129 h 1290069"/>
              <a:gd name="connsiteX2158" fmla="*/ 524390 w 1027267"/>
              <a:gd name="connsiteY2158" fmla="*/ 695723 h 1290069"/>
              <a:gd name="connsiteX2159" fmla="*/ 396733 w 1027267"/>
              <a:gd name="connsiteY2159" fmla="*/ 691773 h 1290069"/>
              <a:gd name="connsiteX2160" fmla="*/ 411799 w 1027267"/>
              <a:gd name="connsiteY2160" fmla="*/ 693652 h 1290069"/>
              <a:gd name="connsiteX2161" fmla="*/ 411287 w 1027267"/>
              <a:gd name="connsiteY2161" fmla="*/ 695562 h 1290069"/>
              <a:gd name="connsiteX2162" fmla="*/ 402127 w 1027267"/>
              <a:gd name="connsiteY2162" fmla="*/ 695188 h 1290069"/>
              <a:gd name="connsiteX2163" fmla="*/ 393232 w 1027267"/>
              <a:gd name="connsiteY2163" fmla="*/ 695480 h 1290069"/>
              <a:gd name="connsiteX2164" fmla="*/ 393231 w 1027267"/>
              <a:gd name="connsiteY2164" fmla="*/ 695481 h 1290069"/>
              <a:gd name="connsiteX2165" fmla="*/ 375661 w 1027267"/>
              <a:gd name="connsiteY2165" fmla="*/ 695986 h 1290069"/>
              <a:gd name="connsiteX2166" fmla="*/ 375498 w 1027267"/>
              <a:gd name="connsiteY2166" fmla="*/ 695176 h 1290069"/>
              <a:gd name="connsiteX2167" fmla="*/ 396733 w 1027267"/>
              <a:gd name="connsiteY2167" fmla="*/ 691773 h 1290069"/>
              <a:gd name="connsiteX2168" fmla="*/ 204357 w 1027267"/>
              <a:gd name="connsiteY2168" fmla="*/ 691022 h 1290069"/>
              <a:gd name="connsiteX2169" fmla="*/ 207766 w 1027267"/>
              <a:gd name="connsiteY2169" fmla="*/ 692038 h 1290069"/>
              <a:gd name="connsiteX2170" fmla="*/ 209662 w 1027267"/>
              <a:gd name="connsiteY2170" fmla="*/ 695715 h 1290069"/>
              <a:gd name="connsiteX2171" fmla="*/ 210815 w 1027267"/>
              <a:gd name="connsiteY2171" fmla="*/ 697844 h 1290069"/>
              <a:gd name="connsiteX2172" fmla="*/ 207512 w 1027267"/>
              <a:gd name="connsiteY2172" fmla="*/ 697451 h 1290069"/>
              <a:gd name="connsiteX2173" fmla="*/ 205229 w 1027267"/>
              <a:gd name="connsiteY2173" fmla="*/ 693947 h 1290069"/>
              <a:gd name="connsiteX2174" fmla="*/ 204357 w 1027267"/>
              <a:gd name="connsiteY2174" fmla="*/ 691022 h 1290069"/>
              <a:gd name="connsiteX2175" fmla="*/ 493377 w 1027267"/>
              <a:gd name="connsiteY2175" fmla="*/ 690413 h 1290069"/>
              <a:gd name="connsiteX2176" fmla="*/ 486668 w 1027267"/>
              <a:gd name="connsiteY2176" fmla="*/ 690950 h 1290069"/>
              <a:gd name="connsiteX2177" fmla="*/ 464796 w 1027267"/>
              <a:gd name="connsiteY2177" fmla="*/ 721876 h 1290069"/>
              <a:gd name="connsiteX2178" fmla="*/ 462056 w 1027267"/>
              <a:gd name="connsiteY2178" fmla="*/ 720847 h 1290069"/>
              <a:gd name="connsiteX2179" fmla="*/ 462685 w 1027267"/>
              <a:gd name="connsiteY2179" fmla="*/ 713850 h 1290069"/>
              <a:gd name="connsiteX2180" fmla="*/ 454050 w 1027267"/>
              <a:gd name="connsiteY2180" fmla="*/ 717906 h 1290069"/>
              <a:gd name="connsiteX2181" fmla="*/ 447776 w 1027267"/>
              <a:gd name="connsiteY2181" fmla="*/ 741499 h 1290069"/>
              <a:gd name="connsiteX2182" fmla="*/ 444213 w 1027267"/>
              <a:gd name="connsiteY2182" fmla="*/ 769974 h 1290069"/>
              <a:gd name="connsiteX2183" fmla="*/ 443951 w 1027267"/>
              <a:gd name="connsiteY2183" fmla="*/ 779738 h 1290069"/>
              <a:gd name="connsiteX2184" fmla="*/ 451651 w 1027267"/>
              <a:gd name="connsiteY2184" fmla="*/ 769295 h 1290069"/>
              <a:gd name="connsiteX2185" fmla="*/ 456199 w 1027267"/>
              <a:gd name="connsiteY2185" fmla="*/ 751782 h 1290069"/>
              <a:gd name="connsiteX2186" fmla="*/ 459278 w 1027267"/>
              <a:gd name="connsiteY2186" fmla="*/ 731823 h 1290069"/>
              <a:gd name="connsiteX2187" fmla="*/ 460728 w 1027267"/>
              <a:gd name="connsiteY2187" fmla="*/ 732037 h 1290069"/>
              <a:gd name="connsiteX2188" fmla="*/ 458716 w 1027267"/>
              <a:gd name="connsiteY2188" fmla="*/ 754552 h 1290069"/>
              <a:gd name="connsiteX2189" fmla="*/ 456918 w 1027267"/>
              <a:gd name="connsiteY2189" fmla="*/ 762150 h 1290069"/>
              <a:gd name="connsiteX2190" fmla="*/ 457877 w 1027267"/>
              <a:gd name="connsiteY2190" fmla="*/ 760849 h 1290069"/>
              <a:gd name="connsiteX2191" fmla="*/ 467834 w 1027267"/>
              <a:gd name="connsiteY2191" fmla="*/ 747980 h 1290069"/>
              <a:gd name="connsiteX2192" fmla="*/ 472771 w 1027267"/>
              <a:gd name="connsiteY2192" fmla="*/ 737771 h 1290069"/>
              <a:gd name="connsiteX2193" fmla="*/ 477437 w 1027267"/>
              <a:gd name="connsiteY2193" fmla="*/ 722252 h 1290069"/>
              <a:gd name="connsiteX2194" fmla="*/ 478252 w 1027267"/>
              <a:gd name="connsiteY2194" fmla="*/ 722274 h 1290069"/>
              <a:gd name="connsiteX2195" fmla="*/ 475611 w 1027267"/>
              <a:gd name="connsiteY2195" fmla="*/ 738755 h 1290069"/>
              <a:gd name="connsiteX2196" fmla="*/ 488277 w 1027267"/>
              <a:gd name="connsiteY2196" fmla="*/ 725806 h 1290069"/>
              <a:gd name="connsiteX2197" fmla="*/ 491496 w 1027267"/>
              <a:gd name="connsiteY2197" fmla="*/ 720581 h 1290069"/>
              <a:gd name="connsiteX2198" fmla="*/ 495035 w 1027267"/>
              <a:gd name="connsiteY2198" fmla="*/ 714192 h 1290069"/>
              <a:gd name="connsiteX2199" fmla="*/ 496034 w 1027267"/>
              <a:gd name="connsiteY2199" fmla="*/ 714395 h 1290069"/>
              <a:gd name="connsiteX2200" fmla="*/ 494990 w 1027267"/>
              <a:gd name="connsiteY2200" fmla="*/ 720001 h 1290069"/>
              <a:gd name="connsiteX2201" fmla="*/ 506251 w 1027267"/>
              <a:gd name="connsiteY2201" fmla="*/ 711870 h 1290069"/>
              <a:gd name="connsiteX2202" fmla="*/ 509375 w 1027267"/>
              <a:gd name="connsiteY2202" fmla="*/ 704930 h 1290069"/>
              <a:gd name="connsiteX2203" fmla="*/ 515335 w 1027267"/>
              <a:gd name="connsiteY2203" fmla="*/ 696990 h 1290069"/>
              <a:gd name="connsiteX2204" fmla="*/ 492052 w 1027267"/>
              <a:gd name="connsiteY2204" fmla="*/ 713014 h 1290069"/>
              <a:gd name="connsiteX2205" fmla="*/ 492051 w 1027267"/>
              <a:gd name="connsiteY2205" fmla="*/ 713013 h 1290069"/>
              <a:gd name="connsiteX2206" fmla="*/ 489330 w 1027267"/>
              <a:gd name="connsiteY2206" fmla="*/ 711204 h 1290069"/>
              <a:gd name="connsiteX2207" fmla="*/ 493377 w 1027267"/>
              <a:gd name="connsiteY2207" fmla="*/ 690413 h 1290069"/>
              <a:gd name="connsiteX2208" fmla="*/ 388737 w 1027267"/>
              <a:gd name="connsiteY2208" fmla="*/ 685211 h 1290069"/>
              <a:gd name="connsiteX2209" fmla="*/ 388737 w 1027267"/>
              <a:gd name="connsiteY2209" fmla="*/ 685212 h 1290069"/>
              <a:gd name="connsiteX2210" fmla="*/ 388736 w 1027267"/>
              <a:gd name="connsiteY2210" fmla="*/ 685211 h 1290069"/>
              <a:gd name="connsiteX2211" fmla="*/ 410040 w 1027267"/>
              <a:gd name="connsiteY2211" fmla="*/ 684674 h 1290069"/>
              <a:gd name="connsiteX2212" fmla="*/ 412524 w 1027267"/>
              <a:gd name="connsiteY2212" fmla="*/ 685544 h 1290069"/>
              <a:gd name="connsiteX2213" fmla="*/ 412711 w 1027267"/>
              <a:gd name="connsiteY2213" fmla="*/ 686417 h 1290069"/>
              <a:gd name="connsiteX2214" fmla="*/ 401689 w 1027267"/>
              <a:gd name="connsiteY2214" fmla="*/ 689364 h 1290069"/>
              <a:gd name="connsiteX2215" fmla="*/ 389136 w 1027267"/>
              <a:gd name="connsiteY2215" fmla="*/ 687550 h 1290069"/>
              <a:gd name="connsiteX2216" fmla="*/ 389136 w 1027267"/>
              <a:gd name="connsiteY2216" fmla="*/ 687548 h 1290069"/>
              <a:gd name="connsiteX2217" fmla="*/ 389222 w 1027267"/>
              <a:gd name="connsiteY2217" fmla="*/ 686966 h 1290069"/>
              <a:gd name="connsiteX2218" fmla="*/ 393439 w 1027267"/>
              <a:gd name="connsiteY2218" fmla="*/ 686072 h 1290069"/>
              <a:gd name="connsiteX2219" fmla="*/ 401076 w 1027267"/>
              <a:gd name="connsiteY2219" fmla="*/ 685698 h 1290069"/>
              <a:gd name="connsiteX2220" fmla="*/ 410040 w 1027267"/>
              <a:gd name="connsiteY2220" fmla="*/ 684674 h 1290069"/>
              <a:gd name="connsiteX2221" fmla="*/ 89714 w 1027267"/>
              <a:gd name="connsiteY2221" fmla="*/ 678929 h 1290069"/>
              <a:gd name="connsiteX2222" fmla="*/ 84811 w 1027267"/>
              <a:gd name="connsiteY2222" fmla="*/ 679110 h 1290069"/>
              <a:gd name="connsiteX2223" fmla="*/ 82032 w 1027267"/>
              <a:gd name="connsiteY2223" fmla="*/ 681525 h 1290069"/>
              <a:gd name="connsiteX2224" fmla="*/ 78910 w 1027267"/>
              <a:gd name="connsiteY2224" fmla="*/ 685003 h 1290069"/>
              <a:gd name="connsiteX2225" fmla="*/ 73137 w 1027267"/>
              <a:gd name="connsiteY2225" fmla="*/ 689497 h 1290069"/>
              <a:gd name="connsiteX2226" fmla="*/ 72586 w 1027267"/>
              <a:gd name="connsiteY2226" fmla="*/ 689017 h 1290069"/>
              <a:gd name="connsiteX2227" fmla="*/ 74983 w 1027267"/>
              <a:gd name="connsiteY2227" fmla="*/ 684370 h 1290069"/>
              <a:gd name="connsiteX2228" fmla="*/ 78801 w 1027267"/>
              <a:gd name="connsiteY2228" fmla="*/ 680050 h 1290069"/>
              <a:gd name="connsiteX2229" fmla="*/ 79797 w 1027267"/>
              <a:gd name="connsiteY2229" fmla="*/ 679189 h 1290069"/>
              <a:gd name="connsiteX2230" fmla="*/ 76212 w 1027267"/>
              <a:gd name="connsiteY2230" fmla="*/ 680713 h 1290069"/>
              <a:gd name="connsiteX2231" fmla="*/ 71237 w 1027267"/>
              <a:gd name="connsiteY2231" fmla="*/ 684285 h 1290069"/>
              <a:gd name="connsiteX2232" fmla="*/ 68133 w 1027267"/>
              <a:gd name="connsiteY2232" fmla="*/ 687754 h 1290069"/>
              <a:gd name="connsiteX2233" fmla="*/ 67267 w 1027267"/>
              <a:gd name="connsiteY2233" fmla="*/ 689161 h 1290069"/>
              <a:gd name="connsiteX2234" fmla="*/ 66327 w 1027267"/>
              <a:gd name="connsiteY2234" fmla="*/ 689179 h 1290069"/>
              <a:gd name="connsiteX2235" fmla="*/ 67297 w 1027267"/>
              <a:gd name="connsiteY2235" fmla="*/ 684294 h 1290069"/>
              <a:gd name="connsiteX2236" fmla="*/ 56325 w 1027267"/>
              <a:gd name="connsiteY2236" fmla="*/ 688272 h 1290069"/>
              <a:gd name="connsiteX2237" fmla="*/ 56190 w 1027267"/>
              <a:gd name="connsiteY2237" fmla="*/ 688307 h 1290069"/>
              <a:gd name="connsiteX2238" fmla="*/ 60617 w 1027267"/>
              <a:gd name="connsiteY2238" fmla="*/ 690824 h 1290069"/>
              <a:gd name="connsiteX2239" fmla="*/ 81618 w 1027267"/>
              <a:gd name="connsiteY2239" fmla="*/ 690990 h 1290069"/>
              <a:gd name="connsiteX2240" fmla="*/ 89011 w 1027267"/>
              <a:gd name="connsiteY2240" fmla="*/ 693949 h 1290069"/>
              <a:gd name="connsiteX2241" fmla="*/ 116421 w 1027267"/>
              <a:gd name="connsiteY2241" fmla="*/ 696409 h 1290069"/>
              <a:gd name="connsiteX2242" fmla="*/ 117771 w 1027267"/>
              <a:gd name="connsiteY2242" fmla="*/ 699516 h 1290069"/>
              <a:gd name="connsiteX2243" fmla="*/ 116098 w 1027267"/>
              <a:gd name="connsiteY2243" fmla="*/ 700109 h 1290069"/>
              <a:gd name="connsiteX2244" fmla="*/ 116064 w 1027267"/>
              <a:gd name="connsiteY2244" fmla="*/ 700181 h 1290069"/>
              <a:gd name="connsiteX2245" fmla="*/ 96663 w 1027267"/>
              <a:gd name="connsiteY2245" fmla="*/ 712487 h 1290069"/>
              <a:gd name="connsiteX2246" fmla="*/ 93401 w 1027267"/>
              <a:gd name="connsiteY2246" fmla="*/ 722590 h 1290069"/>
              <a:gd name="connsiteX2247" fmla="*/ 96834 w 1027267"/>
              <a:gd name="connsiteY2247" fmla="*/ 733364 h 1290069"/>
              <a:gd name="connsiteX2248" fmla="*/ 107600 w 1027267"/>
              <a:gd name="connsiteY2248" fmla="*/ 733004 h 1290069"/>
              <a:gd name="connsiteX2249" fmla="*/ 138137 w 1027267"/>
              <a:gd name="connsiteY2249" fmla="*/ 728413 h 1290069"/>
              <a:gd name="connsiteX2250" fmla="*/ 162205 w 1027267"/>
              <a:gd name="connsiteY2250" fmla="*/ 722378 h 1290069"/>
              <a:gd name="connsiteX2251" fmla="*/ 162492 w 1027267"/>
              <a:gd name="connsiteY2251" fmla="*/ 725504 h 1290069"/>
              <a:gd name="connsiteX2252" fmla="*/ 142434 w 1027267"/>
              <a:gd name="connsiteY2252" fmla="*/ 739666 h 1290069"/>
              <a:gd name="connsiteX2253" fmla="*/ 137303 w 1027267"/>
              <a:gd name="connsiteY2253" fmla="*/ 747167 h 1290069"/>
              <a:gd name="connsiteX2254" fmla="*/ 145809 w 1027267"/>
              <a:gd name="connsiteY2254" fmla="*/ 747940 h 1290069"/>
              <a:gd name="connsiteX2255" fmla="*/ 165211 w 1027267"/>
              <a:gd name="connsiteY2255" fmla="*/ 749859 h 1290069"/>
              <a:gd name="connsiteX2256" fmla="*/ 188459 w 1027267"/>
              <a:gd name="connsiteY2256" fmla="*/ 748050 h 1290069"/>
              <a:gd name="connsiteX2257" fmla="*/ 190179 w 1027267"/>
              <a:gd name="connsiteY2257" fmla="*/ 750434 h 1290069"/>
              <a:gd name="connsiteX2258" fmla="*/ 188152 w 1027267"/>
              <a:gd name="connsiteY2258" fmla="*/ 753127 h 1290069"/>
              <a:gd name="connsiteX2259" fmla="*/ 195198 w 1027267"/>
              <a:gd name="connsiteY2259" fmla="*/ 756741 h 1290069"/>
              <a:gd name="connsiteX2260" fmla="*/ 204925 w 1027267"/>
              <a:gd name="connsiteY2260" fmla="*/ 757763 h 1290069"/>
              <a:gd name="connsiteX2261" fmla="*/ 226970 w 1027267"/>
              <a:gd name="connsiteY2261" fmla="*/ 760543 h 1290069"/>
              <a:gd name="connsiteX2262" fmla="*/ 238407 w 1027267"/>
              <a:gd name="connsiteY2262" fmla="*/ 763965 h 1290069"/>
              <a:gd name="connsiteX2263" fmla="*/ 228386 w 1027267"/>
              <a:gd name="connsiteY2263" fmla="*/ 754447 h 1290069"/>
              <a:gd name="connsiteX2264" fmla="*/ 223609 w 1027267"/>
              <a:gd name="connsiteY2264" fmla="*/ 754367 h 1290069"/>
              <a:gd name="connsiteX2265" fmla="*/ 210669 w 1027267"/>
              <a:gd name="connsiteY2265" fmla="*/ 754012 h 1290069"/>
              <a:gd name="connsiteX2266" fmla="*/ 194126 w 1027267"/>
              <a:gd name="connsiteY2266" fmla="*/ 752056 h 1290069"/>
              <a:gd name="connsiteX2267" fmla="*/ 194342 w 1027267"/>
              <a:gd name="connsiteY2267" fmla="*/ 750971 h 1290069"/>
              <a:gd name="connsiteX2268" fmla="*/ 224105 w 1027267"/>
              <a:gd name="connsiteY2268" fmla="*/ 750586 h 1290069"/>
              <a:gd name="connsiteX2269" fmla="*/ 219749 w 1027267"/>
              <a:gd name="connsiteY2269" fmla="*/ 746887 h 1290069"/>
              <a:gd name="connsiteX2270" fmla="*/ 216099 w 1027267"/>
              <a:gd name="connsiteY2270" fmla="*/ 743986 h 1290069"/>
              <a:gd name="connsiteX2271" fmla="*/ 203496 w 1027267"/>
              <a:gd name="connsiteY2271" fmla="*/ 743734 h 1290069"/>
              <a:gd name="connsiteX2272" fmla="*/ 182795 w 1027267"/>
              <a:gd name="connsiteY2272" fmla="*/ 745482 h 1290069"/>
              <a:gd name="connsiteX2273" fmla="*/ 151342 w 1027267"/>
              <a:gd name="connsiteY2273" fmla="*/ 746521 h 1290069"/>
              <a:gd name="connsiteX2274" fmla="*/ 151319 w 1027267"/>
              <a:gd name="connsiteY2274" fmla="*/ 744983 h 1290069"/>
              <a:gd name="connsiteX2275" fmla="*/ 189096 w 1027267"/>
              <a:gd name="connsiteY2275" fmla="*/ 741149 h 1290069"/>
              <a:gd name="connsiteX2276" fmla="*/ 212680 w 1027267"/>
              <a:gd name="connsiteY2276" fmla="*/ 741268 h 1290069"/>
              <a:gd name="connsiteX2277" fmla="*/ 206445 w 1027267"/>
              <a:gd name="connsiteY2277" fmla="*/ 736457 h 1290069"/>
              <a:gd name="connsiteX2278" fmla="*/ 196179 w 1027267"/>
              <a:gd name="connsiteY2278" fmla="*/ 735842 h 1290069"/>
              <a:gd name="connsiteX2279" fmla="*/ 186173 w 1027267"/>
              <a:gd name="connsiteY2279" fmla="*/ 737201 h 1290069"/>
              <a:gd name="connsiteX2280" fmla="*/ 185650 w 1027267"/>
              <a:gd name="connsiteY2280" fmla="*/ 735786 h 1290069"/>
              <a:gd name="connsiteX2281" fmla="*/ 195995 w 1027267"/>
              <a:gd name="connsiteY2281" fmla="*/ 732874 h 1290069"/>
              <a:gd name="connsiteX2282" fmla="*/ 201426 w 1027267"/>
              <a:gd name="connsiteY2282" fmla="*/ 732675 h 1290069"/>
              <a:gd name="connsiteX2283" fmla="*/ 196376 w 1027267"/>
              <a:gd name="connsiteY2283" fmla="*/ 728988 h 1290069"/>
              <a:gd name="connsiteX2284" fmla="*/ 194767 w 1027267"/>
              <a:gd name="connsiteY2284" fmla="*/ 729177 h 1290069"/>
              <a:gd name="connsiteX2285" fmla="*/ 194766 w 1027267"/>
              <a:gd name="connsiteY2285" fmla="*/ 729174 h 1290069"/>
              <a:gd name="connsiteX2286" fmla="*/ 176861 w 1027267"/>
              <a:gd name="connsiteY2286" fmla="*/ 730327 h 1290069"/>
              <a:gd name="connsiteX2287" fmla="*/ 176366 w 1027267"/>
              <a:gd name="connsiteY2287" fmla="*/ 729110 h 1290069"/>
              <a:gd name="connsiteX2288" fmla="*/ 186153 w 1027267"/>
              <a:gd name="connsiteY2288" fmla="*/ 725750 h 1290069"/>
              <a:gd name="connsiteX2289" fmla="*/ 191069 w 1027267"/>
              <a:gd name="connsiteY2289" fmla="*/ 725230 h 1290069"/>
              <a:gd name="connsiteX2290" fmla="*/ 175398 w 1027267"/>
              <a:gd name="connsiteY2290" fmla="*/ 714944 h 1290069"/>
              <a:gd name="connsiteX2291" fmla="*/ 126946 w 1027267"/>
              <a:gd name="connsiteY2291" fmla="*/ 689613 h 1290069"/>
              <a:gd name="connsiteX2292" fmla="*/ 95195 w 1027267"/>
              <a:gd name="connsiteY2292" fmla="*/ 679352 h 1290069"/>
              <a:gd name="connsiteX2293" fmla="*/ 90518 w 1027267"/>
              <a:gd name="connsiteY2293" fmla="*/ 681345 h 1290069"/>
              <a:gd name="connsiteX2294" fmla="*/ 82616 w 1027267"/>
              <a:gd name="connsiteY2294" fmla="*/ 685461 h 1290069"/>
              <a:gd name="connsiteX2295" fmla="*/ 82261 w 1027267"/>
              <a:gd name="connsiteY2295" fmla="*/ 684929 h 1290069"/>
              <a:gd name="connsiteX2296" fmla="*/ 89714 w 1027267"/>
              <a:gd name="connsiteY2296" fmla="*/ 678929 h 1290069"/>
              <a:gd name="connsiteX2297" fmla="*/ 127837 w 1027267"/>
              <a:gd name="connsiteY2297" fmla="*/ 669768 h 1290069"/>
              <a:gd name="connsiteX2298" fmla="*/ 132907 w 1027267"/>
              <a:gd name="connsiteY2298" fmla="*/ 675039 h 1290069"/>
              <a:gd name="connsiteX2299" fmla="*/ 132129 w 1027267"/>
              <a:gd name="connsiteY2299" fmla="*/ 675631 h 1290069"/>
              <a:gd name="connsiteX2300" fmla="*/ 132129 w 1027267"/>
              <a:gd name="connsiteY2300" fmla="*/ 675630 h 1290069"/>
              <a:gd name="connsiteX2301" fmla="*/ 128149 w 1027267"/>
              <a:gd name="connsiteY2301" fmla="*/ 671866 h 1290069"/>
              <a:gd name="connsiteX2302" fmla="*/ 127482 w 1027267"/>
              <a:gd name="connsiteY2302" fmla="*/ 670293 h 1290069"/>
              <a:gd name="connsiteX2303" fmla="*/ 127837 w 1027267"/>
              <a:gd name="connsiteY2303" fmla="*/ 669768 h 1290069"/>
              <a:gd name="connsiteX2304" fmla="*/ 419047 w 1027267"/>
              <a:gd name="connsiteY2304" fmla="*/ 663113 h 1290069"/>
              <a:gd name="connsiteX2305" fmla="*/ 406566 w 1027267"/>
              <a:gd name="connsiteY2305" fmla="*/ 665812 h 1290069"/>
              <a:gd name="connsiteX2306" fmla="*/ 382147 w 1027267"/>
              <a:gd name="connsiteY2306" fmla="*/ 676083 h 1290069"/>
              <a:gd name="connsiteX2307" fmla="*/ 391007 w 1027267"/>
              <a:gd name="connsiteY2307" fmla="*/ 673118 h 1290069"/>
              <a:gd name="connsiteX2308" fmla="*/ 410321 w 1027267"/>
              <a:gd name="connsiteY2308" fmla="*/ 669101 h 1290069"/>
              <a:gd name="connsiteX2309" fmla="*/ 421884 w 1027267"/>
              <a:gd name="connsiteY2309" fmla="*/ 668471 h 1290069"/>
              <a:gd name="connsiteX2310" fmla="*/ 430041 w 1027267"/>
              <a:gd name="connsiteY2310" fmla="*/ 674089 h 1290069"/>
              <a:gd name="connsiteX2311" fmla="*/ 428649 w 1027267"/>
              <a:gd name="connsiteY2311" fmla="*/ 674563 h 1290069"/>
              <a:gd name="connsiteX2312" fmla="*/ 406718 w 1027267"/>
              <a:gd name="connsiteY2312" fmla="*/ 673243 h 1290069"/>
              <a:gd name="connsiteX2313" fmla="*/ 396346 w 1027267"/>
              <a:gd name="connsiteY2313" fmla="*/ 675508 h 1290069"/>
              <a:gd name="connsiteX2314" fmla="*/ 396345 w 1027267"/>
              <a:gd name="connsiteY2314" fmla="*/ 675508 h 1290069"/>
              <a:gd name="connsiteX2315" fmla="*/ 365358 w 1027267"/>
              <a:gd name="connsiteY2315" fmla="*/ 688060 h 1290069"/>
              <a:gd name="connsiteX2316" fmla="*/ 364131 w 1027267"/>
              <a:gd name="connsiteY2316" fmla="*/ 686144 h 1290069"/>
              <a:gd name="connsiteX2317" fmla="*/ 374611 w 1027267"/>
              <a:gd name="connsiteY2317" fmla="*/ 679253 h 1290069"/>
              <a:gd name="connsiteX2318" fmla="*/ 357948 w 1027267"/>
              <a:gd name="connsiteY2318" fmla="*/ 686260 h 1290069"/>
              <a:gd name="connsiteX2319" fmla="*/ 347902 w 1027267"/>
              <a:gd name="connsiteY2319" fmla="*/ 697429 h 1290069"/>
              <a:gd name="connsiteX2320" fmla="*/ 362311 w 1027267"/>
              <a:gd name="connsiteY2320" fmla="*/ 694904 h 1290069"/>
              <a:gd name="connsiteX2321" fmla="*/ 362513 w 1027267"/>
              <a:gd name="connsiteY2321" fmla="*/ 695852 h 1290069"/>
              <a:gd name="connsiteX2322" fmla="*/ 344765 w 1027267"/>
              <a:gd name="connsiteY2322" fmla="*/ 703421 h 1290069"/>
              <a:gd name="connsiteX2323" fmla="*/ 340517 w 1027267"/>
              <a:gd name="connsiteY2323" fmla="*/ 706271 h 1290069"/>
              <a:gd name="connsiteX2324" fmla="*/ 336301 w 1027267"/>
              <a:gd name="connsiteY2324" fmla="*/ 711378 h 1290069"/>
              <a:gd name="connsiteX2325" fmla="*/ 320691 w 1027267"/>
              <a:gd name="connsiteY2325" fmla="*/ 733393 h 1290069"/>
              <a:gd name="connsiteX2326" fmla="*/ 346379 w 1027267"/>
              <a:gd name="connsiteY2326" fmla="*/ 717698 h 1290069"/>
              <a:gd name="connsiteX2327" fmla="*/ 347699 w 1027267"/>
              <a:gd name="connsiteY2327" fmla="*/ 719796 h 1290069"/>
              <a:gd name="connsiteX2328" fmla="*/ 330857 w 1027267"/>
              <a:gd name="connsiteY2328" fmla="*/ 729858 h 1290069"/>
              <a:gd name="connsiteX2329" fmla="*/ 315864 w 1027267"/>
              <a:gd name="connsiteY2329" fmla="*/ 741089 h 1290069"/>
              <a:gd name="connsiteX2330" fmla="*/ 309130 w 1027267"/>
              <a:gd name="connsiteY2330" fmla="*/ 752575 h 1290069"/>
              <a:gd name="connsiteX2331" fmla="*/ 328137 w 1027267"/>
              <a:gd name="connsiteY2331" fmla="*/ 735962 h 1290069"/>
              <a:gd name="connsiteX2332" fmla="*/ 329329 w 1027267"/>
              <a:gd name="connsiteY2332" fmla="*/ 737802 h 1290069"/>
              <a:gd name="connsiteX2333" fmla="*/ 310425 w 1027267"/>
              <a:gd name="connsiteY2333" fmla="*/ 755678 h 1290069"/>
              <a:gd name="connsiteX2334" fmla="*/ 303336 w 1027267"/>
              <a:gd name="connsiteY2334" fmla="*/ 763090 h 1290069"/>
              <a:gd name="connsiteX2335" fmla="*/ 298990 w 1027267"/>
              <a:gd name="connsiteY2335" fmla="*/ 771334 h 1290069"/>
              <a:gd name="connsiteX2336" fmla="*/ 314841 w 1027267"/>
              <a:gd name="connsiteY2336" fmla="*/ 756411 h 1290069"/>
              <a:gd name="connsiteX2337" fmla="*/ 314842 w 1027267"/>
              <a:gd name="connsiteY2337" fmla="*/ 756411 h 1290069"/>
              <a:gd name="connsiteX2338" fmla="*/ 350599 w 1027267"/>
              <a:gd name="connsiteY2338" fmla="*/ 729952 h 1290069"/>
              <a:gd name="connsiteX2339" fmla="*/ 366605 w 1027267"/>
              <a:gd name="connsiteY2339" fmla="*/ 726508 h 1290069"/>
              <a:gd name="connsiteX2340" fmla="*/ 384143 w 1027267"/>
              <a:gd name="connsiteY2340" fmla="*/ 720308 h 1290069"/>
              <a:gd name="connsiteX2341" fmla="*/ 384823 w 1027267"/>
              <a:gd name="connsiteY2341" fmla="*/ 718024 h 1290069"/>
              <a:gd name="connsiteX2342" fmla="*/ 401042 w 1027267"/>
              <a:gd name="connsiteY2342" fmla="*/ 716988 h 1290069"/>
              <a:gd name="connsiteX2343" fmla="*/ 411098 w 1027267"/>
              <a:gd name="connsiteY2343" fmla="*/ 700012 h 1290069"/>
              <a:gd name="connsiteX2344" fmla="*/ 411838 w 1027267"/>
              <a:gd name="connsiteY2344" fmla="*/ 696649 h 1290069"/>
              <a:gd name="connsiteX2345" fmla="*/ 416825 w 1027267"/>
              <a:gd name="connsiteY2345" fmla="*/ 695994 h 1290069"/>
              <a:gd name="connsiteX2346" fmla="*/ 415999 w 1027267"/>
              <a:gd name="connsiteY2346" fmla="*/ 689978 h 1290069"/>
              <a:gd name="connsiteX2347" fmla="*/ 416398 w 1027267"/>
              <a:gd name="connsiteY2347" fmla="*/ 686624 h 1290069"/>
              <a:gd name="connsiteX2348" fmla="*/ 428171 w 1027267"/>
              <a:gd name="connsiteY2348" fmla="*/ 681112 h 1290069"/>
              <a:gd name="connsiteX2349" fmla="*/ 406724 w 1027267"/>
              <a:gd name="connsiteY2349" fmla="*/ 681519 h 1290069"/>
              <a:gd name="connsiteX2350" fmla="*/ 388737 w 1027267"/>
              <a:gd name="connsiteY2350" fmla="*/ 685211 h 1290069"/>
              <a:gd name="connsiteX2351" fmla="*/ 388200 w 1027267"/>
              <a:gd name="connsiteY2351" fmla="*/ 683546 h 1290069"/>
              <a:gd name="connsiteX2352" fmla="*/ 410137 w 1027267"/>
              <a:gd name="connsiteY2352" fmla="*/ 677657 h 1290069"/>
              <a:gd name="connsiteX2353" fmla="*/ 428777 w 1027267"/>
              <a:gd name="connsiteY2353" fmla="*/ 679906 h 1290069"/>
              <a:gd name="connsiteX2354" fmla="*/ 428598 w 1027267"/>
              <a:gd name="connsiteY2354" fmla="*/ 680911 h 1290069"/>
              <a:gd name="connsiteX2355" fmla="*/ 431430 w 1027267"/>
              <a:gd name="connsiteY2355" fmla="*/ 679586 h 1290069"/>
              <a:gd name="connsiteX2356" fmla="*/ 431139 w 1027267"/>
              <a:gd name="connsiteY2356" fmla="*/ 665607 h 1290069"/>
              <a:gd name="connsiteX2357" fmla="*/ 419047 w 1027267"/>
              <a:gd name="connsiteY2357" fmla="*/ 663113 h 1290069"/>
              <a:gd name="connsiteX2358" fmla="*/ 184344 w 1027267"/>
              <a:gd name="connsiteY2358" fmla="*/ 655707 h 1290069"/>
              <a:gd name="connsiteX2359" fmla="*/ 179846 w 1027267"/>
              <a:gd name="connsiteY2359" fmla="*/ 660276 h 1290069"/>
              <a:gd name="connsiteX2360" fmla="*/ 181485 w 1027267"/>
              <a:gd name="connsiteY2360" fmla="*/ 682349 h 1290069"/>
              <a:gd name="connsiteX2361" fmla="*/ 192353 w 1027267"/>
              <a:gd name="connsiteY2361" fmla="*/ 705634 h 1290069"/>
              <a:gd name="connsiteX2362" fmla="*/ 210218 w 1027267"/>
              <a:gd name="connsiteY2362" fmla="*/ 726025 h 1290069"/>
              <a:gd name="connsiteX2363" fmla="*/ 213066 w 1027267"/>
              <a:gd name="connsiteY2363" fmla="*/ 727958 h 1290069"/>
              <a:gd name="connsiteX2364" fmla="*/ 197762 w 1027267"/>
              <a:gd name="connsiteY2364" fmla="*/ 708037 h 1290069"/>
              <a:gd name="connsiteX2365" fmla="*/ 181952 w 1027267"/>
              <a:gd name="connsiteY2365" fmla="*/ 675540 h 1290069"/>
              <a:gd name="connsiteX2366" fmla="*/ 183784 w 1027267"/>
              <a:gd name="connsiteY2366" fmla="*/ 674476 h 1290069"/>
              <a:gd name="connsiteX2367" fmla="*/ 189996 w 1027267"/>
              <a:gd name="connsiteY2367" fmla="*/ 687593 h 1290069"/>
              <a:gd name="connsiteX2368" fmla="*/ 200539 w 1027267"/>
              <a:gd name="connsiteY2368" fmla="*/ 706568 h 1290069"/>
              <a:gd name="connsiteX2369" fmla="*/ 210468 w 1027267"/>
              <a:gd name="connsiteY2369" fmla="*/ 719216 h 1290069"/>
              <a:gd name="connsiteX2370" fmla="*/ 193556 w 1027267"/>
              <a:gd name="connsiteY2370" fmla="*/ 690865 h 1290069"/>
              <a:gd name="connsiteX2371" fmla="*/ 195652 w 1027267"/>
              <a:gd name="connsiteY2371" fmla="*/ 689750 h 1290069"/>
              <a:gd name="connsiteX2372" fmla="*/ 223347 w 1027267"/>
              <a:gd name="connsiteY2372" fmla="*/ 728782 h 1290069"/>
              <a:gd name="connsiteX2373" fmla="*/ 239457 w 1027267"/>
              <a:gd name="connsiteY2373" fmla="*/ 746038 h 1290069"/>
              <a:gd name="connsiteX2374" fmla="*/ 233000 w 1027267"/>
              <a:gd name="connsiteY2374" fmla="*/ 737244 h 1290069"/>
              <a:gd name="connsiteX2375" fmla="*/ 211623 w 1027267"/>
              <a:gd name="connsiteY2375" fmla="*/ 702237 h 1290069"/>
              <a:gd name="connsiteX2376" fmla="*/ 213157 w 1027267"/>
              <a:gd name="connsiteY2376" fmla="*/ 700897 h 1290069"/>
              <a:gd name="connsiteX2377" fmla="*/ 234485 w 1027267"/>
              <a:gd name="connsiteY2377" fmla="*/ 732455 h 1290069"/>
              <a:gd name="connsiteX2378" fmla="*/ 237913 w 1027267"/>
              <a:gd name="connsiteY2378" fmla="*/ 737655 h 1290069"/>
              <a:gd name="connsiteX2379" fmla="*/ 237920 w 1027267"/>
              <a:gd name="connsiteY2379" fmla="*/ 737666 h 1290069"/>
              <a:gd name="connsiteX2380" fmla="*/ 237920 w 1027267"/>
              <a:gd name="connsiteY2380" fmla="*/ 737665 h 1290069"/>
              <a:gd name="connsiteX2381" fmla="*/ 237913 w 1027267"/>
              <a:gd name="connsiteY2381" fmla="*/ 737655 h 1290069"/>
              <a:gd name="connsiteX2382" fmla="*/ 227345 w 1027267"/>
              <a:gd name="connsiteY2382" fmla="*/ 717682 h 1290069"/>
              <a:gd name="connsiteX2383" fmla="*/ 219551 w 1027267"/>
              <a:gd name="connsiteY2383" fmla="*/ 692706 h 1290069"/>
              <a:gd name="connsiteX2384" fmla="*/ 212854 w 1027267"/>
              <a:gd name="connsiteY2384" fmla="*/ 677963 h 1290069"/>
              <a:gd name="connsiteX2385" fmla="*/ 210205 w 1027267"/>
              <a:gd name="connsiteY2385" fmla="*/ 677380 h 1290069"/>
              <a:gd name="connsiteX2386" fmla="*/ 202143 w 1027267"/>
              <a:gd name="connsiteY2386" fmla="*/ 665572 h 1290069"/>
              <a:gd name="connsiteX2387" fmla="*/ 191214 w 1027267"/>
              <a:gd name="connsiteY2387" fmla="*/ 657378 h 1290069"/>
              <a:gd name="connsiteX2388" fmla="*/ 184344 w 1027267"/>
              <a:gd name="connsiteY2388" fmla="*/ 655707 h 1290069"/>
              <a:gd name="connsiteX2389" fmla="*/ 426926 w 1027267"/>
              <a:gd name="connsiteY2389" fmla="*/ 649117 h 1290069"/>
              <a:gd name="connsiteX2390" fmla="*/ 427205 w 1027267"/>
              <a:gd name="connsiteY2390" fmla="*/ 650435 h 1290069"/>
              <a:gd name="connsiteX2391" fmla="*/ 418145 w 1027267"/>
              <a:gd name="connsiteY2391" fmla="*/ 653659 h 1290069"/>
              <a:gd name="connsiteX2392" fmla="*/ 409164 w 1027267"/>
              <a:gd name="connsiteY2392" fmla="*/ 654729 h 1290069"/>
              <a:gd name="connsiteX2393" fmla="*/ 408883 w 1027267"/>
              <a:gd name="connsiteY2393" fmla="*/ 653411 h 1290069"/>
              <a:gd name="connsiteX2394" fmla="*/ 419316 w 1027267"/>
              <a:gd name="connsiteY2394" fmla="*/ 649905 h 1290069"/>
              <a:gd name="connsiteX2395" fmla="*/ 426926 w 1027267"/>
              <a:gd name="connsiteY2395" fmla="*/ 649117 h 1290069"/>
              <a:gd name="connsiteX2396" fmla="*/ 352468 w 1027267"/>
              <a:gd name="connsiteY2396" fmla="*/ 646122 h 1290069"/>
              <a:gd name="connsiteX2397" fmla="*/ 352471 w 1027267"/>
              <a:gd name="connsiteY2397" fmla="*/ 646122 h 1290069"/>
              <a:gd name="connsiteX2398" fmla="*/ 353386 w 1027267"/>
              <a:gd name="connsiteY2398" fmla="*/ 646432 h 1290069"/>
              <a:gd name="connsiteX2399" fmla="*/ 352646 w 1027267"/>
              <a:gd name="connsiteY2399" fmla="*/ 659567 h 1290069"/>
              <a:gd name="connsiteX2400" fmla="*/ 351628 w 1027267"/>
              <a:gd name="connsiteY2400" fmla="*/ 671473 h 1290069"/>
              <a:gd name="connsiteX2401" fmla="*/ 350358 w 1027267"/>
              <a:gd name="connsiteY2401" fmla="*/ 671262 h 1290069"/>
              <a:gd name="connsiteX2402" fmla="*/ 350018 w 1027267"/>
              <a:gd name="connsiteY2402" fmla="*/ 658533 h 1290069"/>
              <a:gd name="connsiteX2403" fmla="*/ 352468 w 1027267"/>
              <a:gd name="connsiteY2403" fmla="*/ 646122 h 1290069"/>
              <a:gd name="connsiteX2404" fmla="*/ 122526 w 1027267"/>
              <a:gd name="connsiteY2404" fmla="*/ 644197 h 1290069"/>
              <a:gd name="connsiteX2405" fmla="*/ 116278 w 1027267"/>
              <a:gd name="connsiteY2405" fmla="*/ 650366 h 1290069"/>
              <a:gd name="connsiteX2406" fmla="*/ 122846 w 1027267"/>
              <a:gd name="connsiteY2406" fmla="*/ 667000 h 1290069"/>
              <a:gd name="connsiteX2407" fmla="*/ 121012 w 1027267"/>
              <a:gd name="connsiteY2407" fmla="*/ 669294 h 1290069"/>
              <a:gd name="connsiteX2408" fmla="*/ 112908 w 1027267"/>
              <a:gd name="connsiteY2408" fmla="*/ 666640 h 1290069"/>
              <a:gd name="connsiteX2409" fmla="*/ 100692 w 1027267"/>
              <a:gd name="connsiteY2409" fmla="*/ 666586 h 1290069"/>
              <a:gd name="connsiteX2410" fmla="*/ 98921 w 1027267"/>
              <a:gd name="connsiteY2410" fmla="*/ 668978 h 1290069"/>
              <a:gd name="connsiteX2411" fmla="*/ 81122 w 1027267"/>
              <a:gd name="connsiteY2411" fmla="*/ 667629 h 1290069"/>
              <a:gd name="connsiteX2412" fmla="*/ 73155 w 1027267"/>
              <a:gd name="connsiteY2412" fmla="*/ 671919 h 1290069"/>
              <a:gd name="connsiteX2413" fmla="*/ 72626 w 1027267"/>
              <a:gd name="connsiteY2413" fmla="*/ 674313 h 1290069"/>
              <a:gd name="connsiteX2414" fmla="*/ 56473 w 1027267"/>
              <a:gd name="connsiteY2414" fmla="*/ 684494 h 1290069"/>
              <a:gd name="connsiteX2415" fmla="*/ 74063 w 1027267"/>
              <a:gd name="connsiteY2415" fmla="*/ 678191 h 1290069"/>
              <a:gd name="connsiteX2416" fmla="*/ 80830 w 1027267"/>
              <a:gd name="connsiteY2416" fmla="*/ 676389 h 1290069"/>
              <a:gd name="connsiteX2417" fmla="*/ 81023 w 1027267"/>
              <a:gd name="connsiteY2417" fmla="*/ 676296 h 1290069"/>
              <a:gd name="connsiteX2418" fmla="*/ 128478 w 1027267"/>
              <a:gd name="connsiteY2418" fmla="*/ 685723 h 1290069"/>
              <a:gd name="connsiteX2419" fmla="*/ 146889 w 1027267"/>
              <a:gd name="connsiteY2419" fmla="*/ 692929 h 1290069"/>
              <a:gd name="connsiteX2420" fmla="*/ 144217 w 1027267"/>
              <a:gd name="connsiteY2420" fmla="*/ 690330 h 1290069"/>
              <a:gd name="connsiteX2421" fmla="*/ 134948 w 1027267"/>
              <a:gd name="connsiteY2421" fmla="*/ 679336 h 1290069"/>
              <a:gd name="connsiteX2422" fmla="*/ 135733 w 1027267"/>
              <a:gd name="connsiteY2422" fmla="*/ 678709 h 1290069"/>
              <a:gd name="connsiteX2423" fmla="*/ 147633 w 1027267"/>
              <a:gd name="connsiteY2423" fmla="*/ 689338 h 1290069"/>
              <a:gd name="connsiteX2424" fmla="*/ 154701 w 1027267"/>
              <a:gd name="connsiteY2424" fmla="*/ 696158 h 1290069"/>
              <a:gd name="connsiteX2425" fmla="*/ 165246 w 1027267"/>
              <a:gd name="connsiteY2425" fmla="*/ 700785 h 1290069"/>
              <a:gd name="connsiteX2426" fmla="*/ 157894 w 1027267"/>
              <a:gd name="connsiteY2426" fmla="*/ 692298 h 1290069"/>
              <a:gd name="connsiteX2427" fmla="*/ 145020 w 1027267"/>
              <a:gd name="connsiteY2427" fmla="*/ 679497 h 1290069"/>
              <a:gd name="connsiteX2428" fmla="*/ 145833 w 1027267"/>
              <a:gd name="connsiteY2428" fmla="*/ 678117 h 1290069"/>
              <a:gd name="connsiteX2429" fmla="*/ 160224 w 1027267"/>
              <a:gd name="connsiteY2429" fmla="*/ 690225 h 1290069"/>
              <a:gd name="connsiteX2430" fmla="*/ 172182 w 1027267"/>
              <a:gd name="connsiteY2430" fmla="*/ 704199 h 1290069"/>
              <a:gd name="connsiteX2431" fmla="*/ 177492 w 1027267"/>
              <a:gd name="connsiteY2431" fmla="*/ 706830 h 1290069"/>
              <a:gd name="connsiteX2432" fmla="*/ 159584 w 1027267"/>
              <a:gd name="connsiteY2432" fmla="*/ 683625 h 1290069"/>
              <a:gd name="connsiteX2433" fmla="*/ 136605 w 1027267"/>
              <a:gd name="connsiteY2433" fmla="*/ 656755 h 1290069"/>
              <a:gd name="connsiteX2434" fmla="*/ 137431 w 1027267"/>
              <a:gd name="connsiteY2434" fmla="*/ 656158 h 1290069"/>
              <a:gd name="connsiteX2435" fmla="*/ 164093 w 1027267"/>
              <a:gd name="connsiteY2435" fmla="*/ 683834 h 1290069"/>
              <a:gd name="connsiteX2436" fmla="*/ 183752 w 1027267"/>
              <a:gd name="connsiteY2436" fmla="*/ 710250 h 1290069"/>
              <a:gd name="connsiteX2437" fmla="*/ 186521 w 1027267"/>
              <a:gd name="connsiteY2437" fmla="*/ 711792 h 1290069"/>
              <a:gd name="connsiteX2438" fmla="*/ 184100 w 1027267"/>
              <a:gd name="connsiteY2438" fmla="*/ 706781 h 1290069"/>
              <a:gd name="connsiteX2439" fmla="*/ 175229 w 1027267"/>
              <a:gd name="connsiteY2439" fmla="*/ 693461 h 1290069"/>
              <a:gd name="connsiteX2440" fmla="*/ 152545 w 1027267"/>
              <a:gd name="connsiteY2440" fmla="*/ 666209 h 1290069"/>
              <a:gd name="connsiteX2441" fmla="*/ 152995 w 1027267"/>
              <a:gd name="connsiteY2441" fmla="*/ 665391 h 1290069"/>
              <a:gd name="connsiteX2442" fmla="*/ 175594 w 1027267"/>
              <a:gd name="connsiteY2442" fmla="*/ 688158 h 1290069"/>
              <a:gd name="connsiteX2443" fmla="*/ 183286 w 1027267"/>
              <a:gd name="connsiteY2443" fmla="*/ 698192 h 1290069"/>
              <a:gd name="connsiteX2444" fmla="*/ 180024 w 1027267"/>
              <a:gd name="connsiteY2444" fmla="*/ 690581 h 1290069"/>
              <a:gd name="connsiteX2445" fmla="*/ 180024 w 1027267"/>
              <a:gd name="connsiteY2445" fmla="*/ 690586 h 1290069"/>
              <a:gd name="connsiteX2446" fmla="*/ 174313 w 1027267"/>
              <a:gd name="connsiteY2446" fmla="*/ 682147 h 1290069"/>
              <a:gd name="connsiteX2447" fmla="*/ 149176 w 1027267"/>
              <a:gd name="connsiteY2447" fmla="*/ 661562 h 1290069"/>
              <a:gd name="connsiteX2448" fmla="*/ 147082 w 1027267"/>
              <a:gd name="connsiteY2448" fmla="*/ 662067 h 1290069"/>
              <a:gd name="connsiteX2449" fmla="*/ 133972 w 1027267"/>
              <a:gd name="connsiteY2449" fmla="*/ 648750 h 1290069"/>
              <a:gd name="connsiteX2450" fmla="*/ 122526 w 1027267"/>
              <a:gd name="connsiteY2450" fmla="*/ 644197 h 1290069"/>
              <a:gd name="connsiteX2451" fmla="*/ 436699 w 1027267"/>
              <a:gd name="connsiteY2451" fmla="*/ 642203 h 1290069"/>
              <a:gd name="connsiteX2452" fmla="*/ 443036 w 1027267"/>
              <a:gd name="connsiteY2452" fmla="*/ 643958 h 1290069"/>
              <a:gd name="connsiteX2453" fmla="*/ 442800 w 1027267"/>
              <a:gd name="connsiteY2453" fmla="*/ 644575 h 1290069"/>
              <a:gd name="connsiteX2454" fmla="*/ 437002 w 1027267"/>
              <a:gd name="connsiteY2454" fmla="*/ 645206 h 1290069"/>
              <a:gd name="connsiteX2455" fmla="*/ 429344 w 1027267"/>
              <a:gd name="connsiteY2455" fmla="*/ 645994 h 1290069"/>
              <a:gd name="connsiteX2456" fmla="*/ 428969 w 1027267"/>
              <a:gd name="connsiteY2456" fmla="*/ 645007 h 1290069"/>
              <a:gd name="connsiteX2457" fmla="*/ 436699 w 1027267"/>
              <a:gd name="connsiteY2457" fmla="*/ 642203 h 1290069"/>
              <a:gd name="connsiteX2458" fmla="*/ 472453 w 1027267"/>
              <a:gd name="connsiteY2458" fmla="*/ 635709 h 1290069"/>
              <a:gd name="connsiteX2459" fmla="*/ 472453 w 1027267"/>
              <a:gd name="connsiteY2459" fmla="*/ 635711 h 1290069"/>
              <a:gd name="connsiteX2460" fmla="*/ 472452 w 1027267"/>
              <a:gd name="connsiteY2460" fmla="*/ 635711 h 1290069"/>
              <a:gd name="connsiteX2461" fmla="*/ 463004 w 1027267"/>
              <a:gd name="connsiteY2461" fmla="*/ 634016 h 1290069"/>
              <a:gd name="connsiteX2462" fmla="*/ 472452 w 1027267"/>
              <a:gd name="connsiteY2462" fmla="*/ 635711 h 1290069"/>
              <a:gd name="connsiteX2463" fmla="*/ 471767 w 1027267"/>
              <a:gd name="connsiteY2463" fmla="*/ 637722 h 1290069"/>
              <a:gd name="connsiteX2464" fmla="*/ 465504 w 1027267"/>
              <a:gd name="connsiteY2464" fmla="*/ 637103 h 1290069"/>
              <a:gd name="connsiteX2465" fmla="*/ 459257 w 1027267"/>
              <a:gd name="connsiteY2465" fmla="*/ 637112 h 1290069"/>
              <a:gd name="connsiteX2466" fmla="*/ 454033 w 1027267"/>
              <a:gd name="connsiteY2466" fmla="*/ 636188 h 1290069"/>
              <a:gd name="connsiteX2467" fmla="*/ 453995 w 1027267"/>
              <a:gd name="connsiteY2467" fmla="*/ 634974 h 1290069"/>
              <a:gd name="connsiteX2468" fmla="*/ 463004 w 1027267"/>
              <a:gd name="connsiteY2468" fmla="*/ 634016 h 1290069"/>
              <a:gd name="connsiteX2469" fmla="*/ 465322 w 1027267"/>
              <a:gd name="connsiteY2469" fmla="*/ 626858 h 1290069"/>
              <a:gd name="connsiteX2470" fmla="*/ 470486 w 1027267"/>
              <a:gd name="connsiteY2470" fmla="*/ 631113 h 1290069"/>
              <a:gd name="connsiteX2471" fmla="*/ 469806 w 1027267"/>
              <a:gd name="connsiteY2471" fmla="*/ 631676 h 1290069"/>
              <a:gd name="connsiteX2472" fmla="*/ 462978 w 1027267"/>
              <a:gd name="connsiteY2472" fmla="*/ 629682 h 1290069"/>
              <a:gd name="connsiteX2473" fmla="*/ 457550 w 1027267"/>
              <a:gd name="connsiteY2473" fmla="*/ 628430 h 1290069"/>
              <a:gd name="connsiteX2474" fmla="*/ 457768 w 1027267"/>
              <a:gd name="connsiteY2474" fmla="*/ 627194 h 1290069"/>
              <a:gd name="connsiteX2475" fmla="*/ 465322 w 1027267"/>
              <a:gd name="connsiteY2475" fmla="*/ 626858 h 1290069"/>
              <a:gd name="connsiteX2476" fmla="*/ 466968 w 1027267"/>
              <a:gd name="connsiteY2476" fmla="*/ 609751 h 1290069"/>
              <a:gd name="connsiteX2477" fmla="*/ 470788 w 1027267"/>
              <a:gd name="connsiteY2477" fmla="*/ 609827 h 1290069"/>
              <a:gd name="connsiteX2478" fmla="*/ 471048 w 1027267"/>
              <a:gd name="connsiteY2478" fmla="*/ 610582 h 1290069"/>
              <a:gd name="connsiteX2479" fmla="*/ 462999 w 1027267"/>
              <a:gd name="connsiteY2479" fmla="*/ 612104 h 1290069"/>
              <a:gd name="connsiteX2480" fmla="*/ 463345 w 1027267"/>
              <a:gd name="connsiteY2480" fmla="*/ 609798 h 1290069"/>
              <a:gd name="connsiteX2481" fmla="*/ 466968 w 1027267"/>
              <a:gd name="connsiteY2481" fmla="*/ 609751 h 1290069"/>
              <a:gd name="connsiteX2482" fmla="*/ 473943 w 1027267"/>
              <a:gd name="connsiteY2482" fmla="*/ 604650 h 1290069"/>
              <a:gd name="connsiteX2483" fmla="*/ 481029 w 1027267"/>
              <a:gd name="connsiteY2483" fmla="*/ 605233 h 1290069"/>
              <a:gd name="connsiteX2484" fmla="*/ 481397 w 1027267"/>
              <a:gd name="connsiteY2484" fmla="*/ 607590 h 1290069"/>
              <a:gd name="connsiteX2485" fmla="*/ 475331 w 1027267"/>
              <a:gd name="connsiteY2485" fmla="*/ 607991 h 1290069"/>
              <a:gd name="connsiteX2486" fmla="*/ 468722 w 1027267"/>
              <a:gd name="connsiteY2486" fmla="*/ 606697 h 1290069"/>
              <a:gd name="connsiteX2487" fmla="*/ 468585 w 1027267"/>
              <a:gd name="connsiteY2487" fmla="*/ 605849 h 1290069"/>
              <a:gd name="connsiteX2488" fmla="*/ 473943 w 1027267"/>
              <a:gd name="connsiteY2488" fmla="*/ 604650 h 1290069"/>
              <a:gd name="connsiteX2489" fmla="*/ 475209 w 1027267"/>
              <a:gd name="connsiteY2489" fmla="*/ 599996 h 1290069"/>
              <a:gd name="connsiteX2490" fmla="*/ 480824 w 1027267"/>
              <a:gd name="connsiteY2490" fmla="*/ 600374 h 1290069"/>
              <a:gd name="connsiteX2491" fmla="*/ 485736 w 1027267"/>
              <a:gd name="connsiteY2491" fmla="*/ 600767 h 1290069"/>
              <a:gd name="connsiteX2492" fmla="*/ 485914 w 1027267"/>
              <a:gd name="connsiteY2492" fmla="*/ 602831 h 1290069"/>
              <a:gd name="connsiteX2493" fmla="*/ 480136 w 1027267"/>
              <a:gd name="connsiteY2493" fmla="*/ 603474 h 1290069"/>
              <a:gd name="connsiteX2494" fmla="*/ 474844 w 1027267"/>
              <a:gd name="connsiteY2494" fmla="*/ 601418 h 1290069"/>
              <a:gd name="connsiteX2495" fmla="*/ 148878 w 1027267"/>
              <a:gd name="connsiteY2495" fmla="*/ 588894 h 1290069"/>
              <a:gd name="connsiteX2496" fmla="*/ 151873 w 1027267"/>
              <a:gd name="connsiteY2496" fmla="*/ 591044 h 1290069"/>
              <a:gd name="connsiteX2497" fmla="*/ 161713 w 1027267"/>
              <a:gd name="connsiteY2497" fmla="*/ 589702 h 1290069"/>
              <a:gd name="connsiteX2498" fmla="*/ 163150 w 1027267"/>
              <a:gd name="connsiteY2498" fmla="*/ 591390 h 1290069"/>
              <a:gd name="connsiteX2499" fmla="*/ 187356 w 1027267"/>
              <a:gd name="connsiteY2499" fmla="*/ 600347 h 1290069"/>
              <a:gd name="connsiteX2500" fmla="*/ 209129 w 1027267"/>
              <a:gd name="connsiteY2500" fmla="*/ 610499 h 1290069"/>
              <a:gd name="connsiteX2501" fmla="*/ 221372 w 1027267"/>
              <a:gd name="connsiteY2501" fmla="*/ 622076 h 1290069"/>
              <a:gd name="connsiteX2502" fmla="*/ 218480 w 1027267"/>
              <a:gd name="connsiteY2502" fmla="*/ 618324 h 1290069"/>
              <a:gd name="connsiteX2503" fmla="*/ 206596 w 1027267"/>
              <a:gd name="connsiteY2503" fmla="*/ 606442 h 1290069"/>
              <a:gd name="connsiteX2504" fmla="*/ 185394 w 1027267"/>
              <a:gd name="connsiteY2504" fmla="*/ 597313 h 1290069"/>
              <a:gd name="connsiteX2505" fmla="*/ 199224 w 1027267"/>
              <a:gd name="connsiteY2505" fmla="*/ 599032 h 1290069"/>
              <a:gd name="connsiteX2506" fmla="*/ 202028 w 1027267"/>
              <a:gd name="connsiteY2506" fmla="*/ 599646 h 1290069"/>
              <a:gd name="connsiteX2507" fmla="*/ 216855 w 1027267"/>
              <a:gd name="connsiteY2507" fmla="*/ 611521 h 1290069"/>
              <a:gd name="connsiteX2508" fmla="*/ 228361 w 1027267"/>
              <a:gd name="connsiteY2508" fmla="*/ 625828 h 1290069"/>
              <a:gd name="connsiteX2509" fmla="*/ 231793 w 1027267"/>
              <a:gd name="connsiteY2509" fmla="*/ 630001 h 1290069"/>
              <a:gd name="connsiteX2510" fmla="*/ 214541 w 1027267"/>
              <a:gd name="connsiteY2510" fmla="*/ 604992 h 1290069"/>
              <a:gd name="connsiteX2511" fmla="*/ 208261 w 1027267"/>
              <a:gd name="connsiteY2511" fmla="*/ 600155 h 1290069"/>
              <a:gd name="connsiteX2512" fmla="*/ 199224 w 1027267"/>
              <a:gd name="connsiteY2512" fmla="*/ 599032 h 1290069"/>
              <a:gd name="connsiteX2513" fmla="*/ 183796 w 1027267"/>
              <a:gd name="connsiteY2513" fmla="*/ 595658 h 1290069"/>
              <a:gd name="connsiteX2514" fmla="*/ 183723 w 1027267"/>
              <a:gd name="connsiteY2514" fmla="*/ 596594 h 1290069"/>
              <a:gd name="connsiteX2515" fmla="*/ 185394 w 1027267"/>
              <a:gd name="connsiteY2515" fmla="*/ 597313 h 1290069"/>
              <a:gd name="connsiteX2516" fmla="*/ 171217 w 1027267"/>
              <a:gd name="connsiteY2516" fmla="*/ 595552 h 1290069"/>
              <a:gd name="connsiteX2517" fmla="*/ 169985 w 1027267"/>
              <a:gd name="connsiteY2517" fmla="*/ 593985 h 1290069"/>
              <a:gd name="connsiteX2518" fmla="*/ 185584 w 1027267"/>
              <a:gd name="connsiteY2518" fmla="*/ 588957 h 1290069"/>
              <a:gd name="connsiteX2519" fmla="*/ 466467 w 1027267"/>
              <a:gd name="connsiteY2519" fmla="*/ 578050 h 1290069"/>
              <a:gd name="connsiteX2520" fmla="*/ 458584 w 1027267"/>
              <a:gd name="connsiteY2520" fmla="*/ 579911 h 1290069"/>
              <a:gd name="connsiteX2521" fmla="*/ 438607 w 1027267"/>
              <a:gd name="connsiteY2521" fmla="*/ 591457 h 1290069"/>
              <a:gd name="connsiteX2522" fmla="*/ 428461 w 1027267"/>
              <a:gd name="connsiteY2522" fmla="*/ 601788 h 1290069"/>
              <a:gd name="connsiteX2523" fmla="*/ 426950 w 1027267"/>
              <a:gd name="connsiteY2523" fmla="*/ 600283 h 1290069"/>
              <a:gd name="connsiteX2524" fmla="*/ 429040 w 1027267"/>
              <a:gd name="connsiteY2524" fmla="*/ 597378 h 1290069"/>
              <a:gd name="connsiteX2525" fmla="*/ 425754 w 1027267"/>
              <a:gd name="connsiteY2525" fmla="*/ 584329 h 1290069"/>
              <a:gd name="connsiteX2526" fmla="*/ 418433 w 1027267"/>
              <a:gd name="connsiteY2526" fmla="*/ 588528 h 1290069"/>
              <a:gd name="connsiteX2527" fmla="*/ 411704 w 1027267"/>
              <a:gd name="connsiteY2527" fmla="*/ 597202 h 1290069"/>
              <a:gd name="connsiteX2528" fmla="*/ 399796 w 1027267"/>
              <a:gd name="connsiteY2528" fmla="*/ 625865 h 1290069"/>
              <a:gd name="connsiteX2529" fmla="*/ 399210 w 1027267"/>
              <a:gd name="connsiteY2529" fmla="*/ 626763 h 1290069"/>
              <a:gd name="connsiteX2530" fmla="*/ 399174 w 1027267"/>
              <a:gd name="connsiteY2530" fmla="*/ 627037 h 1290069"/>
              <a:gd name="connsiteX2531" fmla="*/ 395769 w 1027267"/>
              <a:gd name="connsiteY2531" fmla="*/ 626144 h 1290069"/>
              <a:gd name="connsiteX2532" fmla="*/ 390767 w 1027267"/>
              <a:gd name="connsiteY2532" fmla="*/ 609354 h 1290069"/>
              <a:gd name="connsiteX2533" fmla="*/ 374888 w 1027267"/>
              <a:gd name="connsiteY2533" fmla="*/ 601135 h 1290069"/>
              <a:gd name="connsiteX2534" fmla="*/ 359596 w 1027267"/>
              <a:gd name="connsiteY2534" fmla="*/ 620213 h 1290069"/>
              <a:gd name="connsiteX2535" fmla="*/ 354946 w 1027267"/>
              <a:gd name="connsiteY2535" fmla="*/ 639837 h 1290069"/>
              <a:gd name="connsiteX2536" fmla="*/ 352077 w 1027267"/>
              <a:gd name="connsiteY2536" fmla="*/ 639158 h 1290069"/>
              <a:gd name="connsiteX2537" fmla="*/ 350502 w 1027267"/>
              <a:gd name="connsiteY2537" fmla="*/ 618076 h 1290069"/>
              <a:gd name="connsiteX2538" fmla="*/ 335445 w 1027267"/>
              <a:gd name="connsiteY2538" fmla="*/ 641159 h 1290069"/>
              <a:gd name="connsiteX2539" fmla="*/ 332828 w 1027267"/>
              <a:gd name="connsiteY2539" fmla="*/ 649572 h 1290069"/>
              <a:gd name="connsiteX2540" fmla="*/ 330872 w 1027267"/>
              <a:gd name="connsiteY2540" fmla="*/ 649950 h 1290069"/>
              <a:gd name="connsiteX2541" fmla="*/ 327151 w 1027267"/>
              <a:gd name="connsiteY2541" fmla="*/ 665578 h 1290069"/>
              <a:gd name="connsiteX2542" fmla="*/ 323832 w 1027267"/>
              <a:gd name="connsiteY2542" fmla="*/ 689638 h 1290069"/>
              <a:gd name="connsiteX2543" fmla="*/ 312238 w 1027267"/>
              <a:gd name="connsiteY2543" fmla="*/ 728765 h 1290069"/>
              <a:gd name="connsiteX2544" fmla="*/ 309344 w 1027267"/>
              <a:gd name="connsiteY2544" fmla="*/ 727817 h 1290069"/>
              <a:gd name="connsiteX2545" fmla="*/ 311389 w 1027267"/>
              <a:gd name="connsiteY2545" fmla="*/ 698288 h 1290069"/>
              <a:gd name="connsiteX2546" fmla="*/ 304060 w 1027267"/>
              <a:gd name="connsiteY2546" fmla="*/ 667889 h 1290069"/>
              <a:gd name="connsiteX2547" fmla="*/ 296876 w 1027267"/>
              <a:gd name="connsiteY2547" fmla="*/ 654923 h 1290069"/>
              <a:gd name="connsiteX2548" fmla="*/ 289506 w 1027267"/>
              <a:gd name="connsiteY2548" fmla="*/ 669213 h 1290069"/>
              <a:gd name="connsiteX2549" fmla="*/ 284970 w 1027267"/>
              <a:gd name="connsiteY2549" fmla="*/ 680002 h 1290069"/>
              <a:gd name="connsiteX2550" fmla="*/ 279935 w 1027267"/>
              <a:gd name="connsiteY2550" fmla="*/ 698886 h 1290069"/>
              <a:gd name="connsiteX2551" fmla="*/ 279658 w 1027267"/>
              <a:gd name="connsiteY2551" fmla="*/ 759908 h 1290069"/>
              <a:gd name="connsiteX2552" fmla="*/ 278879 w 1027267"/>
              <a:gd name="connsiteY2552" fmla="*/ 782300 h 1290069"/>
              <a:gd name="connsiteX2553" fmla="*/ 283041 w 1027267"/>
              <a:gd name="connsiteY2553" fmla="*/ 774712 h 1290069"/>
              <a:gd name="connsiteX2554" fmla="*/ 283042 w 1027267"/>
              <a:gd name="connsiteY2554" fmla="*/ 774708 h 1290069"/>
              <a:gd name="connsiteX2555" fmla="*/ 283860 w 1027267"/>
              <a:gd name="connsiteY2555" fmla="*/ 754088 h 1290069"/>
              <a:gd name="connsiteX2556" fmla="*/ 284441 w 1027267"/>
              <a:gd name="connsiteY2556" fmla="*/ 732572 h 1290069"/>
              <a:gd name="connsiteX2557" fmla="*/ 285817 w 1027267"/>
              <a:gd name="connsiteY2557" fmla="*/ 732511 h 1290069"/>
              <a:gd name="connsiteX2558" fmla="*/ 286602 w 1027267"/>
              <a:gd name="connsiteY2558" fmla="*/ 758651 h 1290069"/>
              <a:gd name="connsiteX2559" fmla="*/ 286274 w 1027267"/>
              <a:gd name="connsiteY2559" fmla="*/ 769130 h 1290069"/>
              <a:gd name="connsiteX2560" fmla="*/ 286340 w 1027267"/>
              <a:gd name="connsiteY2560" fmla="*/ 769019 h 1290069"/>
              <a:gd name="connsiteX2561" fmla="*/ 291081 w 1027267"/>
              <a:gd name="connsiteY2561" fmla="*/ 733754 h 1290069"/>
              <a:gd name="connsiteX2562" fmla="*/ 289607 w 1027267"/>
              <a:gd name="connsiteY2562" fmla="*/ 686858 h 1290069"/>
              <a:gd name="connsiteX2563" fmla="*/ 291007 w 1027267"/>
              <a:gd name="connsiteY2563" fmla="*/ 686763 h 1290069"/>
              <a:gd name="connsiteX2564" fmla="*/ 294285 w 1027267"/>
              <a:gd name="connsiteY2564" fmla="*/ 733076 h 1290069"/>
              <a:gd name="connsiteX2565" fmla="*/ 296160 w 1027267"/>
              <a:gd name="connsiteY2565" fmla="*/ 718686 h 1290069"/>
              <a:gd name="connsiteX2566" fmla="*/ 300418 w 1027267"/>
              <a:gd name="connsiteY2566" fmla="*/ 691077 h 1290069"/>
              <a:gd name="connsiteX2567" fmla="*/ 302524 w 1027267"/>
              <a:gd name="connsiteY2567" fmla="*/ 690626 h 1290069"/>
              <a:gd name="connsiteX2568" fmla="*/ 301898 w 1027267"/>
              <a:gd name="connsiteY2568" fmla="*/ 699906 h 1290069"/>
              <a:gd name="connsiteX2569" fmla="*/ 298944 w 1027267"/>
              <a:gd name="connsiteY2569" fmla="*/ 716060 h 1290069"/>
              <a:gd name="connsiteX2570" fmla="*/ 292293 w 1027267"/>
              <a:gd name="connsiteY2570" fmla="*/ 756332 h 1290069"/>
              <a:gd name="connsiteX2571" fmla="*/ 291899 w 1027267"/>
              <a:gd name="connsiteY2571" fmla="*/ 759968 h 1290069"/>
              <a:gd name="connsiteX2572" fmla="*/ 292320 w 1027267"/>
              <a:gd name="connsiteY2572" fmla="*/ 759331 h 1290069"/>
              <a:gd name="connsiteX2573" fmla="*/ 298717 w 1027267"/>
              <a:gd name="connsiteY2573" fmla="*/ 743998 h 1290069"/>
              <a:gd name="connsiteX2574" fmla="*/ 302543 w 1027267"/>
              <a:gd name="connsiteY2574" fmla="*/ 724340 h 1290069"/>
              <a:gd name="connsiteX2575" fmla="*/ 303788 w 1027267"/>
              <a:gd name="connsiteY2575" fmla="*/ 724716 h 1290069"/>
              <a:gd name="connsiteX2576" fmla="*/ 300850 w 1027267"/>
              <a:gd name="connsiteY2576" fmla="*/ 746615 h 1290069"/>
              <a:gd name="connsiteX2577" fmla="*/ 323422 w 1027267"/>
              <a:gd name="connsiteY2577" fmla="*/ 716676 h 1290069"/>
              <a:gd name="connsiteX2578" fmla="*/ 330074 w 1027267"/>
              <a:gd name="connsiteY2578" fmla="*/ 693922 h 1290069"/>
              <a:gd name="connsiteX2579" fmla="*/ 334810 w 1027267"/>
              <a:gd name="connsiteY2579" fmla="*/ 661060 h 1290069"/>
              <a:gd name="connsiteX2580" fmla="*/ 335833 w 1027267"/>
              <a:gd name="connsiteY2580" fmla="*/ 660738 h 1290069"/>
              <a:gd name="connsiteX2581" fmla="*/ 334374 w 1027267"/>
              <a:gd name="connsiteY2581" fmla="*/ 686707 h 1290069"/>
              <a:gd name="connsiteX2582" fmla="*/ 344308 w 1027267"/>
              <a:gd name="connsiteY2582" fmla="*/ 667244 h 1290069"/>
              <a:gd name="connsiteX2583" fmla="*/ 345694 w 1027267"/>
              <a:gd name="connsiteY2583" fmla="*/ 667518 h 1290069"/>
              <a:gd name="connsiteX2584" fmla="*/ 338187 w 1027267"/>
              <a:gd name="connsiteY2584" fmla="*/ 685916 h 1290069"/>
              <a:gd name="connsiteX2585" fmla="*/ 329107 w 1027267"/>
              <a:gd name="connsiteY2585" fmla="*/ 708661 h 1290069"/>
              <a:gd name="connsiteX2586" fmla="*/ 328676 w 1027267"/>
              <a:gd name="connsiteY2586" fmla="*/ 710222 h 1290069"/>
              <a:gd name="connsiteX2587" fmla="*/ 329970 w 1027267"/>
              <a:gd name="connsiteY2587" fmla="*/ 708668 h 1290069"/>
              <a:gd name="connsiteX2588" fmla="*/ 334205 w 1027267"/>
              <a:gd name="connsiteY2588" fmla="*/ 700101 h 1290069"/>
              <a:gd name="connsiteX2589" fmla="*/ 342191 w 1027267"/>
              <a:gd name="connsiteY2589" fmla="*/ 686177 h 1290069"/>
              <a:gd name="connsiteX2590" fmla="*/ 344101 w 1027267"/>
              <a:gd name="connsiteY2590" fmla="*/ 687695 h 1290069"/>
              <a:gd name="connsiteX2591" fmla="*/ 336184 w 1027267"/>
              <a:gd name="connsiteY2591" fmla="*/ 701238 h 1290069"/>
              <a:gd name="connsiteX2592" fmla="*/ 365116 w 1027267"/>
              <a:gd name="connsiteY2592" fmla="*/ 668977 h 1290069"/>
              <a:gd name="connsiteX2593" fmla="*/ 372812 w 1027267"/>
              <a:gd name="connsiteY2593" fmla="*/ 651608 h 1290069"/>
              <a:gd name="connsiteX2594" fmla="*/ 377036 w 1027267"/>
              <a:gd name="connsiteY2594" fmla="*/ 625250 h 1290069"/>
              <a:gd name="connsiteX2595" fmla="*/ 378454 w 1027267"/>
              <a:gd name="connsiteY2595" fmla="*/ 625493 h 1290069"/>
              <a:gd name="connsiteX2596" fmla="*/ 375929 w 1027267"/>
              <a:gd name="connsiteY2596" fmla="*/ 652424 h 1290069"/>
              <a:gd name="connsiteX2597" fmla="*/ 371533 w 1027267"/>
              <a:gd name="connsiteY2597" fmla="*/ 662533 h 1290069"/>
              <a:gd name="connsiteX2598" fmla="*/ 433561 w 1027267"/>
              <a:gd name="connsiteY2598" fmla="*/ 618561 h 1290069"/>
              <a:gd name="connsiteX2599" fmla="*/ 439115 w 1027267"/>
              <a:gd name="connsiteY2599" fmla="*/ 612864 h 1290069"/>
              <a:gd name="connsiteX2600" fmla="*/ 450561 w 1027267"/>
              <a:gd name="connsiteY2600" fmla="*/ 594236 h 1290069"/>
              <a:gd name="connsiteX2601" fmla="*/ 451770 w 1027267"/>
              <a:gd name="connsiteY2601" fmla="*/ 594634 h 1290069"/>
              <a:gd name="connsiteX2602" fmla="*/ 442258 w 1027267"/>
              <a:gd name="connsiteY2602" fmla="*/ 615008 h 1290069"/>
              <a:gd name="connsiteX2603" fmla="*/ 455087 w 1027267"/>
              <a:gd name="connsiteY2603" fmla="*/ 606880 h 1290069"/>
              <a:gd name="connsiteX2604" fmla="*/ 465706 w 1027267"/>
              <a:gd name="connsiteY2604" fmla="*/ 601299 h 1290069"/>
              <a:gd name="connsiteX2605" fmla="*/ 466299 w 1027267"/>
              <a:gd name="connsiteY2605" fmla="*/ 602086 h 1290069"/>
              <a:gd name="connsiteX2606" fmla="*/ 459098 w 1027267"/>
              <a:gd name="connsiteY2606" fmla="*/ 609328 h 1290069"/>
              <a:gd name="connsiteX2607" fmla="*/ 446788 w 1027267"/>
              <a:gd name="connsiteY2607" fmla="*/ 618848 h 1290069"/>
              <a:gd name="connsiteX2608" fmla="*/ 451499 w 1027267"/>
              <a:gd name="connsiteY2608" fmla="*/ 618771 h 1290069"/>
              <a:gd name="connsiteX2609" fmla="*/ 452192 w 1027267"/>
              <a:gd name="connsiteY2609" fmla="*/ 620680 h 1290069"/>
              <a:gd name="connsiteX2610" fmla="*/ 445287 w 1027267"/>
              <a:gd name="connsiteY2610" fmla="*/ 622597 h 1290069"/>
              <a:gd name="connsiteX2611" fmla="*/ 439295 w 1027267"/>
              <a:gd name="connsiteY2611" fmla="*/ 621880 h 1290069"/>
              <a:gd name="connsiteX2612" fmla="*/ 439176 w 1027267"/>
              <a:gd name="connsiteY2612" fmla="*/ 621922 h 1290069"/>
              <a:gd name="connsiteX2613" fmla="*/ 418488 w 1027267"/>
              <a:gd name="connsiteY2613" fmla="*/ 634746 h 1290069"/>
              <a:gd name="connsiteX2614" fmla="*/ 420593 w 1027267"/>
              <a:gd name="connsiteY2614" fmla="*/ 634259 h 1290069"/>
              <a:gd name="connsiteX2615" fmla="*/ 430869 w 1027267"/>
              <a:gd name="connsiteY2615" fmla="*/ 635646 h 1290069"/>
              <a:gd name="connsiteX2616" fmla="*/ 429824 w 1027267"/>
              <a:gd name="connsiteY2616" fmla="*/ 637101 h 1290069"/>
              <a:gd name="connsiteX2617" fmla="*/ 418956 w 1027267"/>
              <a:gd name="connsiteY2617" fmla="*/ 638140 h 1290069"/>
              <a:gd name="connsiteX2618" fmla="*/ 409983 w 1027267"/>
              <a:gd name="connsiteY2618" fmla="*/ 640623 h 1290069"/>
              <a:gd name="connsiteX2619" fmla="*/ 401577 w 1027267"/>
              <a:gd name="connsiteY2619" fmla="*/ 646813 h 1290069"/>
              <a:gd name="connsiteX2620" fmla="*/ 416189 w 1027267"/>
              <a:gd name="connsiteY2620" fmla="*/ 646000 h 1290069"/>
              <a:gd name="connsiteX2621" fmla="*/ 415755 w 1027267"/>
              <a:gd name="connsiteY2621" fmla="*/ 647544 h 1290069"/>
              <a:gd name="connsiteX2622" fmla="*/ 399436 w 1027267"/>
              <a:gd name="connsiteY2622" fmla="*/ 650932 h 1290069"/>
              <a:gd name="connsiteX2623" fmla="*/ 390266 w 1027267"/>
              <a:gd name="connsiteY2623" fmla="*/ 655795 h 1290069"/>
              <a:gd name="connsiteX2624" fmla="*/ 376686 w 1027267"/>
              <a:gd name="connsiteY2624" fmla="*/ 667663 h 1290069"/>
              <a:gd name="connsiteX2625" fmla="*/ 379718 w 1027267"/>
              <a:gd name="connsiteY2625" fmla="*/ 666406 h 1290069"/>
              <a:gd name="connsiteX2626" fmla="*/ 401467 w 1027267"/>
              <a:gd name="connsiteY2626" fmla="*/ 657571 h 1290069"/>
              <a:gd name="connsiteX2627" fmla="*/ 402014 w 1027267"/>
              <a:gd name="connsiteY2627" fmla="*/ 658692 h 1290069"/>
              <a:gd name="connsiteX2628" fmla="*/ 381267 w 1027267"/>
              <a:gd name="connsiteY2628" fmla="*/ 669194 h 1290069"/>
              <a:gd name="connsiteX2629" fmla="*/ 369557 w 1027267"/>
              <a:gd name="connsiteY2629" fmla="*/ 674440 h 1290069"/>
              <a:gd name="connsiteX2630" fmla="*/ 368769 w 1027267"/>
              <a:gd name="connsiteY2630" fmla="*/ 675189 h 1290069"/>
              <a:gd name="connsiteX2631" fmla="*/ 396291 w 1027267"/>
              <a:gd name="connsiteY2631" fmla="*/ 664843 h 1290069"/>
              <a:gd name="connsiteX2632" fmla="*/ 411202 w 1027267"/>
              <a:gd name="connsiteY2632" fmla="*/ 660547 h 1290069"/>
              <a:gd name="connsiteX2633" fmla="*/ 423700 w 1027267"/>
              <a:gd name="connsiteY2633" fmla="*/ 653176 h 1290069"/>
              <a:gd name="connsiteX2634" fmla="*/ 447884 w 1027267"/>
              <a:gd name="connsiteY2634" fmla="*/ 645476 h 1290069"/>
              <a:gd name="connsiteX2635" fmla="*/ 461378 w 1027267"/>
              <a:gd name="connsiteY2635" fmla="*/ 644802 h 1290069"/>
              <a:gd name="connsiteX2636" fmla="*/ 468993 w 1027267"/>
              <a:gd name="connsiteY2636" fmla="*/ 641840 h 1290069"/>
              <a:gd name="connsiteX2637" fmla="*/ 463573 w 1027267"/>
              <a:gd name="connsiteY2637" fmla="*/ 643080 h 1290069"/>
              <a:gd name="connsiteX2638" fmla="*/ 456077 w 1027267"/>
              <a:gd name="connsiteY2638" fmla="*/ 641402 h 1290069"/>
              <a:gd name="connsiteX2639" fmla="*/ 437230 w 1027267"/>
              <a:gd name="connsiteY2639" fmla="*/ 641283 h 1290069"/>
              <a:gd name="connsiteX2640" fmla="*/ 436685 w 1027267"/>
              <a:gd name="connsiteY2640" fmla="*/ 640379 h 1290069"/>
              <a:gd name="connsiteX2641" fmla="*/ 451451 w 1027267"/>
              <a:gd name="connsiteY2641" fmla="*/ 637199 h 1290069"/>
              <a:gd name="connsiteX2642" fmla="*/ 462839 w 1027267"/>
              <a:gd name="connsiteY2642" fmla="*/ 639230 h 1290069"/>
              <a:gd name="connsiteX2643" fmla="*/ 470219 w 1027267"/>
              <a:gd name="connsiteY2643" fmla="*/ 640813 h 1290069"/>
              <a:gd name="connsiteX2644" fmla="*/ 470218 w 1027267"/>
              <a:gd name="connsiteY2644" fmla="*/ 640814 h 1290069"/>
              <a:gd name="connsiteX2645" fmla="*/ 470261 w 1027267"/>
              <a:gd name="connsiteY2645" fmla="*/ 641347 h 1290069"/>
              <a:gd name="connsiteX2646" fmla="*/ 473056 w 1027267"/>
              <a:gd name="connsiteY2646" fmla="*/ 640260 h 1290069"/>
              <a:gd name="connsiteX2647" fmla="*/ 460967 w 1027267"/>
              <a:gd name="connsiteY2647" fmla="*/ 621913 h 1290069"/>
              <a:gd name="connsiteX2648" fmla="*/ 460314 w 1027267"/>
              <a:gd name="connsiteY2648" fmla="*/ 619241 h 1290069"/>
              <a:gd name="connsiteX2649" fmla="*/ 482309 w 1027267"/>
              <a:gd name="connsiteY2649" fmla="*/ 609586 h 1290069"/>
              <a:gd name="connsiteX2650" fmla="*/ 485654 w 1027267"/>
              <a:gd name="connsiteY2650" fmla="*/ 597630 h 1290069"/>
              <a:gd name="connsiteX2651" fmla="*/ 478773 w 1027267"/>
              <a:gd name="connsiteY2651" fmla="*/ 595813 h 1290069"/>
              <a:gd name="connsiteX2652" fmla="*/ 468793 w 1027267"/>
              <a:gd name="connsiteY2652" fmla="*/ 592381 h 1290069"/>
              <a:gd name="connsiteX2653" fmla="*/ 467601 w 1027267"/>
              <a:gd name="connsiteY2653" fmla="*/ 589698 h 1290069"/>
              <a:gd name="connsiteX2654" fmla="*/ 475545 w 1027267"/>
              <a:gd name="connsiteY2654" fmla="*/ 582892 h 1290069"/>
              <a:gd name="connsiteX2655" fmla="*/ 466467 w 1027267"/>
              <a:gd name="connsiteY2655" fmla="*/ 578050 h 1290069"/>
              <a:gd name="connsiteX2656" fmla="*/ 375763 w 1027267"/>
              <a:gd name="connsiteY2656" fmla="*/ 575546 h 1290069"/>
              <a:gd name="connsiteX2657" fmla="*/ 344593 w 1027267"/>
              <a:gd name="connsiteY2657" fmla="*/ 580198 h 1290069"/>
              <a:gd name="connsiteX2658" fmla="*/ 353177 w 1027267"/>
              <a:gd name="connsiteY2658" fmla="*/ 576711 h 1290069"/>
              <a:gd name="connsiteX2659" fmla="*/ 177079 w 1027267"/>
              <a:gd name="connsiteY2659" fmla="*/ 571231 h 1290069"/>
              <a:gd name="connsiteX2660" fmla="*/ 162367 w 1027267"/>
              <a:gd name="connsiteY2660" fmla="*/ 574395 h 1290069"/>
              <a:gd name="connsiteX2661" fmla="*/ 162366 w 1027267"/>
              <a:gd name="connsiteY2661" fmla="*/ 574396 h 1290069"/>
              <a:gd name="connsiteX2662" fmla="*/ 162045 w 1027267"/>
              <a:gd name="connsiteY2662" fmla="*/ 576737 h 1290069"/>
              <a:gd name="connsiteX2663" fmla="*/ 153217 w 1027267"/>
              <a:gd name="connsiteY2663" fmla="*/ 582727 h 1290069"/>
              <a:gd name="connsiteX2664" fmla="*/ 150592 w 1027267"/>
              <a:gd name="connsiteY2664" fmla="*/ 585748 h 1290069"/>
              <a:gd name="connsiteX2665" fmla="*/ 185625 w 1027267"/>
              <a:gd name="connsiteY2665" fmla="*/ 585816 h 1290069"/>
              <a:gd name="connsiteX2666" fmla="*/ 205568 w 1027267"/>
              <a:gd name="connsiteY2666" fmla="*/ 593770 h 1290069"/>
              <a:gd name="connsiteX2667" fmla="*/ 205445 w 1027267"/>
              <a:gd name="connsiteY2667" fmla="*/ 593618 h 1290069"/>
              <a:gd name="connsiteX2668" fmla="*/ 186354 w 1027267"/>
              <a:gd name="connsiteY2668" fmla="*/ 573188 h 1290069"/>
              <a:gd name="connsiteX2669" fmla="*/ 177079 w 1027267"/>
              <a:gd name="connsiteY2669" fmla="*/ 571231 h 1290069"/>
              <a:gd name="connsiteX2670" fmla="*/ 213075 w 1027267"/>
              <a:gd name="connsiteY2670" fmla="*/ 545890 h 1290069"/>
              <a:gd name="connsiteX2671" fmla="*/ 213963 w 1027267"/>
              <a:gd name="connsiteY2671" fmla="*/ 553372 h 1290069"/>
              <a:gd name="connsiteX2672" fmla="*/ 212431 w 1027267"/>
              <a:gd name="connsiteY2672" fmla="*/ 553708 h 1290069"/>
              <a:gd name="connsiteX2673" fmla="*/ 210166 w 1027267"/>
              <a:gd name="connsiteY2673" fmla="*/ 546656 h 1290069"/>
              <a:gd name="connsiteX2674" fmla="*/ 213075 w 1027267"/>
              <a:gd name="connsiteY2674" fmla="*/ 545890 h 1290069"/>
              <a:gd name="connsiteX2675" fmla="*/ 203316 w 1027267"/>
              <a:gd name="connsiteY2675" fmla="*/ 528849 h 1290069"/>
              <a:gd name="connsiteX2676" fmla="*/ 204799 w 1027267"/>
              <a:gd name="connsiteY2676" fmla="*/ 535789 h 1290069"/>
              <a:gd name="connsiteX2677" fmla="*/ 202155 w 1027267"/>
              <a:gd name="connsiteY2677" fmla="*/ 536800 h 1290069"/>
              <a:gd name="connsiteX2678" fmla="*/ 202307 w 1027267"/>
              <a:gd name="connsiteY2678" fmla="*/ 528901 h 1290069"/>
              <a:gd name="connsiteX2679" fmla="*/ 203316 w 1027267"/>
              <a:gd name="connsiteY2679" fmla="*/ 528849 h 1290069"/>
              <a:gd name="connsiteX2680" fmla="*/ 116938 w 1027267"/>
              <a:gd name="connsiteY2680" fmla="*/ 527734 h 1290069"/>
              <a:gd name="connsiteX2681" fmla="*/ 87070 w 1027267"/>
              <a:gd name="connsiteY2681" fmla="*/ 530139 h 1290069"/>
              <a:gd name="connsiteX2682" fmla="*/ 86908 w 1027267"/>
              <a:gd name="connsiteY2682" fmla="*/ 530487 h 1290069"/>
              <a:gd name="connsiteX2683" fmla="*/ 99332 w 1027267"/>
              <a:gd name="connsiteY2683" fmla="*/ 536131 h 1290069"/>
              <a:gd name="connsiteX2684" fmla="*/ 99333 w 1027267"/>
              <a:gd name="connsiteY2684" fmla="*/ 536131 h 1290069"/>
              <a:gd name="connsiteX2685" fmla="*/ 119783 w 1027267"/>
              <a:gd name="connsiteY2685" fmla="*/ 537775 h 1290069"/>
              <a:gd name="connsiteX2686" fmla="*/ 134814 w 1027267"/>
              <a:gd name="connsiteY2686" fmla="*/ 537553 h 1290069"/>
              <a:gd name="connsiteX2687" fmla="*/ 146579 w 1027267"/>
              <a:gd name="connsiteY2687" fmla="*/ 543711 h 1290069"/>
              <a:gd name="connsiteX2688" fmla="*/ 145903 w 1027267"/>
              <a:gd name="connsiteY2688" fmla="*/ 545607 h 1290069"/>
              <a:gd name="connsiteX2689" fmla="*/ 136135 w 1027267"/>
              <a:gd name="connsiteY2689" fmla="*/ 541326 h 1290069"/>
              <a:gd name="connsiteX2690" fmla="*/ 128157 w 1027267"/>
              <a:gd name="connsiteY2690" fmla="*/ 540032 h 1290069"/>
              <a:gd name="connsiteX2691" fmla="*/ 112732 w 1027267"/>
              <a:gd name="connsiteY2691" fmla="*/ 554595 h 1290069"/>
              <a:gd name="connsiteX2692" fmla="*/ 113015 w 1027267"/>
              <a:gd name="connsiteY2692" fmla="*/ 556871 h 1290069"/>
              <a:gd name="connsiteX2693" fmla="*/ 105445 w 1027267"/>
              <a:gd name="connsiteY2693" fmla="*/ 567966 h 1290069"/>
              <a:gd name="connsiteX2694" fmla="*/ 122470 w 1027267"/>
              <a:gd name="connsiteY2694" fmla="*/ 574836 h 1290069"/>
              <a:gd name="connsiteX2695" fmla="*/ 144222 w 1027267"/>
              <a:gd name="connsiteY2695" fmla="*/ 566131 h 1290069"/>
              <a:gd name="connsiteX2696" fmla="*/ 178453 w 1027267"/>
              <a:gd name="connsiteY2696" fmla="*/ 565754 h 1290069"/>
              <a:gd name="connsiteX2697" fmla="*/ 170608 w 1027267"/>
              <a:gd name="connsiteY2697" fmla="*/ 558834 h 1290069"/>
              <a:gd name="connsiteX2698" fmla="*/ 154987 w 1027267"/>
              <a:gd name="connsiteY2698" fmla="*/ 555495 h 1290069"/>
              <a:gd name="connsiteX2699" fmla="*/ 146436 w 1027267"/>
              <a:gd name="connsiteY2699" fmla="*/ 555724 h 1290069"/>
              <a:gd name="connsiteX2700" fmla="*/ 146392 w 1027267"/>
              <a:gd name="connsiteY2700" fmla="*/ 555721 h 1290069"/>
              <a:gd name="connsiteX2701" fmla="*/ 116244 w 1027267"/>
              <a:gd name="connsiteY2701" fmla="*/ 567412 h 1290069"/>
              <a:gd name="connsiteX2702" fmla="*/ 115265 w 1027267"/>
              <a:gd name="connsiteY2702" fmla="*/ 566245 h 1290069"/>
              <a:gd name="connsiteX2703" fmla="*/ 136772 w 1027267"/>
              <a:gd name="connsiteY2703" fmla="*/ 554525 h 1290069"/>
              <a:gd name="connsiteX2704" fmla="*/ 124861 w 1027267"/>
              <a:gd name="connsiteY2704" fmla="*/ 552084 h 1290069"/>
              <a:gd name="connsiteX2705" fmla="*/ 125027 w 1027267"/>
              <a:gd name="connsiteY2705" fmla="*/ 549760 h 1290069"/>
              <a:gd name="connsiteX2706" fmla="*/ 144080 w 1027267"/>
              <a:gd name="connsiteY2706" fmla="*/ 553007 h 1290069"/>
              <a:gd name="connsiteX2707" fmla="*/ 155349 w 1027267"/>
              <a:gd name="connsiteY2707" fmla="*/ 552700 h 1290069"/>
              <a:gd name="connsiteX2708" fmla="*/ 163135 w 1027267"/>
              <a:gd name="connsiteY2708" fmla="*/ 552508 h 1290069"/>
              <a:gd name="connsiteX2709" fmla="*/ 140456 w 1027267"/>
              <a:gd name="connsiteY2709" fmla="*/ 533914 h 1290069"/>
              <a:gd name="connsiteX2710" fmla="*/ 116938 w 1027267"/>
              <a:gd name="connsiteY2710" fmla="*/ 527734 h 1290069"/>
              <a:gd name="connsiteX2711" fmla="*/ 208873 w 1027267"/>
              <a:gd name="connsiteY2711" fmla="*/ 516666 h 1290069"/>
              <a:gd name="connsiteX2712" fmla="*/ 196523 w 1027267"/>
              <a:gd name="connsiteY2712" fmla="*/ 545920 h 1290069"/>
              <a:gd name="connsiteX2713" fmla="*/ 198534 w 1027267"/>
              <a:gd name="connsiteY2713" fmla="*/ 547660 h 1290069"/>
              <a:gd name="connsiteX2714" fmla="*/ 201178 w 1027267"/>
              <a:gd name="connsiteY2714" fmla="*/ 550447 h 1290069"/>
              <a:gd name="connsiteX2715" fmla="*/ 210515 w 1027267"/>
              <a:gd name="connsiteY2715" fmla="*/ 584582 h 1290069"/>
              <a:gd name="connsiteX2716" fmla="*/ 211611 w 1027267"/>
              <a:gd name="connsiteY2716" fmla="*/ 585729 h 1290069"/>
              <a:gd name="connsiteX2717" fmla="*/ 209983 w 1027267"/>
              <a:gd name="connsiteY2717" fmla="*/ 579696 h 1290069"/>
              <a:gd name="connsiteX2718" fmla="*/ 204561 w 1027267"/>
              <a:gd name="connsiteY2718" fmla="*/ 544474 h 1290069"/>
              <a:gd name="connsiteX2719" fmla="*/ 205712 w 1027267"/>
              <a:gd name="connsiteY2719" fmla="*/ 544182 h 1290069"/>
              <a:gd name="connsiteX2720" fmla="*/ 213491 w 1027267"/>
              <a:gd name="connsiteY2720" fmla="*/ 578741 h 1290069"/>
              <a:gd name="connsiteX2721" fmla="*/ 219996 w 1027267"/>
              <a:gd name="connsiteY2721" fmla="*/ 594718 h 1290069"/>
              <a:gd name="connsiteX2722" fmla="*/ 219998 w 1027267"/>
              <a:gd name="connsiteY2722" fmla="*/ 594717 h 1290069"/>
              <a:gd name="connsiteX2723" fmla="*/ 221462 w 1027267"/>
              <a:gd name="connsiteY2723" fmla="*/ 596332 h 1290069"/>
              <a:gd name="connsiteX2724" fmla="*/ 223370 w 1027267"/>
              <a:gd name="connsiteY2724" fmla="*/ 598499 h 1290069"/>
              <a:gd name="connsiteX2725" fmla="*/ 212928 w 1027267"/>
              <a:gd name="connsiteY2725" fmla="*/ 557400 h 1290069"/>
              <a:gd name="connsiteX2726" fmla="*/ 214799 w 1027267"/>
              <a:gd name="connsiteY2726" fmla="*/ 556825 h 1290069"/>
              <a:gd name="connsiteX2727" fmla="*/ 219306 w 1027267"/>
              <a:gd name="connsiteY2727" fmla="*/ 571721 h 1290069"/>
              <a:gd name="connsiteX2728" fmla="*/ 226285 w 1027267"/>
              <a:gd name="connsiteY2728" fmla="*/ 593117 h 1290069"/>
              <a:gd name="connsiteX2729" fmla="*/ 226791 w 1027267"/>
              <a:gd name="connsiteY2729" fmla="*/ 594354 h 1290069"/>
              <a:gd name="connsiteX2730" fmla="*/ 225688 w 1027267"/>
              <a:gd name="connsiteY2730" fmla="*/ 588758 h 1290069"/>
              <a:gd name="connsiteX2731" fmla="*/ 221098 w 1027267"/>
              <a:gd name="connsiteY2731" fmla="*/ 558210 h 1290069"/>
              <a:gd name="connsiteX2732" fmla="*/ 222833 w 1027267"/>
              <a:gd name="connsiteY2732" fmla="*/ 557804 h 1290069"/>
              <a:gd name="connsiteX2733" fmla="*/ 229369 w 1027267"/>
              <a:gd name="connsiteY2733" fmla="*/ 587697 h 1290069"/>
              <a:gd name="connsiteX2734" fmla="*/ 232514 w 1027267"/>
              <a:gd name="connsiteY2734" fmla="*/ 599359 h 1290069"/>
              <a:gd name="connsiteX2735" fmla="*/ 227820 w 1027267"/>
              <a:gd name="connsiteY2735" fmla="*/ 562003 h 1290069"/>
              <a:gd name="connsiteX2736" fmla="*/ 221908 w 1027267"/>
              <a:gd name="connsiteY2736" fmla="*/ 550348 h 1290069"/>
              <a:gd name="connsiteX2737" fmla="*/ 219848 w 1027267"/>
              <a:gd name="connsiteY2737" fmla="*/ 546656 h 1290069"/>
              <a:gd name="connsiteX2738" fmla="*/ 208873 w 1027267"/>
              <a:gd name="connsiteY2738" fmla="*/ 516666 h 1290069"/>
              <a:gd name="connsiteX2739" fmla="*/ 115993 w 1027267"/>
              <a:gd name="connsiteY2739" fmla="*/ 505658 h 1290069"/>
              <a:gd name="connsiteX2740" fmla="*/ 112064 w 1027267"/>
              <a:gd name="connsiteY2740" fmla="*/ 515174 h 1290069"/>
              <a:gd name="connsiteX2741" fmla="*/ 110925 w 1027267"/>
              <a:gd name="connsiteY2741" fmla="*/ 518018 h 1290069"/>
              <a:gd name="connsiteX2742" fmla="*/ 93426 w 1027267"/>
              <a:gd name="connsiteY2742" fmla="*/ 519681 h 1290069"/>
              <a:gd name="connsiteX2743" fmla="*/ 85776 w 1027267"/>
              <a:gd name="connsiteY2743" fmla="*/ 527390 h 1290069"/>
              <a:gd name="connsiteX2744" fmla="*/ 102238 w 1027267"/>
              <a:gd name="connsiteY2744" fmla="*/ 525119 h 1290069"/>
              <a:gd name="connsiteX2745" fmla="*/ 123443 w 1027267"/>
              <a:gd name="connsiteY2745" fmla="*/ 525131 h 1290069"/>
              <a:gd name="connsiteX2746" fmla="*/ 144631 w 1027267"/>
              <a:gd name="connsiteY2746" fmla="*/ 533356 h 1290069"/>
              <a:gd name="connsiteX2747" fmla="*/ 158150 w 1027267"/>
              <a:gd name="connsiteY2747" fmla="*/ 541340 h 1290069"/>
              <a:gd name="connsiteX2748" fmla="*/ 155055 w 1027267"/>
              <a:gd name="connsiteY2748" fmla="*/ 530670 h 1290069"/>
              <a:gd name="connsiteX2749" fmla="*/ 156283 w 1027267"/>
              <a:gd name="connsiteY2749" fmla="*/ 530543 h 1290069"/>
              <a:gd name="connsiteX2750" fmla="*/ 164776 w 1027267"/>
              <a:gd name="connsiteY2750" fmla="*/ 545560 h 1290069"/>
              <a:gd name="connsiteX2751" fmla="*/ 165124 w 1027267"/>
              <a:gd name="connsiteY2751" fmla="*/ 545975 h 1290069"/>
              <a:gd name="connsiteX2752" fmla="*/ 172533 w 1027267"/>
              <a:gd name="connsiteY2752" fmla="*/ 551277 h 1290069"/>
              <a:gd name="connsiteX2753" fmla="*/ 165495 w 1027267"/>
              <a:gd name="connsiteY2753" fmla="*/ 532683 h 1290069"/>
              <a:gd name="connsiteX2754" fmla="*/ 166834 w 1027267"/>
              <a:gd name="connsiteY2754" fmla="*/ 532180 h 1290069"/>
              <a:gd name="connsiteX2755" fmla="*/ 176641 w 1027267"/>
              <a:gd name="connsiteY2755" fmla="*/ 553336 h 1290069"/>
              <a:gd name="connsiteX2756" fmla="*/ 178629 w 1027267"/>
              <a:gd name="connsiteY2756" fmla="*/ 555930 h 1290069"/>
              <a:gd name="connsiteX2757" fmla="*/ 179867 w 1027267"/>
              <a:gd name="connsiteY2757" fmla="*/ 556929 h 1290069"/>
              <a:gd name="connsiteX2758" fmla="*/ 179459 w 1027267"/>
              <a:gd name="connsiteY2758" fmla="*/ 556158 h 1290069"/>
              <a:gd name="connsiteX2759" fmla="*/ 177678 w 1027267"/>
              <a:gd name="connsiteY2759" fmla="*/ 548192 h 1290069"/>
              <a:gd name="connsiteX2760" fmla="*/ 178729 w 1027267"/>
              <a:gd name="connsiteY2760" fmla="*/ 547958 h 1290069"/>
              <a:gd name="connsiteX2761" fmla="*/ 185165 w 1027267"/>
              <a:gd name="connsiteY2761" fmla="*/ 559679 h 1290069"/>
              <a:gd name="connsiteX2762" fmla="*/ 187542 w 1027267"/>
              <a:gd name="connsiteY2762" fmla="*/ 563217 h 1290069"/>
              <a:gd name="connsiteX2763" fmla="*/ 192111 w 1027267"/>
              <a:gd name="connsiteY2763" fmla="*/ 567118 h 1290069"/>
              <a:gd name="connsiteX2764" fmla="*/ 180704 w 1027267"/>
              <a:gd name="connsiteY2764" fmla="*/ 545989 h 1290069"/>
              <a:gd name="connsiteX2765" fmla="*/ 182097 w 1027267"/>
              <a:gd name="connsiteY2765" fmla="*/ 545214 h 1290069"/>
              <a:gd name="connsiteX2766" fmla="*/ 193654 w 1027267"/>
              <a:gd name="connsiteY2766" fmla="*/ 564355 h 1290069"/>
              <a:gd name="connsiteX2767" fmla="*/ 205948 w 1027267"/>
              <a:gd name="connsiteY2767" fmla="*/ 579801 h 1290069"/>
              <a:gd name="connsiteX2768" fmla="*/ 196089 w 1027267"/>
              <a:gd name="connsiteY2768" fmla="*/ 550470 h 1290069"/>
              <a:gd name="connsiteX2769" fmla="*/ 196088 w 1027267"/>
              <a:gd name="connsiteY2769" fmla="*/ 550469 h 1290069"/>
              <a:gd name="connsiteX2770" fmla="*/ 194046 w 1027267"/>
              <a:gd name="connsiteY2770" fmla="*/ 549399 h 1290069"/>
              <a:gd name="connsiteX2771" fmla="*/ 193247 w 1027267"/>
              <a:gd name="connsiteY2771" fmla="*/ 545462 h 1290069"/>
              <a:gd name="connsiteX2772" fmla="*/ 192673 w 1027267"/>
              <a:gd name="connsiteY2772" fmla="*/ 545060 h 1290069"/>
              <a:gd name="connsiteX2773" fmla="*/ 165322 w 1027267"/>
              <a:gd name="connsiteY2773" fmla="*/ 510307 h 1290069"/>
              <a:gd name="connsiteX2774" fmla="*/ 151979 w 1027267"/>
              <a:gd name="connsiteY2774" fmla="*/ 513967 h 1290069"/>
              <a:gd name="connsiteX2775" fmla="*/ 152895 w 1027267"/>
              <a:gd name="connsiteY2775" fmla="*/ 524830 h 1290069"/>
              <a:gd name="connsiteX2776" fmla="*/ 149976 w 1027267"/>
              <a:gd name="connsiteY2776" fmla="*/ 526044 h 1290069"/>
              <a:gd name="connsiteX2777" fmla="*/ 129532 w 1027267"/>
              <a:gd name="connsiteY2777" fmla="*/ 506965 h 1290069"/>
              <a:gd name="connsiteX2778" fmla="*/ 115993 w 1027267"/>
              <a:gd name="connsiteY2778" fmla="*/ 505658 h 1290069"/>
              <a:gd name="connsiteX2779" fmla="*/ 427362 w 1027267"/>
              <a:gd name="connsiteY2779" fmla="*/ 478795 h 1290069"/>
              <a:gd name="connsiteX2780" fmla="*/ 415384 w 1027267"/>
              <a:gd name="connsiteY2780" fmla="*/ 488423 h 1290069"/>
              <a:gd name="connsiteX2781" fmla="*/ 347953 w 1027267"/>
              <a:gd name="connsiteY2781" fmla="*/ 555739 h 1290069"/>
              <a:gd name="connsiteX2782" fmla="*/ 353468 w 1027267"/>
              <a:gd name="connsiteY2782" fmla="*/ 553767 h 1290069"/>
              <a:gd name="connsiteX2783" fmla="*/ 367464 w 1027267"/>
              <a:gd name="connsiteY2783" fmla="*/ 548305 h 1290069"/>
              <a:gd name="connsiteX2784" fmla="*/ 368678 w 1027267"/>
              <a:gd name="connsiteY2784" fmla="*/ 549441 h 1290069"/>
              <a:gd name="connsiteX2785" fmla="*/ 356046 w 1027267"/>
              <a:gd name="connsiteY2785" fmla="*/ 556312 h 1290069"/>
              <a:gd name="connsiteX2786" fmla="*/ 342217 w 1027267"/>
              <a:gd name="connsiteY2786" fmla="*/ 562204 h 1290069"/>
              <a:gd name="connsiteX2787" fmla="*/ 323266 w 1027267"/>
              <a:gd name="connsiteY2787" fmla="*/ 585951 h 1290069"/>
              <a:gd name="connsiteX2788" fmla="*/ 328294 w 1027267"/>
              <a:gd name="connsiteY2788" fmla="*/ 582631 h 1290069"/>
              <a:gd name="connsiteX2789" fmla="*/ 344593 w 1027267"/>
              <a:gd name="connsiteY2789" fmla="*/ 580198 h 1290069"/>
              <a:gd name="connsiteX2790" fmla="*/ 328608 w 1027267"/>
              <a:gd name="connsiteY2790" fmla="*/ 586694 h 1290069"/>
              <a:gd name="connsiteX2791" fmla="*/ 315800 w 1027267"/>
              <a:gd name="connsiteY2791" fmla="*/ 596903 h 1290069"/>
              <a:gd name="connsiteX2792" fmla="*/ 289747 w 1027267"/>
              <a:gd name="connsiteY2792" fmla="*/ 643269 h 1290069"/>
              <a:gd name="connsiteX2793" fmla="*/ 314646 w 1027267"/>
              <a:gd name="connsiteY2793" fmla="*/ 620761 h 1290069"/>
              <a:gd name="connsiteX2794" fmla="*/ 314645 w 1027267"/>
              <a:gd name="connsiteY2794" fmla="*/ 620760 h 1290069"/>
              <a:gd name="connsiteX2795" fmla="*/ 338457 w 1027267"/>
              <a:gd name="connsiteY2795" fmla="*/ 609817 h 1290069"/>
              <a:gd name="connsiteX2796" fmla="*/ 347311 w 1027267"/>
              <a:gd name="connsiteY2796" fmla="*/ 606346 h 1290069"/>
              <a:gd name="connsiteX2797" fmla="*/ 336074 w 1027267"/>
              <a:gd name="connsiteY2797" fmla="*/ 608668 h 1290069"/>
              <a:gd name="connsiteX2798" fmla="*/ 318272 w 1027267"/>
              <a:gd name="connsiteY2798" fmla="*/ 614700 h 1290069"/>
              <a:gd name="connsiteX2799" fmla="*/ 317356 w 1027267"/>
              <a:gd name="connsiteY2799" fmla="*/ 613844 h 1290069"/>
              <a:gd name="connsiteX2800" fmla="*/ 332801 w 1027267"/>
              <a:gd name="connsiteY2800" fmla="*/ 606513 h 1290069"/>
              <a:gd name="connsiteX2801" fmla="*/ 313754 w 1027267"/>
              <a:gd name="connsiteY2801" fmla="*/ 610042 h 1290069"/>
              <a:gd name="connsiteX2802" fmla="*/ 313127 w 1027267"/>
              <a:gd name="connsiteY2802" fmla="*/ 608899 h 1290069"/>
              <a:gd name="connsiteX2803" fmla="*/ 330462 w 1027267"/>
              <a:gd name="connsiteY2803" fmla="*/ 603613 h 1290069"/>
              <a:gd name="connsiteX2804" fmla="*/ 349823 w 1027267"/>
              <a:gd name="connsiteY2804" fmla="*/ 602194 h 1290069"/>
              <a:gd name="connsiteX2805" fmla="*/ 350453 w 1027267"/>
              <a:gd name="connsiteY2805" fmla="*/ 602862 h 1290069"/>
              <a:gd name="connsiteX2806" fmla="*/ 351391 w 1027267"/>
              <a:gd name="connsiteY2806" fmla="*/ 603399 h 1290069"/>
              <a:gd name="connsiteX2807" fmla="*/ 351434 w 1027267"/>
              <a:gd name="connsiteY2807" fmla="*/ 603474 h 1290069"/>
              <a:gd name="connsiteX2808" fmla="*/ 352398 w 1027267"/>
              <a:gd name="connsiteY2808" fmla="*/ 602095 h 1290069"/>
              <a:gd name="connsiteX2809" fmla="*/ 350082 w 1027267"/>
              <a:gd name="connsiteY2809" fmla="*/ 601496 h 1290069"/>
              <a:gd name="connsiteX2810" fmla="*/ 336718 w 1027267"/>
              <a:gd name="connsiteY2810" fmla="*/ 600602 h 1290069"/>
              <a:gd name="connsiteX2811" fmla="*/ 317568 w 1027267"/>
              <a:gd name="connsiteY2811" fmla="*/ 603586 h 1290069"/>
              <a:gd name="connsiteX2812" fmla="*/ 316791 w 1027267"/>
              <a:gd name="connsiteY2812" fmla="*/ 602780 h 1290069"/>
              <a:gd name="connsiteX2813" fmla="*/ 334323 w 1027267"/>
              <a:gd name="connsiteY2813" fmla="*/ 597471 h 1290069"/>
              <a:gd name="connsiteX2814" fmla="*/ 343255 w 1027267"/>
              <a:gd name="connsiteY2814" fmla="*/ 597036 h 1290069"/>
              <a:gd name="connsiteX2815" fmla="*/ 337916 w 1027267"/>
              <a:gd name="connsiteY2815" fmla="*/ 596617 h 1290069"/>
              <a:gd name="connsiteX2816" fmla="*/ 336537 w 1027267"/>
              <a:gd name="connsiteY2816" fmla="*/ 593705 h 1290069"/>
              <a:gd name="connsiteX2817" fmla="*/ 340597 w 1027267"/>
              <a:gd name="connsiteY2817" fmla="*/ 589927 h 1290069"/>
              <a:gd name="connsiteX2818" fmla="*/ 330211 w 1027267"/>
              <a:gd name="connsiteY2818" fmla="*/ 592447 h 1290069"/>
              <a:gd name="connsiteX2819" fmla="*/ 329996 w 1027267"/>
              <a:gd name="connsiteY2819" fmla="*/ 591592 h 1290069"/>
              <a:gd name="connsiteX2820" fmla="*/ 356353 w 1027267"/>
              <a:gd name="connsiteY2820" fmla="*/ 582419 h 1290069"/>
              <a:gd name="connsiteX2821" fmla="*/ 375249 w 1027267"/>
              <a:gd name="connsiteY2821" fmla="*/ 578623 h 1290069"/>
              <a:gd name="connsiteX2822" fmla="*/ 359357 w 1027267"/>
              <a:gd name="connsiteY2822" fmla="*/ 580095 h 1290069"/>
              <a:gd name="connsiteX2823" fmla="*/ 347381 w 1027267"/>
              <a:gd name="connsiteY2823" fmla="*/ 582447 h 1290069"/>
              <a:gd name="connsiteX2824" fmla="*/ 347281 w 1027267"/>
              <a:gd name="connsiteY2824" fmla="*/ 582042 h 1290069"/>
              <a:gd name="connsiteX2825" fmla="*/ 379380 w 1027267"/>
              <a:gd name="connsiteY2825" fmla="*/ 575593 h 1290069"/>
              <a:gd name="connsiteX2826" fmla="*/ 379589 w 1027267"/>
              <a:gd name="connsiteY2826" fmla="*/ 575349 h 1290069"/>
              <a:gd name="connsiteX2827" fmla="*/ 375763 w 1027267"/>
              <a:gd name="connsiteY2827" fmla="*/ 575546 h 1290069"/>
              <a:gd name="connsiteX2828" fmla="*/ 380022 w 1027267"/>
              <a:gd name="connsiteY2828" fmla="*/ 574910 h 1290069"/>
              <a:gd name="connsiteX2829" fmla="*/ 380212 w 1027267"/>
              <a:gd name="connsiteY2829" fmla="*/ 574740 h 1290069"/>
              <a:gd name="connsiteX2830" fmla="*/ 373684 w 1027267"/>
              <a:gd name="connsiteY2830" fmla="*/ 571950 h 1290069"/>
              <a:gd name="connsiteX2831" fmla="*/ 366119 w 1027267"/>
              <a:gd name="connsiteY2831" fmla="*/ 571466 h 1290069"/>
              <a:gd name="connsiteX2832" fmla="*/ 349878 w 1027267"/>
              <a:gd name="connsiteY2832" fmla="*/ 570871 h 1290069"/>
              <a:gd name="connsiteX2833" fmla="*/ 349647 w 1027267"/>
              <a:gd name="connsiteY2833" fmla="*/ 570127 h 1290069"/>
              <a:gd name="connsiteX2834" fmla="*/ 380341 w 1027267"/>
              <a:gd name="connsiteY2834" fmla="*/ 571479 h 1290069"/>
              <a:gd name="connsiteX2835" fmla="*/ 368667 w 1027267"/>
              <a:gd name="connsiteY2835" fmla="*/ 565037 h 1290069"/>
              <a:gd name="connsiteX2836" fmla="*/ 367468 w 1027267"/>
              <a:gd name="connsiteY2836" fmla="*/ 564290 h 1290069"/>
              <a:gd name="connsiteX2837" fmla="*/ 356051 w 1027267"/>
              <a:gd name="connsiteY2837" fmla="*/ 565902 h 1290069"/>
              <a:gd name="connsiteX2838" fmla="*/ 345066 w 1027267"/>
              <a:gd name="connsiteY2838" fmla="*/ 567482 h 1290069"/>
              <a:gd name="connsiteX2839" fmla="*/ 344976 w 1027267"/>
              <a:gd name="connsiteY2839" fmla="*/ 566441 h 1290069"/>
              <a:gd name="connsiteX2840" fmla="*/ 358530 w 1027267"/>
              <a:gd name="connsiteY2840" fmla="*/ 562199 h 1290069"/>
              <a:gd name="connsiteX2841" fmla="*/ 370326 w 1027267"/>
              <a:gd name="connsiteY2841" fmla="*/ 561878 h 1290069"/>
              <a:gd name="connsiteX2842" fmla="*/ 401779 w 1027267"/>
              <a:gd name="connsiteY2842" fmla="*/ 551886 h 1290069"/>
              <a:gd name="connsiteX2843" fmla="*/ 377895 w 1027267"/>
              <a:gd name="connsiteY2843" fmla="*/ 556130 h 1290069"/>
              <a:gd name="connsiteX2844" fmla="*/ 357176 w 1027267"/>
              <a:gd name="connsiteY2844" fmla="*/ 560421 h 1290069"/>
              <a:gd name="connsiteX2845" fmla="*/ 356841 w 1027267"/>
              <a:gd name="connsiteY2845" fmla="*/ 558980 h 1290069"/>
              <a:gd name="connsiteX2846" fmla="*/ 382851 w 1027267"/>
              <a:gd name="connsiteY2846" fmla="*/ 552000 h 1290069"/>
              <a:gd name="connsiteX2847" fmla="*/ 407122 w 1027267"/>
              <a:gd name="connsiteY2847" fmla="*/ 548911 h 1290069"/>
              <a:gd name="connsiteX2848" fmla="*/ 407455 w 1027267"/>
              <a:gd name="connsiteY2848" fmla="*/ 548936 h 1290069"/>
              <a:gd name="connsiteX2849" fmla="*/ 407839 w 1027267"/>
              <a:gd name="connsiteY2849" fmla="*/ 549620 h 1290069"/>
              <a:gd name="connsiteX2850" fmla="*/ 409542 w 1027267"/>
              <a:gd name="connsiteY2850" fmla="*/ 549092 h 1290069"/>
              <a:gd name="connsiteX2851" fmla="*/ 407455 w 1027267"/>
              <a:gd name="connsiteY2851" fmla="*/ 548936 h 1290069"/>
              <a:gd name="connsiteX2852" fmla="*/ 407420 w 1027267"/>
              <a:gd name="connsiteY2852" fmla="*/ 548872 h 1290069"/>
              <a:gd name="connsiteX2853" fmla="*/ 407122 w 1027267"/>
              <a:gd name="connsiteY2853" fmla="*/ 548911 h 1290069"/>
              <a:gd name="connsiteX2854" fmla="*/ 398499 w 1027267"/>
              <a:gd name="connsiteY2854" fmla="*/ 548263 h 1290069"/>
              <a:gd name="connsiteX2855" fmla="*/ 372915 w 1027267"/>
              <a:gd name="connsiteY2855" fmla="*/ 548597 h 1290069"/>
              <a:gd name="connsiteX2856" fmla="*/ 372808 w 1027267"/>
              <a:gd name="connsiteY2856" fmla="*/ 547578 h 1290069"/>
              <a:gd name="connsiteX2857" fmla="*/ 396129 w 1027267"/>
              <a:gd name="connsiteY2857" fmla="*/ 545165 h 1290069"/>
              <a:gd name="connsiteX2858" fmla="*/ 416181 w 1027267"/>
              <a:gd name="connsiteY2858" fmla="*/ 546068 h 1290069"/>
              <a:gd name="connsiteX2859" fmla="*/ 416495 w 1027267"/>
              <a:gd name="connsiteY2859" fmla="*/ 546105 h 1290069"/>
              <a:gd name="connsiteX2860" fmla="*/ 416887 w 1027267"/>
              <a:gd name="connsiteY2860" fmla="*/ 545864 h 1290069"/>
              <a:gd name="connsiteX2861" fmla="*/ 417293 w 1027267"/>
              <a:gd name="connsiteY2861" fmla="*/ 545456 h 1290069"/>
              <a:gd name="connsiteX2862" fmla="*/ 416133 w 1027267"/>
              <a:gd name="connsiteY2862" fmla="*/ 545433 h 1290069"/>
              <a:gd name="connsiteX2863" fmla="*/ 398942 w 1027267"/>
              <a:gd name="connsiteY2863" fmla="*/ 543413 h 1290069"/>
              <a:gd name="connsiteX2864" fmla="*/ 379702 w 1027267"/>
              <a:gd name="connsiteY2864" fmla="*/ 541545 h 1290069"/>
              <a:gd name="connsiteX2865" fmla="*/ 379471 w 1027267"/>
              <a:gd name="connsiteY2865" fmla="*/ 540803 h 1290069"/>
              <a:gd name="connsiteX2866" fmla="*/ 397961 w 1027267"/>
              <a:gd name="connsiteY2866" fmla="*/ 539835 h 1290069"/>
              <a:gd name="connsiteX2867" fmla="*/ 408446 w 1027267"/>
              <a:gd name="connsiteY2867" fmla="*/ 541896 h 1290069"/>
              <a:gd name="connsiteX2868" fmla="*/ 411554 w 1027267"/>
              <a:gd name="connsiteY2868" fmla="*/ 542174 h 1290069"/>
              <a:gd name="connsiteX2869" fmla="*/ 403709 w 1027267"/>
              <a:gd name="connsiteY2869" fmla="*/ 537638 h 1290069"/>
              <a:gd name="connsiteX2870" fmla="*/ 393896 w 1027267"/>
              <a:gd name="connsiteY2870" fmla="*/ 536174 h 1290069"/>
              <a:gd name="connsiteX2871" fmla="*/ 383277 w 1027267"/>
              <a:gd name="connsiteY2871" fmla="*/ 535225 h 1290069"/>
              <a:gd name="connsiteX2872" fmla="*/ 374518 w 1027267"/>
              <a:gd name="connsiteY2872" fmla="*/ 536279 h 1290069"/>
              <a:gd name="connsiteX2873" fmla="*/ 374357 w 1027267"/>
              <a:gd name="connsiteY2873" fmla="*/ 535472 h 1290069"/>
              <a:gd name="connsiteX2874" fmla="*/ 398217 w 1027267"/>
              <a:gd name="connsiteY2874" fmla="*/ 533121 h 1290069"/>
              <a:gd name="connsiteX2875" fmla="*/ 413375 w 1027267"/>
              <a:gd name="connsiteY2875" fmla="*/ 539379 h 1290069"/>
              <a:gd name="connsiteX2876" fmla="*/ 399734 w 1027267"/>
              <a:gd name="connsiteY2876" fmla="*/ 528259 h 1290069"/>
              <a:gd name="connsiteX2877" fmla="*/ 399077 w 1027267"/>
              <a:gd name="connsiteY2877" fmla="*/ 526518 h 1290069"/>
              <a:gd name="connsiteX2878" fmla="*/ 395134 w 1027267"/>
              <a:gd name="connsiteY2878" fmla="*/ 526718 h 1290069"/>
              <a:gd name="connsiteX2879" fmla="*/ 383325 w 1027267"/>
              <a:gd name="connsiteY2879" fmla="*/ 528634 h 1290069"/>
              <a:gd name="connsiteX2880" fmla="*/ 382917 w 1027267"/>
              <a:gd name="connsiteY2880" fmla="*/ 526803 h 1290069"/>
              <a:gd name="connsiteX2881" fmla="*/ 393946 w 1027267"/>
              <a:gd name="connsiteY2881" fmla="*/ 523892 h 1290069"/>
              <a:gd name="connsiteX2882" fmla="*/ 402586 w 1027267"/>
              <a:gd name="connsiteY2882" fmla="*/ 522775 h 1290069"/>
              <a:gd name="connsiteX2883" fmla="*/ 408927 w 1027267"/>
              <a:gd name="connsiteY2883" fmla="*/ 521420 h 1290069"/>
              <a:gd name="connsiteX2884" fmla="*/ 409512 w 1027267"/>
              <a:gd name="connsiteY2884" fmla="*/ 521845 h 1290069"/>
              <a:gd name="connsiteX2885" fmla="*/ 412091 w 1027267"/>
              <a:gd name="connsiteY2885" fmla="*/ 520902 h 1290069"/>
              <a:gd name="connsiteX2886" fmla="*/ 418593 w 1027267"/>
              <a:gd name="connsiteY2886" fmla="*/ 516940 h 1290069"/>
              <a:gd name="connsiteX2887" fmla="*/ 406417 w 1027267"/>
              <a:gd name="connsiteY2887" fmla="*/ 519910 h 1290069"/>
              <a:gd name="connsiteX2888" fmla="*/ 392974 w 1027267"/>
              <a:gd name="connsiteY2888" fmla="*/ 520636 h 1290069"/>
              <a:gd name="connsiteX2889" fmla="*/ 392888 w 1027267"/>
              <a:gd name="connsiteY2889" fmla="*/ 520213 h 1290069"/>
              <a:gd name="connsiteX2890" fmla="*/ 404408 w 1027267"/>
              <a:gd name="connsiteY2890" fmla="*/ 517024 h 1290069"/>
              <a:gd name="connsiteX2891" fmla="*/ 418872 w 1027267"/>
              <a:gd name="connsiteY2891" fmla="*/ 513761 h 1290069"/>
              <a:gd name="connsiteX2892" fmla="*/ 408262 w 1027267"/>
              <a:gd name="connsiteY2892" fmla="*/ 514538 h 1290069"/>
              <a:gd name="connsiteX2893" fmla="*/ 400885 w 1027267"/>
              <a:gd name="connsiteY2893" fmla="*/ 513045 h 1290069"/>
              <a:gd name="connsiteX2894" fmla="*/ 401070 w 1027267"/>
              <a:gd name="connsiteY2894" fmla="*/ 512688 h 1290069"/>
              <a:gd name="connsiteX2895" fmla="*/ 404146 w 1027267"/>
              <a:gd name="connsiteY2895" fmla="*/ 512620 h 1290069"/>
              <a:gd name="connsiteX2896" fmla="*/ 409274 w 1027267"/>
              <a:gd name="connsiteY2896" fmla="*/ 511290 h 1290069"/>
              <a:gd name="connsiteX2897" fmla="*/ 421957 w 1027267"/>
              <a:gd name="connsiteY2897" fmla="*/ 509377 h 1290069"/>
              <a:gd name="connsiteX2898" fmla="*/ 423961 w 1027267"/>
              <a:gd name="connsiteY2898" fmla="*/ 509456 h 1290069"/>
              <a:gd name="connsiteX2899" fmla="*/ 421565 w 1027267"/>
              <a:gd name="connsiteY2899" fmla="*/ 503139 h 1290069"/>
              <a:gd name="connsiteX2900" fmla="*/ 421252 w 1027267"/>
              <a:gd name="connsiteY2900" fmla="*/ 502758 h 1290069"/>
              <a:gd name="connsiteX2901" fmla="*/ 403019 w 1027267"/>
              <a:gd name="connsiteY2901" fmla="*/ 507642 h 1290069"/>
              <a:gd name="connsiteX2902" fmla="*/ 403117 w 1027267"/>
              <a:gd name="connsiteY2902" fmla="*/ 505789 h 1290069"/>
              <a:gd name="connsiteX2903" fmla="*/ 414875 w 1027267"/>
              <a:gd name="connsiteY2903" fmla="*/ 502538 h 1290069"/>
              <a:gd name="connsiteX2904" fmla="*/ 424297 w 1027267"/>
              <a:gd name="connsiteY2904" fmla="*/ 493126 h 1290069"/>
              <a:gd name="connsiteX2905" fmla="*/ 424447 w 1027267"/>
              <a:gd name="connsiteY2905" fmla="*/ 492499 h 1290069"/>
              <a:gd name="connsiteX2906" fmla="*/ 413634 w 1027267"/>
              <a:gd name="connsiteY2906" fmla="*/ 499211 h 1290069"/>
              <a:gd name="connsiteX2907" fmla="*/ 412958 w 1027267"/>
              <a:gd name="connsiteY2907" fmla="*/ 497571 h 1290069"/>
              <a:gd name="connsiteX2908" fmla="*/ 420819 w 1027267"/>
              <a:gd name="connsiteY2908" fmla="*/ 491784 h 1290069"/>
              <a:gd name="connsiteX2909" fmla="*/ 426064 w 1027267"/>
              <a:gd name="connsiteY2909" fmla="*/ 485654 h 1290069"/>
              <a:gd name="connsiteX2910" fmla="*/ 426258 w 1027267"/>
              <a:gd name="connsiteY2910" fmla="*/ 484753 h 1290069"/>
              <a:gd name="connsiteX2911" fmla="*/ 424929 w 1027267"/>
              <a:gd name="connsiteY2911" fmla="*/ 485957 h 1290069"/>
              <a:gd name="connsiteX2912" fmla="*/ 419505 w 1027267"/>
              <a:gd name="connsiteY2912" fmla="*/ 488460 h 1290069"/>
              <a:gd name="connsiteX2913" fmla="*/ 419224 w 1027267"/>
              <a:gd name="connsiteY2913" fmla="*/ 487097 h 1290069"/>
              <a:gd name="connsiteX2914" fmla="*/ 424376 w 1027267"/>
              <a:gd name="connsiteY2914" fmla="*/ 482679 h 1290069"/>
              <a:gd name="connsiteX2915" fmla="*/ 427325 w 1027267"/>
              <a:gd name="connsiteY2915" fmla="*/ 479562 h 1290069"/>
              <a:gd name="connsiteX2916" fmla="*/ 427362 w 1027267"/>
              <a:gd name="connsiteY2916" fmla="*/ 478795 h 1290069"/>
              <a:gd name="connsiteX2917" fmla="*/ 405740 w 1027267"/>
              <a:gd name="connsiteY2917" fmla="*/ 473725 h 1290069"/>
              <a:gd name="connsiteX2918" fmla="*/ 400216 w 1027267"/>
              <a:gd name="connsiteY2918" fmla="*/ 474478 h 1290069"/>
              <a:gd name="connsiteX2919" fmla="*/ 389996 w 1027267"/>
              <a:gd name="connsiteY2919" fmla="*/ 480589 h 1290069"/>
              <a:gd name="connsiteX2920" fmla="*/ 379511 w 1027267"/>
              <a:gd name="connsiteY2920" fmla="*/ 491877 h 1290069"/>
              <a:gd name="connsiteX2921" fmla="*/ 364223 w 1027267"/>
              <a:gd name="connsiteY2921" fmla="*/ 512564 h 1290069"/>
              <a:gd name="connsiteX2922" fmla="*/ 361538 w 1027267"/>
              <a:gd name="connsiteY2922" fmla="*/ 512372 h 1290069"/>
              <a:gd name="connsiteX2923" fmla="*/ 361510 w 1027267"/>
              <a:gd name="connsiteY2923" fmla="*/ 504055 h 1290069"/>
              <a:gd name="connsiteX2924" fmla="*/ 364654 w 1027267"/>
              <a:gd name="connsiteY2924" fmla="*/ 497793 h 1290069"/>
              <a:gd name="connsiteX2925" fmla="*/ 357942 w 1027267"/>
              <a:gd name="connsiteY2925" fmla="*/ 495704 h 1290069"/>
              <a:gd name="connsiteX2926" fmla="*/ 343301 w 1027267"/>
              <a:gd name="connsiteY2926" fmla="*/ 510917 h 1290069"/>
              <a:gd name="connsiteX2927" fmla="*/ 334089 w 1027267"/>
              <a:gd name="connsiteY2927" fmla="*/ 528610 h 1290069"/>
              <a:gd name="connsiteX2928" fmla="*/ 331297 w 1027267"/>
              <a:gd name="connsiteY2928" fmla="*/ 528000 h 1290069"/>
              <a:gd name="connsiteX2929" fmla="*/ 331432 w 1027267"/>
              <a:gd name="connsiteY2929" fmla="*/ 520240 h 1290069"/>
              <a:gd name="connsiteX2930" fmla="*/ 324095 w 1027267"/>
              <a:gd name="connsiteY2930" fmla="*/ 523126 h 1290069"/>
              <a:gd name="connsiteX2931" fmla="*/ 313672 w 1027267"/>
              <a:gd name="connsiteY2931" fmla="*/ 542805 h 1290069"/>
              <a:gd name="connsiteX2932" fmla="*/ 299125 w 1027267"/>
              <a:gd name="connsiteY2932" fmla="*/ 583678 h 1290069"/>
              <a:gd name="connsiteX2933" fmla="*/ 296214 w 1027267"/>
              <a:gd name="connsiteY2933" fmla="*/ 583067 h 1290069"/>
              <a:gd name="connsiteX2934" fmla="*/ 297017 w 1027267"/>
              <a:gd name="connsiteY2934" fmla="*/ 579777 h 1290069"/>
              <a:gd name="connsiteX2935" fmla="*/ 291944 w 1027267"/>
              <a:gd name="connsiteY2935" fmla="*/ 563383 h 1290069"/>
              <a:gd name="connsiteX2936" fmla="*/ 289682 w 1027267"/>
              <a:gd name="connsiteY2936" fmla="*/ 561847 h 1290069"/>
              <a:gd name="connsiteX2937" fmla="*/ 279271 w 1027267"/>
              <a:gd name="connsiteY2937" fmla="*/ 553448 h 1290069"/>
              <a:gd name="connsiteX2938" fmla="*/ 278157 w 1027267"/>
              <a:gd name="connsiteY2938" fmla="*/ 555432 h 1290069"/>
              <a:gd name="connsiteX2939" fmla="*/ 274699 w 1027267"/>
              <a:gd name="connsiteY2939" fmla="*/ 566922 h 1290069"/>
              <a:gd name="connsiteX2940" fmla="*/ 276588 w 1027267"/>
              <a:gd name="connsiteY2940" fmla="*/ 583426 h 1290069"/>
              <a:gd name="connsiteX2941" fmla="*/ 277636 w 1027267"/>
              <a:gd name="connsiteY2941" fmla="*/ 613964 h 1290069"/>
              <a:gd name="connsiteX2942" fmla="*/ 270613 w 1027267"/>
              <a:gd name="connsiteY2942" fmla="*/ 646350 h 1290069"/>
              <a:gd name="connsiteX2943" fmla="*/ 269009 w 1027267"/>
              <a:gd name="connsiteY2943" fmla="*/ 655969 h 1290069"/>
              <a:gd name="connsiteX2944" fmla="*/ 277785 w 1027267"/>
              <a:gd name="connsiteY2944" fmla="*/ 639462 h 1290069"/>
              <a:gd name="connsiteX2945" fmla="*/ 277791 w 1027267"/>
              <a:gd name="connsiteY2945" fmla="*/ 639462 h 1290069"/>
              <a:gd name="connsiteX2946" fmla="*/ 277210 w 1027267"/>
              <a:gd name="connsiteY2946" fmla="*/ 636871 h 1290069"/>
              <a:gd name="connsiteX2947" fmla="*/ 275509 w 1027267"/>
              <a:gd name="connsiteY2947" fmla="*/ 630587 h 1290069"/>
              <a:gd name="connsiteX2948" fmla="*/ 276900 w 1027267"/>
              <a:gd name="connsiteY2948" fmla="*/ 629773 h 1290069"/>
              <a:gd name="connsiteX2949" fmla="*/ 280154 w 1027267"/>
              <a:gd name="connsiteY2949" fmla="*/ 635200 h 1290069"/>
              <a:gd name="connsiteX2950" fmla="*/ 280173 w 1027267"/>
              <a:gd name="connsiteY2950" fmla="*/ 635302 h 1290069"/>
              <a:gd name="connsiteX2951" fmla="*/ 281074 w 1027267"/>
              <a:gd name="connsiteY2951" fmla="*/ 633724 h 1290069"/>
              <a:gd name="connsiteX2952" fmla="*/ 280780 w 1027267"/>
              <a:gd name="connsiteY2952" fmla="*/ 626388 h 1290069"/>
              <a:gd name="connsiteX2953" fmla="*/ 280056 w 1027267"/>
              <a:gd name="connsiteY2953" fmla="*/ 613486 h 1290069"/>
              <a:gd name="connsiteX2954" fmla="*/ 281454 w 1027267"/>
              <a:gd name="connsiteY2954" fmla="*/ 613502 h 1290069"/>
              <a:gd name="connsiteX2955" fmla="*/ 283852 w 1027267"/>
              <a:gd name="connsiteY2955" fmla="*/ 625113 h 1290069"/>
              <a:gd name="connsiteX2956" fmla="*/ 286412 w 1027267"/>
              <a:gd name="connsiteY2956" fmla="*/ 608445 h 1290069"/>
              <a:gd name="connsiteX2957" fmla="*/ 283603 w 1027267"/>
              <a:gd name="connsiteY2957" fmla="*/ 582270 h 1290069"/>
              <a:gd name="connsiteX2958" fmla="*/ 282787 w 1027267"/>
              <a:gd name="connsiteY2958" fmla="*/ 571527 h 1290069"/>
              <a:gd name="connsiteX2959" fmla="*/ 284212 w 1027267"/>
              <a:gd name="connsiteY2959" fmla="*/ 571393 h 1290069"/>
              <a:gd name="connsiteX2960" fmla="*/ 290040 w 1027267"/>
              <a:gd name="connsiteY2960" fmla="*/ 611096 h 1290069"/>
              <a:gd name="connsiteX2961" fmla="*/ 296040 w 1027267"/>
              <a:gd name="connsiteY2961" fmla="*/ 587855 h 1290069"/>
              <a:gd name="connsiteX2962" fmla="*/ 297491 w 1027267"/>
              <a:gd name="connsiteY2962" fmla="*/ 588067 h 1290069"/>
              <a:gd name="connsiteX2963" fmla="*/ 292705 w 1027267"/>
              <a:gd name="connsiteY2963" fmla="*/ 612756 h 1290069"/>
              <a:gd name="connsiteX2964" fmla="*/ 291558 w 1027267"/>
              <a:gd name="connsiteY2964" fmla="*/ 617218 h 1290069"/>
              <a:gd name="connsiteX2965" fmla="*/ 307918 w 1027267"/>
              <a:gd name="connsiteY2965" fmla="*/ 594306 h 1290069"/>
              <a:gd name="connsiteX2966" fmla="*/ 308425 w 1027267"/>
              <a:gd name="connsiteY2966" fmla="*/ 586532 h 1290069"/>
              <a:gd name="connsiteX2967" fmla="*/ 308189 w 1027267"/>
              <a:gd name="connsiteY2967" fmla="*/ 570679 h 1290069"/>
              <a:gd name="connsiteX2968" fmla="*/ 309200 w 1027267"/>
              <a:gd name="connsiteY2968" fmla="*/ 570506 h 1290069"/>
              <a:gd name="connsiteX2969" fmla="*/ 311514 w 1027267"/>
              <a:gd name="connsiteY2969" fmla="*/ 582839 h 1290069"/>
              <a:gd name="connsiteX2970" fmla="*/ 316018 w 1027267"/>
              <a:gd name="connsiteY2970" fmla="*/ 564785 h 1290069"/>
              <a:gd name="connsiteX2971" fmla="*/ 328712 w 1027267"/>
              <a:gd name="connsiteY2971" fmla="*/ 536885 h 1290069"/>
              <a:gd name="connsiteX2972" fmla="*/ 330117 w 1027267"/>
              <a:gd name="connsiteY2972" fmla="*/ 537964 h 1290069"/>
              <a:gd name="connsiteX2973" fmla="*/ 320612 w 1027267"/>
              <a:gd name="connsiteY2973" fmla="*/ 560012 h 1290069"/>
              <a:gd name="connsiteX2974" fmla="*/ 316402 w 1027267"/>
              <a:gd name="connsiteY2974" fmla="*/ 576054 h 1290069"/>
              <a:gd name="connsiteX2975" fmla="*/ 313126 w 1027267"/>
              <a:gd name="connsiteY2975" fmla="*/ 587435 h 1290069"/>
              <a:gd name="connsiteX2976" fmla="*/ 313716 w 1027267"/>
              <a:gd name="connsiteY2976" fmla="*/ 586681 h 1290069"/>
              <a:gd name="connsiteX2977" fmla="*/ 320112 w 1027267"/>
              <a:gd name="connsiteY2977" fmla="*/ 573170 h 1290069"/>
              <a:gd name="connsiteX2978" fmla="*/ 332049 w 1027267"/>
              <a:gd name="connsiteY2978" fmla="*/ 549896 h 1290069"/>
              <a:gd name="connsiteX2979" fmla="*/ 333121 w 1027267"/>
              <a:gd name="connsiteY2979" fmla="*/ 550271 h 1290069"/>
              <a:gd name="connsiteX2980" fmla="*/ 323877 w 1027267"/>
              <a:gd name="connsiteY2980" fmla="*/ 572115 h 1290069"/>
              <a:gd name="connsiteX2981" fmla="*/ 321267 w 1027267"/>
              <a:gd name="connsiteY2981" fmla="*/ 577094 h 1290069"/>
              <a:gd name="connsiteX2982" fmla="*/ 341210 w 1027267"/>
              <a:gd name="connsiteY2982" fmla="*/ 553068 h 1290069"/>
              <a:gd name="connsiteX2983" fmla="*/ 350645 w 1027267"/>
              <a:gd name="connsiteY2983" fmla="*/ 506127 h 1290069"/>
              <a:gd name="connsiteX2984" fmla="*/ 351743 w 1027267"/>
              <a:gd name="connsiteY2984" fmla="*/ 506056 h 1290069"/>
              <a:gd name="connsiteX2985" fmla="*/ 350803 w 1027267"/>
              <a:gd name="connsiteY2985" fmla="*/ 528227 h 1290069"/>
              <a:gd name="connsiteX2986" fmla="*/ 359226 w 1027267"/>
              <a:gd name="connsiteY2986" fmla="*/ 517794 h 1290069"/>
              <a:gd name="connsiteX2987" fmla="*/ 360106 w 1027267"/>
              <a:gd name="connsiteY2987" fmla="*/ 518638 h 1290069"/>
              <a:gd name="connsiteX2988" fmla="*/ 352863 w 1027267"/>
              <a:gd name="connsiteY2988" fmla="*/ 530707 h 1290069"/>
              <a:gd name="connsiteX2989" fmla="*/ 348985 w 1027267"/>
              <a:gd name="connsiteY2989" fmla="*/ 540203 h 1290069"/>
              <a:gd name="connsiteX2990" fmla="*/ 347771 w 1027267"/>
              <a:gd name="connsiteY2990" fmla="*/ 545644 h 1290069"/>
              <a:gd name="connsiteX2991" fmla="*/ 363500 w 1027267"/>
              <a:gd name="connsiteY2991" fmla="*/ 528632 h 1290069"/>
              <a:gd name="connsiteX2992" fmla="*/ 370488 w 1027267"/>
              <a:gd name="connsiteY2992" fmla="*/ 518095 h 1290069"/>
              <a:gd name="connsiteX2993" fmla="*/ 386385 w 1027267"/>
              <a:gd name="connsiteY2993" fmla="*/ 491734 h 1290069"/>
              <a:gd name="connsiteX2994" fmla="*/ 387557 w 1027267"/>
              <a:gd name="connsiteY2994" fmla="*/ 492152 h 1290069"/>
              <a:gd name="connsiteX2995" fmla="*/ 375428 w 1027267"/>
              <a:gd name="connsiteY2995" fmla="*/ 515078 h 1290069"/>
              <a:gd name="connsiteX2996" fmla="*/ 373014 w 1027267"/>
              <a:gd name="connsiteY2996" fmla="*/ 519010 h 1290069"/>
              <a:gd name="connsiteX2997" fmla="*/ 387174 w 1027267"/>
              <a:gd name="connsiteY2997" fmla="*/ 505646 h 1290069"/>
              <a:gd name="connsiteX2998" fmla="*/ 392045 w 1027267"/>
              <a:gd name="connsiteY2998" fmla="*/ 498106 h 1290069"/>
              <a:gd name="connsiteX2999" fmla="*/ 397736 w 1027267"/>
              <a:gd name="connsiteY2999" fmla="*/ 489871 h 1290069"/>
              <a:gd name="connsiteX3000" fmla="*/ 398886 w 1027267"/>
              <a:gd name="connsiteY3000" fmla="*/ 490539 h 1290069"/>
              <a:gd name="connsiteX3001" fmla="*/ 394559 w 1027267"/>
              <a:gd name="connsiteY3001" fmla="*/ 499078 h 1290069"/>
              <a:gd name="connsiteX3002" fmla="*/ 412703 w 1027267"/>
              <a:gd name="connsiteY3002" fmla="*/ 484303 h 1290069"/>
              <a:gd name="connsiteX3003" fmla="*/ 414184 w 1027267"/>
              <a:gd name="connsiteY3003" fmla="*/ 483891 h 1290069"/>
              <a:gd name="connsiteX3004" fmla="*/ 416586 w 1027267"/>
              <a:gd name="connsiteY3004" fmla="*/ 482489 h 1290069"/>
              <a:gd name="connsiteX3005" fmla="*/ 419567 w 1027267"/>
              <a:gd name="connsiteY3005" fmla="*/ 480615 h 1290069"/>
              <a:gd name="connsiteX3006" fmla="*/ 426098 w 1027267"/>
              <a:gd name="connsiteY3006" fmla="*/ 475568 h 1290069"/>
              <a:gd name="connsiteX3007" fmla="*/ 419139 w 1027267"/>
              <a:gd name="connsiteY3007" fmla="*/ 476919 h 1290069"/>
              <a:gd name="connsiteX3008" fmla="*/ 409364 w 1027267"/>
              <a:gd name="connsiteY3008" fmla="*/ 480758 h 1290069"/>
              <a:gd name="connsiteX3009" fmla="*/ 407110 w 1027267"/>
              <a:gd name="connsiteY3009" fmla="*/ 478878 h 1290069"/>
              <a:gd name="connsiteX3010" fmla="*/ 405740 w 1027267"/>
              <a:gd name="connsiteY3010" fmla="*/ 473725 h 1290069"/>
              <a:gd name="connsiteX3011" fmla="*/ 370105 w 1027267"/>
              <a:gd name="connsiteY3011" fmla="*/ 462137 h 1290069"/>
              <a:gd name="connsiteX3012" fmla="*/ 370435 w 1027267"/>
              <a:gd name="connsiteY3012" fmla="*/ 463167 h 1290069"/>
              <a:gd name="connsiteX3013" fmla="*/ 352358 w 1027267"/>
              <a:gd name="connsiteY3013" fmla="*/ 467676 h 1290069"/>
              <a:gd name="connsiteX3014" fmla="*/ 342049 w 1027267"/>
              <a:gd name="connsiteY3014" fmla="*/ 469888 h 1290069"/>
              <a:gd name="connsiteX3015" fmla="*/ 341648 w 1027267"/>
              <a:gd name="connsiteY3015" fmla="*/ 468482 h 1290069"/>
              <a:gd name="connsiteX3016" fmla="*/ 352107 w 1027267"/>
              <a:gd name="connsiteY3016" fmla="*/ 464380 h 1290069"/>
              <a:gd name="connsiteX3017" fmla="*/ 370105 w 1027267"/>
              <a:gd name="connsiteY3017" fmla="*/ 462137 h 1290069"/>
              <a:gd name="connsiteX3018" fmla="*/ 378428 w 1027267"/>
              <a:gd name="connsiteY3018" fmla="*/ 455982 h 1290069"/>
              <a:gd name="connsiteX3019" fmla="*/ 378773 w 1027267"/>
              <a:gd name="connsiteY3019" fmla="*/ 456582 h 1290069"/>
              <a:gd name="connsiteX3020" fmla="*/ 372444 w 1027267"/>
              <a:gd name="connsiteY3020" fmla="*/ 459475 h 1290069"/>
              <a:gd name="connsiteX3021" fmla="*/ 372443 w 1027267"/>
              <a:gd name="connsiteY3021" fmla="*/ 459476 h 1290069"/>
              <a:gd name="connsiteX3022" fmla="*/ 365374 w 1027267"/>
              <a:gd name="connsiteY3022" fmla="*/ 459008 h 1290069"/>
              <a:gd name="connsiteX3023" fmla="*/ 359216 w 1027267"/>
              <a:gd name="connsiteY3023" fmla="*/ 459190 h 1290069"/>
              <a:gd name="connsiteX3024" fmla="*/ 359012 w 1027267"/>
              <a:gd name="connsiteY3024" fmla="*/ 458757 h 1290069"/>
              <a:gd name="connsiteX3025" fmla="*/ 368926 w 1027267"/>
              <a:gd name="connsiteY3025" fmla="*/ 456768 h 1290069"/>
              <a:gd name="connsiteX3026" fmla="*/ 374413 w 1027267"/>
              <a:gd name="connsiteY3026" fmla="*/ 456538 h 1290069"/>
              <a:gd name="connsiteX3027" fmla="*/ 378428 w 1027267"/>
              <a:gd name="connsiteY3027" fmla="*/ 455982 h 1290069"/>
              <a:gd name="connsiteX3028" fmla="*/ 394399 w 1027267"/>
              <a:gd name="connsiteY3028" fmla="*/ 445610 h 1290069"/>
              <a:gd name="connsiteX3029" fmla="*/ 394912 w 1027267"/>
              <a:gd name="connsiteY3029" fmla="*/ 447269 h 1290069"/>
              <a:gd name="connsiteX3030" fmla="*/ 391135 w 1027267"/>
              <a:gd name="connsiteY3030" fmla="*/ 449197 h 1290069"/>
              <a:gd name="connsiteX3031" fmla="*/ 387495 w 1027267"/>
              <a:gd name="connsiteY3031" fmla="*/ 449644 h 1290069"/>
              <a:gd name="connsiteX3032" fmla="*/ 386956 w 1027267"/>
              <a:gd name="connsiteY3032" fmla="*/ 447980 h 1290069"/>
              <a:gd name="connsiteX3033" fmla="*/ 391008 w 1027267"/>
              <a:gd name="connsiteY3033" fmla="*/ 446178 h 1290069"/>
              <a:gd name="connsiteX3034" fmla="*/ 394399 w 1027267"/>
              <a:gd name="connsiteY3034" fmla="*/ 445610 h 1290069"/>
              <a:gd name="connsiteX3035" fmla="*/ 169267 w 1027267"/>
              <a:gd name="connsiteY3035" fmla="*/ 444506 h 1290069"/>
              <a:gd name="connsiteX3036" fmla="*/ 162523 w 1027267"/>
              <a:gd name="connsiteY3036" fmla="*/ 444773 h 1290069"/>
              <a:gd name="connsiteX3037" fmla="*/ 146971 w 1027267"/>
              <a:gd name="connsiteY3037" fmla="*/ 449643 h 1290069"/>
              <a:gd name="connsiteX3038" fmla="*/ 143684 w 1027267"/>
              <a:gd name="connsiteY3038" fmla="*/ 450923 h 1290069"/>
              <a:gd name="connsiteX3039" fmla="*/ 172480 w 1027267"/>
              <a:gd name="connsiteY3039" fmla="*/ 451325 h 1290069"/>
              <a:gd name="connsiteX3040" fmla="*/ 172481 w 1027267"/>
              <a:gd name="connsiteY3040" fmla="*/ 451325 h 1290069"/>
              <a:gd name="connsiteX3041" fmla="*/ 174265 w 1027267"/>
              <a:gd name="connsiteY3041" fmla="*/ 453689 h 1290069"/>
              <a:gd name="connsiteX3042" fmla="*/ 181374 w 1027267"/>
              <a:gd name="connsiteY3042" fmla="*/ 456873 h 1290069"/>
              <a:gd name="connsiteX3043" fmla="*/ 189050 w 1027267"/>
              <a:gd name="connsiteY3043" fmla="*/ 458021 h 1290069"/>
              <a:gd name="connsiteX3044" fmla="*/ 189035 w 1027267"/>
              <a:gd name="connsiteY3044" fmla="*/ 460784 h 1290069"/>
              <a:gd name="connsiteX3045" fmla="*/ 177895 w 1027267"/>
              <a:gd name="connsiteY3045" fmla="*/ 467411 h 1290069"/>
              <a:gd name="connsiteX3046" fmla="*/ 181823 w 1027267"/>
              <a:gd name="connsiteY3046" fmla="*/ 479637 h 1290069"/>
              <a:gd name="connsiteX3047" fmla="*/ 203057 w 1027267"/>
              <a:gd name="connsiteY3047" fmla="*/ 484310 h 1290069"/>
              <a:gd name="connsiteX3048" fmla="*/ 226018 w 1027267"/>
              <a:gd name="connsiteY3048" fmla="*/ 496270 h 1290069"/>
              <a:gd name="connsiteX3049" fmla="*/ 223514 w 1027267"/>
              <a:gd name="connsiteY3049" fmla="*/ 492632 h 1290069"/>
              <a:gd name="connsiteX3050" fmla="*/ 223224 w 1027267"/>
              <a:gd name="connsiteY3050" fmla="*/ 492240 h 1290069"/>
              <a:gd name="connsiteX3051" fmla="*/ 206699 w 1027267"/>
              <a:gd name="connsiteY3051" fmla="*/ 482274 h 1290069"/>
              <a:gd name="connsiteX3052" fmla="*/ 181923 w 1027267"/>
              <a:gd name="connsiteY3052" fmla="*/ 475427 h 1290069"/>
              <a:gd name="connsiteX3053" fmla="*/ 182035 w 1027267"/>
              <a:gd name="connsiteY3053" fmla="*/ 475029 h 1290069"/>
              <a:gd name="connsiteX3054" fmla="*/ 216744 w 1027267"/>
              <a:gd name="connsiteY3054" fmla="*/ 483520 h 1290069"/>
              <a:gd name="connsiteX3055" fmla="*/ 212898 w 1027267"/>
              <a:gd name="connsiteY3055" fmla="*/ 478612 h 1290069"/>
              <a:gd name="connsiteX3056" fmla="*/ 205084 w 1027267"/>
              <a:gd name="connsiteY3056" fmla="*/ 474850 h 1290069"/>
              <a:gd name="connsiteX3057" fmla="*/ 184236 w 1027267"/>
              <a:gd name="connsiteY3057" fmla="*/ 471157 h 1290069"/>
              <a:gd name="connsiteX3058" fmla="*/ 184128 w 1027267"/>
              <a:gd name="connsiteY3058" fmla="*/ 470140 h 1290069"/>
              <a:gd name="connsiteX3059" fmla="*/ 207991 w 1027267"/>
              <a:gd name="connsiteY3059" fmla="*/ 472381 h 1290069"/>
              <a:gd name="connsiteX3060" fmla="*/ 204871 w 1027267"/>
              <a:gd name="connsiteY3060" fmla="*/ 468648 h 1290069"/>
              <a:gd name="connsiteX3061" fmla="*/ 203530 w 1027267"/>
              <a:gd name="connsiteY3061" fmla="*/ 467797 h 1290069"/>
              <a:gd name="connsiteX3062" fmla="*/ 192212 w 1027267"/>
              <a:gd name="connsiteY3062" fmla="*/ 465919 h 1290069"/>
              <a:gd name="connsiteX3063" fmla="*/ 191520 w 1027267"/>
              <a:gd name="connsiteY3063" fmla="*/ 464698 h 1290069"/>
              <a:gd name="connsiteX3064" fmla="*/ 200552 w 1027267"/>
              <a:gd name="connsiteY3064" fmla="*/ 463540 h 1290069"/>
              <a:gd name="connsiteX3065" fmla="*/ 188315 w 1027267"/>
              <a:gd name="connsiteY3065" fmla="*/ 450236 h 1290069"/>
              <a:gd name="connsiteX3066" fmla="*/ 182867 w 1027267"/>
              <a:gd name="connsiteY3066" fmla="*/ 447121 h 1290069"/>
              <a:gd name="connsiteX3067" fmla="*/ 170337 w 1027267"/>
              <a:gd name="connsiteY3067" fmla="*/ 447319 h 1290069"/>
              <a:gd name="connsiteX3068" fmla="*/ 159423 w 1027267"/>
              <a:gd name="connsiteY3068" fmla="*/ 449883 h 1290069"/>
              <a:gd name="connsiteX3069" fmla="*/ 159390 w 1027267"/>
              <a:gd name="connsiteY3069" fmla="*/ 448891 h 1290069"/>
              <a:gd name="connsiteX3070" fmla="*/ 164060 w 1027267"/>
              <a:gd name="connsiteY3070" fmla="*/ 446644 h 1290069"/>
              <a:gd name="connsiteX3071" fmla="*/ 169267 w 1027267"/>
              <a:gd name="connsiteY3071" fmla="*/ 444506 h 1290069"/>
              <a:gd name="connsiteX3072" fmla="*/ 388916 w 1027267"/>
              <a:gd name="connsiteY3072" fmla="*/ 422586 h 1290069"/>
              <a:gd name="connsiteX3073" fmla="*/ 389627 w 1027267"/>
              <a:gd name="connsiteY3073" fmla="*/ 423449 h 1290069"/>
              <a:gd name="connsiteX3074" fmla="*/ 385962 w 1027267"/>
              <a:gd name="connsiteY3074" fmla="*/ 426749 h 1290069"/>
              <a:gd name="connsiteX3075" fmla="*/ 380700 w 1027267"/>
              <a:gd name="connsiteY3075" fmla="*/ 427672 h 1290069"/>
              <a:gd name="connsiteX3076" fmla="*/ 380439 w 1027267"/>
              <a:gd name="connsiteY3076" fmla="*/ 426919 h 1290069"/>
              <a:gd name="connsiteX3077" fmla="*/ 384476 w 1027267"/>
              <a:gd name="connsiteY3077" fmla="*/ 424408 h 1290069"/>
              <a:gd name="connsiteX3078" fmla="*/ 384475 w 1027267"/>
              <a:gd name="connsiteY3078" fmla="*/ 424410 h 1290069"/>
              <a:gd name="connsiteX3079" fmla="*/ 388916 w 1027267"/>
              <a:gd name="connsiteY3079" fmla="*/ 422586 h 1290069"/>
              <a:gd name="connsiteX3080" fmla="*/ 217810 w 1027267"/>
              <a:gd name="connsiteY3080" fmla="*/ 418175 h 1290069"/>
              <a:gd name="connsiteX3081" fmla="*/ 217810 w 1027267"/>
              <a:gd name="connsiteY3081" fmla="*/ 418177 h 1290069"/>
              <a:gd name="connsiteX3082" fmla="*/ 217809 w 1027267"/>
              <a:gd name="connsiteY3082" fmla="*/ 418176 h 1290069"/>
              <a:gd name="connsiteX3083" fmla="*/ 219119 w 1027267"/>
              <a:gd name="connsiteY3083" fmla="*/ 417930 h 1290069"/>
              <a:gd name="connsiteX3084" fmla="*/ 220770 w 1027267"/>
              <a:gd name="connsiteY3084" fmla="*/ 422464 h 1290069"/>
              <a:gd name="connsiteX3085" fmla="*/ 219743 w 1027267"/>
              <a:gd name="connsiteY3085" fmla="*/ 428440 h 1290069"/>
              <a:gd name="connsiteX3086" fmla="*/ 217618 w 1027267"/>
              <a:gd name="connsiteY3086" fmla="*/ 428207 h 1290069"/>
              <a:gd name="connsiteX3087" fmla="*/ 217494 w 1027267"/>
              <a:gd name="connsiteY3087" fmla="*/ 422673 h 1290069"/>
              <a:gd name="connsiteX3088" fmla="*/ 217810 w 1027267"/>
              <a:gd name="connsiteY3088" fmla="*/ 418177 h 1290069"/>
              <a:gd name="connsiteX3089" fmla="*/ 390496 w 1027267"/>
              <a:gd name="connsiteY3089" fmla="*/ 416753 h 1290069"/>
              <a:gd name="connsiteX3090" fmla="*/ 392713 w 1027267"/>
              <a:gd name="connsiteY3090" fmla="*/ 417942 h 1290069"/>
              <a:gd name="connsiteX3091" fmla="*/ 389506 w 1027267"/>
              <a:gd name="connsiteY3091" fmla="*/ 421014 h 1290069"/>
              <a:gd name="connsiteX3092" fmla="*/ 384312 w 1027267"/>
              <a:gd name="connsiteY3092" fmla="*/ 421217 h 1290069"/>
              <a:gd name="connsiteX3093" fmla="*/ 384236 w 1027267"/>
              <a:gd name="connsiteY3093" fmla="*/ 419202 h 1290069"/>
              <a:gd name="connsiteX3094" fmla="*/ 384238 w 1027267"/>
              <a:gd name="connsiteY3094" fmla="*/ 419201 h 1290069"/>
              <a:gd name="connsiteX3095" fmla="*/ 387042 w 1027267"/>
              <a:gd name="connsiteY3095" fmla="*/ 418450 h 1290069"/>
              <a:gd name="connsiteX3096" fmla="*/ 390496 w 1027267"/>
              <a:gd name="connsiteY3096" fmla="*/ 416753 h 1290069"/>
              <a:gd name="connsiteX3097" fmla="*/ 220139 w 1027267"/>
              <a:gd name="connsiteY3097" fmla="*/ 412173 h 1290069"/>
              <a:gd name="connsiteX3098" fmla="*/ 220495 w 1027267"/>
              <a:gd name="connsiteY3098" fmla="*/ 412838 h 1290069"/>
              <a:gd name="connsiteX3099" fmla="*/ 218376 w 1027267"/>
              <a:gd name="connsiteY3099" fmla="*/ 412249 h 1290069"/>
              <a:gd name="connsiteX3100" fmla="*/ 394066 w 1027267"/>
              <a:gd name="connsiteY3100" fmla="*/ 409608 h 1290069"/>
              <a:gd name="connsiteX3101" fmla="*/ 394524 w 1027267"/>
              <a:gd name="connsiteY3101" fmla="*/ 410221 h 1290069"/>
              <a:gd name="connsiteX3102" fmla="*/ 386895 w 1027267"/>
              <a:gd name="connsiteY3102" fmla="*/ 414156 h 1290069"/>
              <a:gd name="connsiteX3103" fmla="*/ 386238 w 1027267"/>
              <a:gd name="connsiteY3103" fmla="*/ 412712 h 1290069"/>
              <a:gd name="connsiteX3104" fmla="*/ 390319 w 1027267"/>
              <a:gd name="connsiteY3104" fmla="*/ 410545 h 1290069"/>
              <a:gd name="connsiteX3105" fmla="*/ 394066 w 1027267"/>
              <a:gd name="connsiteY3105" fmla="*/ 409608 h 1290069"/>
              <a:gd name="connsiteX3106" fmla="*/ 398176 w 1027267"/>
              <a:gd name="connsiteY3106" fmla="*/ 399139 h 1290069"/>
              <a:gd name="connsiteX3107" fmla="*/ 400145 w 1027267"/>
              <a:gd name="connsiteY3107" fmla="*/ 401722 h 1290069"/>
              <a:gd name="connsiteX3108" fmla="*/ 393304 w 1027267"/>
              <a:gd name="connsiteY3108" fmla="*/ 406149 h 1290069"/>
              <a:gd name="connsiteX3109" fmla="*/ 391421 w 1027267"/>
              <a:gd name="connsiteY3109" fmla="*/ 403903 h 1290069"/>
              <a:gd name="connsiteX3110" fmla="*/ 391420 w 1027267"/>
              <a:gd name="connsiteY3110" fmla="*/ 403902 h 1290069"/>
              <a:gd name="connsiteX3111" fmla="*/ 398176 w 1027267"/>
              <a:gd name="connsiteY3111" fmla="*/ 399139 h 1290069"/>
              <a:gd name="connsiteX3112" fmla="*/ 366140 w 1027267"/>
              <a:gd name="connsiteY3112" fmla="*/ 393058 h 1290069"/>
              <a:gd name="connsiteX3113" fmla="*/ 359810 w 1027267"/>
              <a:gd name="connsiteY3113" fmla="*/ 395735 h 1290069"/>
              <a:gd name="connsiteX3114" fmla="*/ 353212 w 1027267"/>
              <a:gd name="connsiteY3114" fmla="*/ 400702 h 1290069"/>
              <a:gd name="connsiteX3115" fmla="*/ 342207 w 1027267"/>
              <a:gd name="connsiteY3115" fmla="*/ 416827 h 1290069"/>
              <a:gd name="connsiteX3116" fmla="*/ 331628 w 1027267"/>
              <a:gd name="connsiteY3116" fmla="*/ 433925 h 1290069"/>
              <a:gd name="connsiteX3117" fmla="*/ 328955 w 1027267"/>
              <a:gd name="connsiteY3117" fmla="*/ 433268 h 1290069"/>
              <a:gd name="connsiteX3118" fmla="*/ 329206 w 1027267"/>
              <a:gd name="connsiteY3118" fmla="*/ 421625 h 1290069"/>
              <a:gd name="connsiteX3119" fmla="*/ 328268 w 1027267"/>
              <a:gd name="connsiteY3119" fmla="*/ 416881 h 1290069"/>
              <a:gd name="connsiteX3120" fmla="*/ 311250 w 1027267"/>
              <a:gd name="connsiteY3120" fmla="*/ 442005 h 1290069"/>
              <a:gd name="connsiteX3121" fmla="*/ 299367 w 1027267"/>
              <a:gd name="connsiteY3121" fmla="*/ 463315 h 1290069"/>
              <a:gd name="connsiteX3122" fmla="*/ 296682 w 1027267"/>
              <a:gd name="connsiteY3122" fmla="*/ 462886 h 1290069"/>
              <a:gd name="connsiteX3123" fmla="*/ 296915 w 1027267"/>
              <a:gd name="connsiteY3123" fmla="*/ 462106 h 1290069"/>
              <a:gd name="connsiteX3124" fmla="*/ 300297 w 1027267"/>
              <a:gd name="connsiteY3124" fmla="*/ 443052 h 1290069"/>
              <a:gd name="connsiteX3125" fmla="*/ 288930 w 1027267"/>
              <a:gd name="connsiteY3125" fmla="*/ 424120 h 1290069"/>
              <a:gd name="connsiteX3126" fmla="*/ 278155 w 1027267"/>
              <a:gd name="connsiteY3126" fmla="*/ 440317 h 1290069"/>
              <a:gd name="connsiteX3127" fmla="*/ 275067 w 1027267"/>
              <a:gd name="connsiteY3127" fmla="*/ 464582 h 1290069"/>
              <a:gd name="connsiteX3128" fmla="*/ 274419 w 1027267"/>
              <a:gd name="connsiteY3128" fmla="*/ 465715 h 1290069"/>
              <a:gd name="connsiteX3129" fmla="*/ 268693 w 1027267"/>
              <a:gd name="connsiteY3129" fmla="*/ 488517 h 1290069"/>
              <a:gd name="connsiteX3130" fmla="*/ 266375 w 1027267"/>
              <a:gd name="connsiteY3130" fmla="*/ 503438 h 1290069"/>
              <a:gd name="connsiteX3131" fmla="*/ 260033 w 1027267"/>
              <a:gd name="connsiteY3131" fmla="*/ 522304 h 1290069"/>
              <a:gd name="connsiteX3132" fmla="*/ 272661 w 1027267"/>
              <a:gd name="connsiteY3132" fmla="*/ 506116 h 1290069"/>
              <a:gd name="connsiteX3133" fmla="*/ 273418 w 1027267"/>
              <a:gd name="connsiteY3133" fmla="*/ 504137 h 1290069"/>
              <a:gd name="connsiteX3134" fmla="*/ 273959 w 1027267"/>
              <a:gd name="connsiteY3134" fmla="*/ 493956 h 1290069"/>
              <a:gd name="connsiteX3135" fmla="*/ 275318 w 1027267"/>
              <a:gd name="connsiteY3135" fmla="*/ 482787 h 1290069"/>
              <a:gd name="connsiteX3136" fmla="*/ 276554 w 1027267"/>
              <a:gd name="connsiteY3136" fmla="*/ 482886 h 1290069"/>
              <a:gd name="connsiteX3137" fmla="*/ 276889 w 1027267"/>
              <a:gd name="connsiteY3137" fmla="*/ 494616 h 1290069"/>
              <a:gd name="connsiteX3138" fmla="*/ 276887 w 1027267"/>
              <a:gd name="connsiteY3138" fmla="*/ 494622 h 1290069"/>
              <a:gd name="connsiteX3139" fmla="*/ 276889 w 1027267"/>
              <a:gd name="connsiteY3139" fmla="*/ 494619 h 1290069"/>
              <a:gd name="connsiteX3140" fmla="*/ 276889 w 1027267"/>
              <a:gd name="connsiteY3140" fmla="*/ 494616 h 1290069"/>
              <a:gd name="connsiteX3141" fmla="*/ 278771 w 1027267"/>
              <a:gd name="connsiteY3141" fmla="*/ 488789 h 1290069"/>
              <a:gd name="connsiteX3142" fmla="*/ 283756 w 1027267"/>
              <a:gd name="connsiteY3142" fmla="*/ 465376 h 1290069"/>
              <a:gd name="connsiteX3143" fmla="*/ 285696 w 1027267"/>
              <a:gd name="connsiteY3143" fmla="*/ 447561 h 1290069"/>
              <a:gd name="connsiteX3144" fmla="*/ 286904 w 1027267"/>
              <a:gd name="connsiteY3144" fmla="*/ 447686 h 1290069"/>
              <a:gd name="connsiteX3145" fmla="*/ 281650 w 1027267"/>
              <a:gd name="connsiteY3145" fmla="*/ 489910 h 1290069"/>
              <a:gd name="connsiteX3146" fmla="*/ 278674 w 1027267"/>
              <a:gd name="connsiteY3146" fmla="*/ 499502 h 1290069"/>
              <a:gd name="connsiteX3147" fmla="*/ 283116 w 1027267"/>
              <a:gd name="connsiteY3147" fmla="*/ 494973 h 1290069"/>
              <a:gd name="connsiteX3148" fmla="*/ 295063 w 1027267"/>
              <a:gd name="connsiteY3148" fmla="*/ 473128 h 1290069"/>
              <a:gd name="connsiteX3149" fmla="*/ 296448 w 1027267"/>
              <a:gd name="connsiteY3149" fmla="*/ 473853 h 1290069"/>
              <a:gd name="connsiteX3150" fmla="*/ 289716 w 1027267"/>
              <a:gd name="connsiteY3150" fmla="*/ 488518 h 1290069"/>
              <a:gd name="connsiteX3151" fmla="*/ 290708 w 1027267"/>
              <a:gd name="connsiteY3151" fmla="*/ 487561 h 1290069"/>
              <a:gd name="connsiteX3152" fmla="*/ 368302 w 1027267"/>
              <a:gd name="connsiteY3152" fmla="*/ 429079 h 1290069"/>
              <a:gd name="connsiteX3153" fmla="*/ 369989 w 1027267"/>
              <a:gd name="connsiteY3153" fmla="*/ 431426 h 1290069"/>
              <a:gd name="connsiteX3154" fmla="*/ 335374 w 1027267"/>
              <a:gd name="connsiteY3154" fmla="*/ 459817 h 1290069"/>
              <a:gd name="connsiteX3155" fmla="*/ 345519 w 1027267"/>
              <a:gd name="connsiteY3155" fmla="*/ 454817 h 1290069"/>
              <a:gd name="connsiteX3156" fmla="*/ 382588 w 1027267"/>
              <a:gd name="connsiteY3156" fmla="*/ 447692 h 1290069"/>
              <a:gd name="connsiteX3157" fmla="*/ 383244 w 1027267"/>
              <a:gd name="connsiteY3157" fmla="*/ 451071 h 1290069"/>
              <a:gd name="connsiteX3158" fmla="*/ 349575 w 1027267"/>
              <a:gd name="connsiteY3158" fmla="*/ 456749 h 1290069"/>
              <a:gd name="connsiteX3159" fmla="*/ 317243 w 1027267"/>
              <a:gd name="connsiteY3159" fmla="*/ 474635 h 1290069"/>
              <a:gd name="connsiteX3160" fmla="*/ 300384 w 1027267"/>
              <a:gd name="connsiteY3160" fmla="*/ 490499 h 1290069"/>
              <a:gd name="connsiteX3161" fmla="*/ 321845 w 1027267"/>
              <a:gd name="connsiteY3161" fmla="*/ 482556 h 1290069"/>
              <a:gd name="connsiteX3162" fmla="*/ 322158 w 1027267"/>
              <a:gd name="connsiteY3162" fmla="*/ 483357 h 1290069"/>
              <a:gd name="connsiteX3163" fmla="*/ 297989 w 1027267"/>
              <a:gd name="connsiteY3163" fmla="*/ 496488 h 1290069"/>
              <a:gd name="connsiteX3164" fmla="*/ 291004 w 1027267"/>
              <a:gd name="connsiteY3164" fmla="*/ 503924 h 1290069"/>
              <a:gd name="connsiteX3165" fmla="*/ 299183 w 1027267"/>
              <a:gd name="connsiteY3165" fmla="*/ 499439 h 1290069"/>
              <a:gd name="connsiteX3166" fmla="*/ 323448 w 1027267"/>
              <a:gd name="connsiteY3166" fmla="*/ 491624 h 1290069"/>
              <a:gd name="connsiteX3167" fmla="*/ 323727 w 1027267"/>
              <a:gd name="connsiteY3167" fmla="*/ 492944 h 1290069"/>
              <a:gd name="connsiteX3168" fmla="*/ 296472 w 1027267"/>
              <a:gd name="connsiteY3168" fmla="*/ 504612 h 1290069"/>
              <a:gd name="connsiteX3169" fmla="*/ 281549 w 1027267"/>
              <a:gd name="connsiteY3169" fmla="*/ 514180 h 1290069"/>
              <a:gd name="connsiteX3170" fmla="*/ 301485 w 1027267"/>
              <a:gd name="connsiteY3170" fmla="*/ 510398 h 1290069"/>
              <a:gd name="connsiteX3171" fmla="*/ 301562 w 1027267"/>
              <a:gd name="connsiteY3171" fmla="*/ 511501 h 1290069"/>
              <a:gd name="connsiteX3172" fmla="*/ 285011 w 1027267"/>
              <a:gd name="connsiteY3172" fmla="*/ 516466 h 1290069"/>
              <a:gd name="connsiteX3173" fmla="*/ 274936 w 1027267"/>
              <a:gd name="connsiteY3173" fmla="*/ 524480 h 1290069"/>
              <a:gd name="connsiteX3174" fmla="*/ 271934 w 1027267"/>
              <a:gd name="connsiteY3174" fmla="*/ 529346 h 1290069"/>
              <a:gd name="connsiteX3175" fmla="*/ 273310 w 1027267"/>
              <a:gd name="connsiteY3175" fmla="*/ 528245 h 1290069"/>
              <a:gd name="connsiteX3176" fmla="*/ 293595 w 1027267"/>
              <a:gd name="connsiteY3176" fmla="*/ 518425 h 1290069"/>
              <a:gd name="connsiteX3177" fmla="*/ 305105 w 1027267"/>
              <a:gd name="connsiteY3177" fmla="*/ 515001 h 1290069"/>
              <a:gd name="connsiteX3178" fmla="*/ 313270 w 1027267"/>
              <a:gd name="connsiteY3178" fmla="*/ 513486 h 1290069"/>
              <a:gd name="connsiteX3179" fmla="*/ 314331 w 1027267"/>
              <a:gd name="connsiteY3179" fmla="*/ 509120 h 1290069"/>
              <a:gd name="connsiteX3180" fmla="*/ 308264 w 1027267"/>
              <a:gd name="connsiteY3180" fmla="*/ 506579 h 1290069"/>
              <a:gd name="connsiteX3181" fmla="*/ 332974 w 1027267"/>
              <a:gd name="connsiteY3181" fmla="*/ 494087 h 1290069"/>
              <a:gd name="connsiteX3182" fmla="*/ 342596 w 1027267"/>
              <a:gd name="connsiteY3182" fmla="*/ 485157 h 1290069"/>
              <a:gd name="connsiteX3183" fmla="*/ 332872 w 1027267"/>
              <a:gd name="connsiteY3183" fmla="*/ 485481 h 1290069"/>
              <a:gd name="connsiteX3184" fmla="*/ 331199 w 1027267"/>
              <a:gd name="connsiteY3184" fmla="*/ 483099 h 1290069"/>
              <a:gd name="connsiteX3185" fmla="*/ 364181 w 1027267"/>
              <a:gd name="connsiteY3185" fmla="*/ 467246 h 1290069"/>
              <a:gd name="connsiteX3186" fmla="*/ 390847 w 1027267"/>
              <a:gd name="connsiteY3186" fmla="*/ 453261 h 1290069"/>
              <a:gd name="connsiteX3187" fmla="*/ 398604 w 1027267"/>
              <a:gd name="connsiteY3187" fmla="*/ 443486 h 1290069"/>
              <a:gd name="connsiteX3188" fmla="*/ 377091 w 1027267"/>
              <a:gd name="connsiteY3188" fmla="*/ 445138 h 1290069"/>
              <a:gd name="connsiteX3189" fmla="*/ 376682 w 1027267"/>
              <a:gd name="connsiteY3189" fmla="*/ 444285 h 1290069"/>
              <a:gd name="connsiteX3190" fmla="*/ 399027 w 1027267"/>
              <a:gd name="connsiteY3190" fmla="*/ 440621 h 1290069"/>
              <a:gd name="connsiteX3191" fmla="*/ 384244 w 1027267"/>
              <a:gd name="connsiteY3191" fmla="*/ 437217 h 1290069"/>
              <a:gd name="connsiteX3192" fmla="*/ 382734 w 1027267"/>
              <a:gd name="connsiteY3192" fmla="*/ 435077 h 1290069"/>
              <a:gd name="connsiteX3193" fmla="*/ 393724 w 1027267"/>
              <a:gd name="connsiteY3193" fmla="*/ 420303 h 1290069"/>
              <a:gd name="connsiteX3194" fmla="*/ 397622 w 1027267"/>
              <a:gd name="connsiteY3194" fmla="*/ 406961 h 1290069"/>
              <a:gd name="connsiteX3195" fmla="*/ 401771 w 1027267"/>
              <a:gd name="connsiteY3195" fmla="*/ 400198 h 1290069"/>
              <a:gd name="connsiteX3196" fmla="*/ 384967 w 1027267"/>
              <a:gd name="connsiteY3196" fmla="*/ 399889 h 1290069"/>
              <a:gd name="connsiteX3197" fmla="*/ 367919 w 1027267"/>
              <a:gd name="connsiteY3197" fmla="*/ 409867 h 1290069"/>
              <a:gd name="connsiteX3198" fmla="*/ 365562 w 1027267"/>
              <a:gd name="connsiteY3198" fmla="*/ 408395 h 1290069"/>
              <a:gd name="connsiteX3199" fmla="*/ 370070 w 1027267"/>
              <a:gd name="connsiteY3199" fmla="*/ 397868 h 1290069"/>
              <a:gd name="connsiteX3200" fmla="*/ 366140 w 1027267"/>
              <a:gd name="connsiteY3200" fmla="*/ 393058 h 1290069"/>
              <a:gd name="connsiteX3201" fmla="*/ 363441 w 1027267"/>
              <a:gd name="connsiteY3201" fmla="*/ 355204 h 1290069"/>
              <a:gd name="connsiteX3202" fmla="*/ 363433 w 1027267"/>
              <a:gd name="connsiteY3202" fmla="*/ 357114 h 1290069"/>
              <a:gd name="connsiteX3203" fmla="*/ 353013 w 1027267"/>
              <a:gd name="connsiteY3203" fmla="*/ 360927 h 1290069"/>
              <a:gd name="connsiteX3204" fmla="*/ 348146 w 1027267"/>
              <a:gd name="connsiteY3204" fmla="*/ 362141 h 1290069"/>
              <a:gd name="connsiteX3205" fmla="*/ 347490 w 1027267"/>
              <a:gd name="connsiteY3205" fmla="*/ 360889 h 1290069"/>
              <a:gd name="connsiteX3206" fmla="*/ 355566 w 1027267"/>
              <a:gd name="connsiteY3206" fmla="*/ 356262 h 1290069"/>
              <a:gd name="connsiteX3207" fmla="*/ 301658 w 1027267"/>
              <a:gd name="connsiteY3207" fmla="*/ 341841 h 1290069"/>
              <a:gd name="connsiteX3208" fmla="*/ 297943 w 1027267"/>
              <a:gd name="connsiteY3208" fmla="*/ 343378 h 1290069"/>
              <a:gd name="connsiteX3209" fmla="*/ 291762 w 1027267"/>
              <a:gd name="connsiteY3209" fmla="*/ 353554 h 1290069"/>
              <a:gd name="connsiteX3210" fmla="*/ 282276 w 1027267"/>
              <a:gd name="connsiteY3210" fmla="*/ 376840 h 1290069"/>
              <a:gd name="connsiteX3211" fmla="*/ 275920 w 1027267"/>
              <a:gd name="connsiteY3211" fmla="*/ 391552 h 1290069"/>
              <a:gd name="connsiteX3212" fmla="*/ 293002 w 1027267"/>
              <a:gd name="connsiteY3212" fmla="*/ 380583 h 1290069"/>
              <a:gd name="connsiteX3213" fmla="*/ 293002 w 1027267"/>
              <a:gd name="connsiteY3213" fmla="*/ 380586 h 1290069"/>
              <a:gd name="connsiteX3214" fmla="*/ 293565 w 1027267"/>
              <a:gd name="connsiteY3214" fmla="*/ 379490 h 1290069"/>
              <a:gd name="connsiteX3215" fmla="*/ 293989 w 1027267"/>
              <a:gd name="connsiteY3215" fmla="*/ 378599 h 1290069"/>
              <a:gd name="connsiteX3216" fmla="*/ 294032 w 1027267"/>
              <a:gd name="connsiteY3216" fmla="*/ 378586 h 1290069"/>
              <a:gd name="connsiteX3217" fmla="*/ 296908 w 1027267"/>
              <a:gd name="connsiteY3217" fmla="*/ 372113 h 1290069"/>
              <a:gd name="connsiteX3218" fmla="*/ 296917 w 1027267"/>
              <a:gd name="connsiteY3218" fmla="*/ 372082 h 1290069"/>
              <a:gd name="connsiteX3219" fmla="*/ 300205 w 1027267"/>
              <a:gd name="connsiteY3219" fmla="*/ 357464 h 1290069"/>
              <a:gd name="connsiteX3220" fmla="*/ 303144 w 1027267"/>
              <a:gd name="connsiteY3220" fmla="*/ 346132 h 1290069"/>
              <a:gd name="connsiteX3221" fmla="*/ 301658 w 1027267"/>
              <a:gd name="connsiteY3221" fmla="*/ 341841 h 1290069"/>
              <a:gd name="connsiteX3222" fmla="*/ 360754 w 1027267"/>
              <a:gd name="connsiteY3222" fmla="*/ 341216 h 1290069"/>
              <a:gd name="connsiteX3223" fmla="*/ 361275 w 1027267"/>
              <a:gd name="connsiteY3223" fmla="*/ 342037 h 1290069"/>
              <a:gd name="connsiteX3224" fmla="*/ 354246 w 1027267"/>
              <a:gd name="connsiteY3224" fmla="*/ 346262 h 1290069"/>
              <a:gd name="connsiteX3225" fmla="*/ 342181 w 1027267"/>
              <a:gd name="connsiteY3225" fmla="*/ 354960 h 1290069"/>
              <a:gd name="connsiteX3226" fmla="*/ 341411 w 1027267"/>
              <a:gd name="connsiteY3226" fmla="*/ 354420 h 1290069"/>
              <a:gd name="connsiteX3227" fmla="*/ 350612 w 1027267"/>
              <a:gd name="connsiteY3227" fmla="*/ 345244 h 1290069"/>
              <a:gd name="connsiteX3228" fmla="*/ 360754 w 1027267"/>
              <a:gd name="connsiteY3228" fmla="*/ 341216 h 1290069"/>
              <a:gd name="connsiteX3229" fmla="*/ 353208 w 1027267"/>
              <a:gd name="connsiteY3229" fmla="*/ 331707 h 1290069"/>
              <a:gd name="connsiteX3230" fmla="*/ 354069 w 1027267"/>
              <a:gd name="connsiteY3230" fmla="*/ 332651 h 1290069"/>
              <a:gd name="connsiteX3231" fmla="*/ 343510 w 1027267"/>
              <a:gd name="connsiteY3231" fmla="*/ 342242 h 1290069"/>
              <a:gd name="connsiteX3232" fmla="*/ 335516 w 1027267"/>
              <a:gd name="connsiteY3232" fmla="*/ 349499 h 1290069"/>
              <a:gd name="connsiteX3233" fmla="*/ 334314 w 1027267"/>
              <a:gd name="connsiteY3233" fmla="*/ 348543 h 1290069"/>
              <a:gd name="connsiteX3234" fmla="*/ 343035 w 1027267"/>
              <a:gd name="connsiteY3234" fmla="*/ 338653 h 1290069"/>
              <a:gd name="connsiteX3235" fmla="*/ 353208 w 1027267"/>
              <a:gd name="connsiteY3235" fmla="*/ 331707 h 1290069"/>
              <a:gd name="connsiteX3236" fmla="*/ 375318 w 1027267"/>
              <a:gd name="connsiteY3236" fmla="*/ 329663 h 1290069"/>
              <a:gd name="connsiteX3237" fmla="*/ 375319 w 1027267"/>
              <a:gd name="connsiteY3237" fmla="*/ 329664 h 1290069"/>
              <a:gd name="connsiteX3238" fmla="*/ 376356 w 1027267"/>
              <a:gd name="connsiteY3238" fmla="*/ 330284 h 1290069"/>
              <a:gd name="connsiteX3239" fmla="*/ 373234 w 1027267"/>
              <a:gd name="connsiteY3239" fmla="*/ 334925 h 1290069"/>
              <a:gd name="connsiteX3240" fmla="*/ 366877 w 1027267"/>
              <a:gd name="connsiteY3240" fmla="*/ 337971 h 1290069"/>
              <a:gd name="connsiteX3241" fmla="*/ 366584 w 1027267"/>
              <a:gd name="connsiteY3241" fmla="*/ 337570 h 1290069"/>
              <a:gd name="connsiteX3242" fmla="*/ 370330 w 1027267"/>
              <a:gd name="connsiteY3242" fmla="*/ 333488 h 1290069"/>
              <a:gd name="connsiteX3243" fmla="*/ 375318 w 1027267"/>
              <a:gd name="connsiteY3243" fmla="*/ 329663 h 1290069"/>
              <a:gd name="connsiteX3244" fmla="*/ 370669 w 1027267"/>
              <a:gd name="connsiteY3244" fmla="*/ 324693 h 1290069"/>
              <a:gd name="connsiteX3245" fmla="*/ 371660 w 1027267"/>
              <a:gd name="connsiteY3245" fmla="*/ 325261 h 1290069"/>
              <a:gd name="connsiteX3246" fmla="*/ 364568 w 1027267"/>
              <a:gd name="connsiteY3246" fmla="*/ 333075 h 1290069"/>
              <a:gd name="connsiteX3247" fmla="*/ 352762 w 1027267"/>
              <a:gd name="connsiteY3247" fmla="*/ 339770 h 1290069"/>
              <a:gd name="connsiteX3248" fmla="*/ 352288 w 1027267"/>
              <a:gd name="connsiteY3248" fmla="*/ 339085 h 1290069"/>
              <a:gd name="connsiteX3249" fmla="*/ 352286 w 1027267"/>
              <a:gd name="connsiteY3249" fmla="*/ 339084 h 1290069"/>
              <a:gd name="connsiteX3250" fmla="*/ 361813 w 1027267"/>
              <a:gd name="connsiteY3250" fmla="*/ 331659 h 1290069"/>
              <a:gd name="connsiteX3251" fmla="*/ 370669 w 1027267"/>
              <a:gd name="connsiteY3251" fmla="*/ 324693 h 1290069"/>
              <a:gd name="connsiteX3252" fmla="*/ 382375 w 1027267"/>
              <a:gd name="connsiteY3252" fmla="*/ 320108 h 1290069"/>
              <a:gd name="connsiteX3253" fmla="*/ 373548 w 1027267"/>
              <a:gd name="connsiteY3253" fmla="*/ 320996 h 1290069"/>
              <a:gd name="connsiteX3254" fmla="*/ 358177 w 1027267"/>
              <a:gd name="connsiteY3254" fmla="*/ 329721 h 1290069"/>
              <a:gd name="connsiteX3255" fmla="*/ 355816 w 1027267"/>
              <a:gd name="connsiteY3255" fmla="*/ 328273 h 1290069"/>
              <a:gd name="connsiteX3256" fmla="*/ 342009 w 1027267"/>
              <a:gd name="connsiteY3256" fmla="*/ 332798 h 1290069"/>
              <a:gd name="connsiteX3257" fmla="*/ 329678 w 1027267"/>
              <a:gd name="connsiteY3257" fmla="*/ 344305 h 1290069"/>
              <a:gd name="connsiteX3258" fmla="*/ 326983 w 1027267"/>
              <a:gd name="connsiteY3258" fmla="*/ 342629 h 1290069"/>
              <a:gd name="connsiteX3259" fmla="*/ 332084 w 1027267"/>
              <a:gd name="connsiteY3259" fmla="*/ 332034 h 1290069"/>
              <a:gd name="connsiteX3260" fmla="*/ 325071 w 1027267"/>
              <a:gd name="connsiteY3260" fmla="*/ 327006 h 1290069"/>
              <a:gd name="connsiteX3261" fmla="*/ 318123 w 1027267"/>
              <a:gd name="connsiteY3261" fmla="*/ 334522 h 1290069"/>
              <a:gd name="connsiteX3262" fmla="*/ 315581 w 1027267"/>
              <a:gd name="connsiteY3262" fmla="*/ 334635 h 1290069"/>
              <a:gd name="connsiteX3263" fmla="*/ 306112 w 1027267"/>
              <a:gd name="connsiteY3263" fmla="*/ 347958 h 1290069"/>
              <a:gd name="connsiteX3264" fmla="*/ 305784 w 1027267"/>
              <a:gd name="connsiteY3264" fmla="*/ 348647 h 1290069"/>
              <a:gd name="connsiteX3265" fmla="*/ 302938 w 1027267"/>
              <a:gd name="connsiteY3265" fmla="*/ 359979 h 1290069"/>
              <a:gd name="connsiteX3266" fmla="*/ 301661 w 1027267"/>
              <a:gd name="connsiteY3266" fmla="*/ 366788 h 1290069"/>
              <a:gd name="connsiteX3267" fmla="*/ 299165 w 1027267"/>
              <a:gd name="connsiteY3267" fmla="*/ 375282 h 1290069"/>
              <a:gd name="connsiteX3268" fmla="*/ 298840 w 1027267"/>
              <a:gd name="connsiteY3268" fmla="*/ 376036 h 1290069"/>
              <a:gd name="connsiteX3269" fmla="*/ 306625 w 1027267"/>
              <a:gd name="connsiteY3269" fmla="*/ 366502 h 1290069"/>
              <a:gd name="connsiteX3270" fmla="*/ 310676 w 1027267"/>
              <a:gd name="connsiteY3270" fmla="*/ 360591 h 1290069"/>
              <a:gd name="connsiteX3271" fmla="*/ 315741 w 1027267"/>
              <a:gd name="connsiteY3271" fmla="*/ 347679 h 1290069"/>
              <a:gd name="connsiteX3272" fmla="*/ 325575 w 1027267"/>
              <a:gd name="connsiteY3272" fmla="*/ 332827 h 1290069"/>
              <a:gd name="connsiteX3273" fmla="*/ 327294 w 1027267"/>
              <a:gd name="connsiteY3273" fmla="*/ 333512 h 1290069"/>
              <a:gd name="connsiteX3274" fmla="*/ 318833 w 1027267"/>
              <a:gd name="connsiteY3274" fmla="*/ 347932 h 1290069"/>
              <a:gd name="connsiteX3275" fmla="*/ 318818 w 1027267"/>
              <a:gd name="connsiteY3275" fmla="*/ 347960 h 1290069"/>
              <a:gd name="connsiteX3276" fmla="*/ 317135 w 1027267"/>
              <a:gd name="connsiteY3276" fmla="*/ 356456 h 1290069"/>
              <a:gd name="connsiteX3277" fmla="*/ 322688 w 1027267"/>
              <a:gd name="connsiteY3277" fmla="*/ 351006 h 1290069"/>
              <a:gd name="connsiteX3278" fmla="*/ 323759 w 1027267"/>
              <a:gd name="connsiteY3278" fmla="*/ 351610 h 1290069"/>
              <a:gd name="connsiteX3279" fmla="*/ 316911 w 1027267"/>
              <a:gd name="connsiteY3279" fmla="*/ 360556 h 1290069"/>
              <a:gd name="connsiteX3280" fmla="*/ 313762 w 1027267"/>
              <a:gd name="connsiteY3280" fmla="*/ 363630 h 1290069"/>
              <a:gd name="connsiteX3281" fmla="*/ 313457 w 1027267"/>
              <a:gd name="connsiteY3281" fmla="*/ 364207 h 1290069"/>
              <a:gd name="connsiteX3282" fmla="*/ 309907 w 1027267"/>
              <a:gd name="connsiteY3282" fmla="*/ 370326 h 1290069"/>
              <a:gd name="connsiteX3283" fmla="*/ 334553 w 1027267"/>
              <a:gd name="connsiteY3283" fmla="*/ 356649 h 1290069"/>
              <a:gd name="connsiteX3284" fmla="*/ 336397 w 1027267"/>
              <a:gd name="connsiteY3284" fmla="*/ 359577 h 1290069"/>
              <a:gd name="connsiteX3285" fmla="*/ 320408 w 1027267"/>
              <a:gd name="connsiteY3285" fmla="*/ 370905 h 1290069"/>
              <a:gd name="connsiteX3286" fmla="*/ 341108 w 1027267"/>
              <a:gd name="connsiteY3286" fmla="*/ 364350 h 1290069"/>
              <a:gd name="connsiteX3287" fmla="*/ 341576 w 1027267"/>
              <a:gd name="connsiteY3287" fmla="*/ 365447 h 1290069"/>
              <a:gd name="connsiteX3288" fmla="*/ 323042 w 1027267"/>
              <a:gd name="connsiteY3288" fmla="*/ 373624 h 1290069"/>
              <a:gd name="connsiteX3289" fmla="*/ 312516 w 1027267"/>
              <a:gd name="connsiteY3289" fmla="*/ 378013 h 1290069"/>
              <a:gd name="connsiteX3290" fmla="*/ 336430 w 1027267"/>
              <a:gd name="connsiteY3290" fmla="*/ 378443 h 1290069"/>
              <a:gd name="connsiteX3291" fmla="*/ 336477 w 1027267"/>
              <a:gd name="connsiteY3291" fmla="*/ 380169 h 1290069"/>
              <a:gd name="connsiteX3292" fmla="*/ 318562 w 1027267"/>
              <a:gd name="connsiteY3292" fmla="*/ 380976 h 1290069"/>
              <a:gd name="connsiteX3293" fmla="*/ 307159 w 1027267"/>
              <a:gd name="connsiteY3293" fmla="*/ 382356 h 1290069"/>
              <a:gd name="connsiteX3294" fmla="*/ 317576 w 1027267"/>
              <a:gd name="connsiteY3294" fmla="*/ 386565 h 1290069"/>
              <a:gd name="connsiteX3295" fmla="*/ 317046 w 1027267"/>
              <a:gd name="connsiteY3295" fmla="*/ 387373 h 1290069"/>
              <a:gd name="connsiteX3296" fmla="*/ 299535 w 1027267"/>
              <a:gd name="connsiteY3296" fmla="*/ 386322 h 1290069"/>
              <a:gd name="connsiteX3297" fmla="*/ 295647 w 1027267"/>
              <a:gd name="connsiteY3297" fmla="*/ 387227 h 1290069"/>
              <a:gd name="connsiteX3298" fmla="*/ 281011 w 1027267"/>
              <a:gd name="connsiteY3298" fmla="*/ 398962 h 1290069"/>
              <a:gd name="connsiteX3299" fmla="*/ 280592 w 1027267"/>
              <a:gd name="connsiteY3299" fmla="*/ 399389 h 1290069"/>
              <a:gd name="connsiteX3300" fmla="*/ 293384 w 1027267"/>
              <a:gd name="connsiteY3300" fmla="*/ 394625 h 1290069"/>
              <a:gd name="connsiteX3301" fmla="*/ 293386 w 1027267"/>
              <a:gd name="connsiteY3301" fmla="*/ 394623 h 1290069"/>
              <a:gd name="connsiteX3302" fmla="*/ 324089 w 1027267"/>
              <a:gd name="connsiteY3302" fmla="*/ 388614 h 1290069"/>
              <a:gd name="connsiteX3303" fmla="*/ 339375 w 1027267"/>
              <a:gd name="connsiteY3303" fmla="*/ 388303 h 1290069"/>
              <a:gd name="connsiteX3304" fmla="*/ 343374 w 1027267"/>
              <a:gd name="connsiteY3304" fmla="*/ 377404 h 1290069"/>
              <a:gd name="connsiteX3305" fmla="*/ 344189 w 1027267"/>
              <a:gd name="connsiteY3305" fmla="*/ 374777 h 1290069"/>
              <a:gd name="connsiteX3306" fmla="*/ 361440 w 1027267"/>
              <a:gd name="connsiteY3306" fmla="*/ 365656 h 1290069"/>
              <a:gd name="connsiteX3307" fmla="*/ 362074 w 1027267"/>
              <a:gd name="connsiteY3307" fmla="*/ 362615 h 1290069"/>
              <a:gd name="connsiteX3308" fmla="*/ 377749 w 1027267"/>
              <a:gd name="connsiteY3308" fmla="*/ 350897 h 1290069"/>
              <a:gd name="connsiteX3309" fmla="*/ 369774 w 1027267"/>
              <a:gd name="connsiteY3309" fmla="*/ 345362 h 1290069"/>
              <a:gd name="connsiteX3310" fmla="*/ 368582 w 1027267"/>
              <a:gd name="connsiteY3310" fmla="*/ 342363 h 1290069"/>
              <a:gd name="connsiteX3311" fmla="*/ 386133 w 1027267"/>
              <a:gd name="connsiteY3311" fmla="*/ 324918 h 1290069"/>
              <a:gd name="connsiteX3312" fmla="*/ 382375 w 1027267"/>
              <a:gd name="connsiteY3312" fmla="*/ 320108 h 1290069"/>
              <a:gd name="connsiteX3313" fmla="*/ 177645 w 1027267"/>
              <a:gd name="connsiteY3313" fmla="*/ 311085 h 1290069"/>
              <a:gd name="connsiteX3314" fmla="*/ 179586 w 1027267"/>
              <a:gd name="connsiteY3314" fmla="*/ 312098 h 1290069"/>
              <a:gd name="connsiteX3315" fmla="*/ 180635 w 1027267"/>
              <a:gd name="connsiteY3315" fmla="*/ 312993 h 1290069"/>
              <a:gd name="connsiteX3316" fmla="*/ 164042 w 1027267"/>
              <a:gd name="connsiteY3316" fmla="*/ 302409 h 1290069"/>
              <a:gd name="connsiteX3317" fmla="*/ 177645 w 1027267"/>
              <a:gd name="connsiteY3317" fmla="*/ 311085 h 1290069"/>
              <a:gd name="connsiteX3318" fmla="*/ 163568 w 1027267"/>
              <a:gd name="connsiteY3318" fmla="*/ 303745 h 1290069"/>
              <a:gd name="connsiteX3319" fmla="*/ 164042 w 1027267"/>
              <a:gd name="connsiteY3319" fmla="*/ 302409 h 1290069"/>
              <a:gd name="connsiteX3320" fmla="*/ 171329 w 1027267"/>
              <a:gd name="connsiteY3320" fmla="*/ 281590 h 1290069"/>
              <a:gd name="connsiteX3321" fmla="*/ 176893 w 1027267"/>
              <a:gd name="connsiteY3321" fmla="*/ 285850 h 1290069"/>
              <a:gd name="connsiteX3322" fmla="*/ 179988 w 1027267"/>
              <a:gd name="connsiteY3322" fmla="*/ 291673 h 1290069"/>
              <a:gd name="connsiteX3323" fmla="*/ 178999 w 1027267"/>
              <a:gd name="connsiteY3323" fmla="*/ 292324 h 1290069"/>
              <a:gd name="connsiteX3324" fmla="*/ 178999 w 1027267"/>
              <a:gd name="connsiteY3324" fmla="*/ 292326 h 1290069"/>
              <a:gd name="connsiteX3325" fmla="*/ 173083 w 1027267"/>
              <a:gd name="connsiteY3325" fmla="*/ 286374 h 1290069"/>
              <a:gd name="connsiteX3326" fmla="*/ 170810 w 1027267"/>
              <a:gd name="connsiteY3326" fmla="*/ 282171 h 1290069"/>
              <a:gd name="connsiteX3327" fmla="*/ 171329 w 1027267"/>
              <a:gd name="connsiteY3327" fmla="*/ 281590 h 1290069"/>
              <a:gd name="connsiteX3328" fmla="*/ 163798 w 1027267"/>
              <a:gd name="connsiteY3328" fmla="*/ 268904 h 1290069"/>
              <a:gd name="connsiteX3329" fmla="*/ 166436 w 1027267"/>
              <a:gd name="connsiteY3329" fmla="*/ 272030 h 1290069"/>
              <a:gd name="connsiteX3330" fmla="*/ 168517 w 1027267"/>
              <a:gd name="connsiteY3330" fmla="*/ 276299 h 1290069"/>
              <a:gd name="connsiteX3331" fmla="*/ 166155 w 1027267"/>
              <a:gd name="connsiteY3331" fmla="*/ 277520 h 1290069"/>
              <a:gd name="connsiteX3332" fmla="*/ 163332 w 1027267"/>
              <a:gd name="connsiteY3332" fmla="*/ 272873 h 1290069"/>
              <a:gd name="connsiteX3333" fmla="*/ 162982 w 1027267"/>
              <a:gd name="connsiteY3333" fmla="*/ 269133 h 1290069"/>
              <a:gd name="connsiteX3334" fmla="*/ 163798 w 1027267"/>
              <a:gd name="connsiteY3334" fmla="*/ 268904 h 1290069"/>
              <a:gd name="connsiteX3335" fmla="*/ 159525 w 1027267"/>
              <a:gd name="connsiteY3335" fmla="*/ 257247 h 1290069"/>
              <a:gd name="connsiteX3336" fmla="*/ 156400 w 1027267"/>
              <a:gd name="connsiteY3336" fmla="*/ 261984 h 1290069"/>
              <a:gd name="connsiteX3337" fmla="*/ 155424 w 1027267"/>
              <a:gd name="connsiteY3337" fmla="*/ 264093 h 1290069"/>
              <a:gd name="connsiteX3338" fmla="*/ 173262 w 1027267"/>
              <a:gd name="connsiteY3338" fmla="*/ 297556 h 1290069"/>
              <a:gd name="connsiteX3339" fmla="*/ 171535 w 1027267"/>
              <a:gd name="connsiteY3339" fmla="*/ 299627 h 1290069"/>
              <a:gd name="connsiteX3340" fmla="*/ 155426 w 1027267"/>
              <a:gd name="connsiteY3340" fmla="*/ 296612 h 1290069"/>
              <a:gd name="connsiteX3341" fmla="*/ 160386 w 1027267"/>
              <a:gd name="connsiteY3341" fmla="*/ 305046 h 1290069"/>
              <a:gd name="connsiteX3342" fmla="*/ 160351 w 1027267"/>
              <a:gd name="connsiteY3342" fmla="*/ 307566 h 1290069"/>
              <a:gd name="connsiteX3343" fmla="*/ 170455 w 1027267"/>
              <a:gd name="connsiteY3343" fmla="*/ 323017 h 1290069"/>
              <a:gd name="connsiteX3344" fmla="*/ 192868 w 1027267"/>
              <a:gd name="connsiteY3344" fmla="*/ 331457 h 1290069"/>
              <a:gd name="connsiteX3345" fmla="*/ 192793 w 1027267"/>
              <a:gd name="connsiteY3345" fmla="*/ 334240 h 1290069"/>
              <a:gd name="connsiteX3346" fmla="*/ 182473 w 1027267"/>
              <a:gd name="connsiteY3346" fmla="*/ 336830 h 1290069"/>
              <a:gd name="connsiteX3347" fmla="*/ 199921 w 1027267"/>
              <a:gd name="connsiteY3347" fmla="*/ 355838 h 1290069"/>
              <a:gd name="connsiteX3348" fmla="*/ 218084 w 1027267"/>
              <a:gd name="connsiteY3348" fmla="*/ 370077 h 1290069"/>
              <a:gd name="connsiteX3349" fmla="*/ 222345 w 1027267"/>
              <a:gd name="connsiteY3349" fmla="*/ 373972 h 1290069"/>
              <a:gd name="connsiteX3350" fmla="*/ 211371 w 1027267"/>
              <a:gd name="connsiteY3350" fmla="*/ 362414 h 1290069"/>
              <a:gd name="connsiteX3351" fmla="*/ 195171 w 1027267"/>
              <a:gd name="connsiteY3351" fmla="*/ 345004 h 1290069"/>
              <a:gd name="connsiteX3352" fmla="*/ 196239 w 1027267"/>
              <a:gd name="connsiteY3352" fmla="*/ 344215 h 1290069"/>
              <a:gd name="connsiteX3353" fmla="*/ 215978 w 1027267"/>
              <a:gd name="connsiteY3353" fmla="*/ 361701 h 1290069"/>
              <a:gd name="connsiteX3354" fmla="*/ 212843 w 1027267"/>
              <a:gd name="connsiteY3354" fmla="*/ 357674 h 1290069"/>
              <a:gd name="connsiteX3355" fmla="*/ 194745 w 1027267"/>
              <a:gd name="connsiteY3355" fmla="*/ 337314 h 1290069"/>
              <a:gd name="connsiteX3356" fmla="*/ 195283 w 1027267"/>
              <a:gd name="connsiteY3356" fmla="*/ 336685 h 1290069"/>
              <a:gd name="connsiteX3357" fmla="*/ 215465 w 1027267"/>
              <a:gd name="connsiteY3357" fmla="*/ 355568 h 1290069"/>
              <a:gd name="connsiteX3358" fmla="*/ 219293 w 1027267"/>
              <a:gd name="connsiteY3358" fmla="*/ 360283 h 1290069"/>
              <a:gd name="connsiteX3359" fmla="*/ 209657 w 1027267"/>
              <a:gd name="connsiteY3359" fmla="*/ 341748 h 1290069"/>
              <a:gd name="connsiteX3360" fmla="*/ 196558 w 1027267"/>
              <a:gd name="connsiteY3360" fmla="*/ 326579 h 1290069"/>
              <a:gd name="connsiteX3361" fmla="*/ 180635 w 1027267"/>
              <a:gd name="connsiteY3361" fmla="*/ 312993 h 1290069"/>
              <a:gd name="connsiteX3362" fmla="*/ 200124 w 1027267"/>
              <a:gd name="connsiteY3362" fmla="*/ 325424 h 1290069"/>
              <a:gd name="connsiteX3363" fmla="*/ 180740 w 1027267"/>
              <a:gd name="connsiteY3363" fmla="*/ 296767 h 1290069"/>
              <a:gd name="connsiteX3364" fmla="*/ 182841 w 1027267"/>
              <a:gd name="connsiteY3364" fmla="*/ 294880 h 1290069"/>
              <a:gd name="connsiteX3365" fmla="*/ 214562 w 1027267"/>
              <a:gd name="connsiteY3365" fmla="*/ 337230 h 1290069"/>
              <a:gd name="connsiteX3366" fmla="*/ 214075 w 1027267"/>
              <a:gd name="connsiteY3366" fmla="*/ 334405 h 1290069"/>
              <a:gd name="connsiteX3367" fmla="*/ 214078 w 1027267"/>
              <a:gd name="connsiteY3367" fmla="*/ 334409 h 1290069"/>
              <a:gd name="connsiteX3368" fmla="*/ 212325 w 1027267"/>
              <a:gd name="connsiteY3368" fmla="*/ 326010 h 1290069"/>
              <a:gd name="connsiteX3369" fmla="*/ 204924 w 1027267"/>
              <a:gd name="connsiteY3369" fmla="*/ 309600 h 1290069"/>
              <a:gd name="connsiteX3370" fmla="*/ 205718 w 1027267"/>
              <a:gd name="connsiteY3370" fmla="*/ 308827 h 1290069"/>
              <a:gd name="connsiteX3371" fmla="*/ 212859 w 1027267"/>
              <a:gd name="connsiteY3371" fmla="*/ 318069 h 1290069"/>
              <a:gd name="connsiteX3372" fmla="*/ 215326 w 1027267"/>
              <a:gd name="connsiteY3372" fmla="*/ 302435 h 1290069"/>
              <a:gd name="connsiteX3373" fmla="*/ 216300 w 1027267"/>
              <a:gd name="connsiteY3373" fmla="*/ 302627 h 1290069"/>
              <a:gd name="connsiteX3374" fmla="*/ 217335 w 1027267"/>
              <a:gd name="connsiteY3374" fmla="*/ 339152 h 1290069"/>
              <a:gd name="connsiteX3375" fmla="*/ 218862 w 1027267"/>
              <a:gd name="connsiteY3375" fmla="*/ 318789 h 1290069"/>
              <a:gd name="connsiteX3376" fmla="*/ 220963 w 1027267"/>
              <a:gd name="connsiteY3376" fmla="*/ 319272 h 1290069"/>
              <a:gd name="connsiteX3377" fmla="*/ 219756 w 1027267"/>
              <a:gd name="connsiteY3377" fmla="*/ 337372 h 1290069"/>
              <a:gd name="connsiteX3378" fmla="*/ 221506 w 1027267"/>
              <a:gd name="connsiteY3378" fmla="*/ 348865 h 1290069"/>
              <a:gd name="connsiteX3379" fmla="*/ 229132 w 1027267"/>
              <a:gd name="connsiteY3379" fmla="*/ 362225 h 1290069"/>
              <a:gd name="connsiteX3380" fmla="*/ 232449 w 1027267"/>
              <a:gd name="connsiteY3380" fmla="*/ 340562 h 1290069"/>
              <a:gd name="connsiteX3381" fmla="*/ 233798 w 1027267"/>
              <a:gd name="connsiteY3381" fmla="*/ 340862 h 1290069"/>
              <a:gd name="connsiteX3382" fmla="*/ 232193 w 1027267"/>
              <a:gd name="connsiteY3382" fmla="*/ 360536 h 1290069"/>
              <a:gd name="connsiteX3383" fmla="*/ 232947 w 1027267"/>
              <a:gd name="connsiteY3383" fmla="*/ 369042 h 1290069"/>
              <a:gd name="connsiteX3384" fmla="*/ 233346 w 1027267"/>
              <a:gd name="connsiteY3384" fmla="*/ 369758 h 1290069"/>
              <a:gd name="connsiteX3385" fmla="*/ 237409 w 1027267"/>
              <a:gd name="connsiteY3385" fmla="*/ 376891 h 1290069"/>
              <a:gd name="connsiteX3386" fmla="*/ 235510 w 1027267"/>
              <a:gd name="connsiteY3386" fmla="*/ 361032 h 1290069"/>
              <a:gd name="connsiteX3387" fmla="*/ 238084 w 1027267"/>
              <a:gd name="connsiteY3387" fmla="*/ 336695 h 1290069"/>
              <a:gd name="connsiteX3388" fmla="*/ 239687 w 1027267"/>
              <a:gd name="connsiteY3388" fmla="*/ 328044 h 1290069"/>
              <a:gd name="connsiteX3389" fmla="*/ 233180 w 1027267"/>
              <a:gd name="connsiteY3389" fmla="*/ 322548 h 1290069"/>
              <a:gd name="connsiteX3390" fmla="*/ 225739 w 1027267"/>
              <a:gd name="connsiteY3390" fmla="*/ 331974 h 1290069"/>
              <a:gd name="connsiteX3391" fmla="*/ 223151 w 1027267"/>
              <a:gd name="connsiteY3391" fmla="*/ 331519 h 1290069"/>
              <a:gd name="connsiteX3392" fmla="*/ 224222 w 1027267"/>
              <a:gd name="connsiteY3392" fmla="*/ 312385 h 1290069"/>
              <a:gd name="connsiteX3393" fmla="*/ 219909 w 1027267"/>
              <a:gd name="connsiteY3393" fmla="*/ 298359 h 1290069"/>
              <a:gd name="connsiteX3394" fmla="*/ 212250 w 1027267"/>
              <a:gd name="connsiteY3394" fmla="*/ 297167 h 1290069"/>
              <a:gd name="connsiteX3395" fmla="*/ 209829 w 1027267"/>
              <a:gd name="connsiteY3395" fmla="*/ 297678 h 1290069"/>
              <a:gd name="connsiteX3396" fmla="*/ 203111 w 1027267"/>
              <a:gd name="connsiteY3396" fmla="*/ 305726 h 1290069"/>
              <a:gd name="connsiteX3397" fmla="*/ 200740 w 1027267"/>
              <a:gd name="connsiteY3397" fmla="*/ 306112 h 1290069"/>
              <a:gd name="connsiteX3398" fmla="*/ 190971 w 1027267"/>
              <a:gd name="connsiteY3398" fmla="*/ 271353 h 1290069"/>
              <a:gd name="connsiteX3399" fmla="*/ 168078 w 1027267"/>
              <a:gd name="connsiteY3399" fmla="*/ 258566 h 1290069"/>
              <a:gd name="connsiteX3400" fmla="*/ 159525 w 1027267"/>
              <a:gd name="connsiteY3400" fmla="*/ 257247 h 1290069"/>
              <a:gd name="connsiteX3401" fmla="*/ 310312 w 1027267"/>
              <a:gd name="connsiteY3401" fmla="*/ 249640 h 1290069"/>
              <a:gd name="connsiteX3402" fmla="*/ 307036 w 1027267"/>
              <a:gd name="connsiteY3402" fmla="*/ 252464 h 1290069"/>
              <a:gd name="connsiteX3403" fmla="*/ 300791 w 1027267"/>
              <a:gd name="connsiteY3403" fmla="*/ 261625 h 1290069"/>
              <a:gd name="connsiteX3404" fmla="*/ 288995 w 1027267"/>
              <a:gd name="connsiteY3404" fmla="*/ 283437 h 1290069"/>
              <a:gd name="connsiteX3405" fmla="*/ 282643 w 1027267"/>
              <a:gd name="connsiteY3405" fmla="*/ 296382 h 1290069"/>
              <a:gd name="connsiteX3406" fmla="*/ 295306 w 1027267"/>
              <a:gd name="connsiteY3406" fmla="*/ 283641 h 1290069"/>
              <a:gd name="connsiteX3407" fmla="*/ 295307 w 1027267"/>
              <a:gd name="connsiteY3407" fmla="*/ 283639 h 1290069"/>
              <a:gd name="connsiteX3408" fmla="*/ 304007 w 1027267"/>
              <a:gd name="connsiteY3408" fmla="*/ 267968 h 1290069"/>
              <a:gd name="connsiteX3409" fmla="*/ 310312 w 1027267"/>
              <a:gd name="connsiteY3409" fmla="*/ 249640 h 1290069"/>
              <a:gd name="connsiteX3410" fmla="*/ 360965 w 1027267"/>
              <a:gd name="connsiteY3410" fmla="*/ 249563 h 1290069"/>
              <a:gd name="connsiteX3411" fmla="*/ 361303 w 1027267"/>
              <a:gd name="connsiteY3411" fmla="*/ 251109 h 1290069"/>
              <a:gd name="connsiteX3412" fmla="*/ 358067 w 1027267"/>
              <a:gd name="connsiteY3412" fmla="*/ 252998 h 1290069"/>
              <a:gd name="connsiteX3413" fmla="*/ 353951 w 1027267"/>
              <a:gd name="connsiteY3413" fmla="*/ 254942 h 1290069"/>
              <a:gd name="connsiteX3414" fmla="*/ 352831 w 1027267"/>
              <a:gd name="connsiteY3414" fmla="*/ 253233 h 1290069"/>
              <a:gd name="connsiteX3415" fmla="*/ 356913 w 1027267"/>
              <a:gd name="connsiteY3415" fmla="*/ 250176 h 1290069"/>
              <a:gd name="connsiteX3416" fmla="*/ 360965 w 1027267"/>
              <a:gd name="connsiteY3416" fmla="*/ 249563 h 1290069"/>
              <a:gd name="connsiteX3417" fmla="*/ 223392 w 1027267"/>
              <a:gd name="connsiteY3417" fmla="*/ 240719 h 1290069"/>
              <a:gd name="connsiteX3418" fmla="*/ 227684 w 1027267"/>
              <a:gd name="connsiteY3418" fmla="*/ 243666 h 1290069"/>
              <a:gd name="connsiteX3419" fmla="*/ 231369 w 1027267"/>
              <a:gd name="connsiteY3419" fmla="*/ 249697 h 1290069"/>
              <a:gd name="connsiteX3420" fmla="*/ 230380 w 1027267"/>
              <a:gd name="connsiteY3420" fmla="*/ 250722 h 1290069"/>
              <a:gd name="connsiteX3421" fmla="*/ 226022 w 1027267"/>
              <a:gd name="connsiteY3421" fmla="*/ 246598 h 1290069"/>
              <a:gd name="connsiteX3422" fmla="*/ 222763 w 1027267"/>
              <a:gd name="connsiteY3422" fmla="*/ 241508 h 1290069"/>
              <a:gd name="connsiteX3423" fmla="*/ 222765 w 1027267"/>
              <a:gd name="connsiteY3423" fmla="*/ 241510 h 1290069"/>
              <a:gd name="connsiteX3424" fmla="*/ 223392 w 1027267"/>
              <a:gd name="connsiteY3424" fmla="*/ 240719 h 1290069"/>
              <a:gd name="connsiteX3425" fmla="*/ 349072 w 1027267"/>
              <a:gd name="connsiteY3425" fmla="*/ 230847 h 1290069"/>
              <a:gd name="connsiteX3426" fmla="*/ 342832 w 1027267"/>
              <a:gd name="connsiteY3426" fmla="*/ 238577 h 1290069"/>
              <a:gd name="connsiteX3427" fmla="*/ 334030 w 1027267"/>
              <a:gd name="connsiteY3427" fmla="*/ 253772 h 1290069"/>
              <a:gd name="connsiteX3428" fmla="*/ 328875 w 1027267"/>
              <a:gd name="connsiteY3428" fmla="*/ 260836 h 1290069"/>
              <a:gd name="connsiteX3429" fmla="*/ 330400 w 1027267"/>
              <a:gd name="connsiteY3429" fmla="*/ 260157 h 1290069"/>
              <a:gd name="connsiteX3430" fmla="*/ 335441 w 1027267"/>
              <a:gd name="connsiteY3430" fmla="*/ 256228 h 1290069"/>
              <a:gd name="connsiteX3431" fmla="*/ 340144 w 1027267"/>
              <a:gd name="connsiteY3431" fmla="*/ 251859 h 1290069"/>
              <a:gd name="connsiteX3432" fmla="*/ 342380 w 1027267"/>
              <a:gd name="connsiteY3432" fmla="*/ 248850 h 1290069"/>
              <a:gd name="connsiteX3433" fmla="*/ 343665 w 1027267"/>
              <a:gd name="connsiteY3433" fmla="*/ 249325 h 1290069"/>
              <a:gd name="connsiteX3434" fmla="*/ 339356 w 1027267"/>
              <a:gd name="connsiteY3434" fmla="*/ 256581 h 1290069"/>
              <a:gd name="connsiteX3435" fmla="*/ 339328 w 1027267"/>
              <a:gd name="connsiteY3435" fmla="*/ 256604 h 1290069"/>
              <a:gd name="connsiteX3436" fmla="*/ 346998 w 1027267"/>
              <a:gd name="connsiteY3436" fmla="*/ 254373 h 1290069"/>
              <a:gd name="connsiteX3437" fmla="*/ 348058 w 1027267"/>
              <a:gd name="connsiteY3437" fmla="*/ 257395 h 1290069"/>
              <a:gd name="connsiteX3438" fmla="*/ 319241 w 1027267"/>
              <a:gd name="connsiteY3438" fmla="*/ 272152 h 1290069"/>
              <a:gd name="connsiteX3439" fmla="*/ 334108 w 1027267"/>
              <a:gd name="connsiteY3439" fmla="*/ 269063 h 1290069"/>
              <a:gd name="connsiteX3440" fmla="*/ 361422 w 1027267"/>
              <a:gd name="connsiteY3440" fmla="*/ 268440 h 1290069"/>
              <a:gd name="connsiteX3441" fmla="*/ 361394 w 1027267"/>
              <a:gd name="connsiteY3441" fmla="*/ 269435 h 1290069"/>
              <a:gd name="connsiteX3442" fmla="*/ 331533 w 1027267"/>
              <a:gd name="connsiteY3442" fmla="*/ 272926 h 1290069"/>
              <a:gd name="connsiteX3443" fmla="*/ 316750 w 1027267"/>
              <a:gd name="connsiteY3443" fmla="*/ 278106 h 1290069"/>
              <a:gd name="connsiteX3444" fmla="*/ 353083 w 1027267"/>
              <a:gd name="connsiteY3444" fmla="*/ 275596 h 1290069"/>
              <a:gd name="connsiteX3445" fmla="*/ 353418 w 1027267"/>
              <a:gd name="connsiteY3445" fmla="*/ 277037 h 1290069"/>
              <a:gd name="connsiteX3446" fmla="*/ 338034 w 1027267"/>
              <a:gd name="connsiteY3446" fmla="*/ 277698 h 1290069"/>
              <a:gd name="connsiteX3447" fmla="*/ 319033 w 1027267"/>
              <a:gd name="connsiteY3447" fmla="*/ 281138 h 1290069"/>
              <a:gd name="connsiteX3448" fmla="*/ 300952 w 1027267"/>
              <a:gd name="connsiteY3448" fmla="*/ 287653 h 1290069"/>
              <a:gd name="connsiteX3449" fmla="*/ 297068 w 1027267"/>
              <a:gd name="connsiteY3449" fmla="*/ 291773 h 1290069"/>
              <a:gd name="connsiteX3450" fmla="*/ 295065 w 1027267"/>
              <a:gd name="connsiteY3450" fmla="*/ 294025 h 1290069"/>
              <a:gd name="connsiteX3451" fmla="*/ 328900 w 1027267"/>
              <a:gd name="connsiteY3451" fmla="*/ 285223 h 1290069"/>
              <a:gd name="connsiteX3452" fmla="*/ 329005 w 1027267"/>
              <a:gd name="connsiteY3452" fmla="*/ 286351 h 1290069"/>
              <a:gd name="connsiteX3453" fmla="*/ 301236 w 1027267"/>
              <a:gd name="connsiteY3453" fmla="*/ 294723 h 1290069"/>
              <a:gd name="connsiteX3454" fmla="*/ 288296 w 1027267"/>
              <a:gd name="connsiteY3454" fmla="*/ 305088 h 1290069"/>
              <a:gd name="connsiteX3455" fmla="*/ 307569 w 1027267"/>
              <a:gd name="connsiteY3455" fmla="*/ 293085 h 1290069"/>
              <a:gd name="connsiteX3456" fmla="*/ 307570 w 1027267"/>
              <a:gd name="connsiteY3456" fmla="*/ 293085 h 1290069"/>
              <a:gd name="connsiteX3457" fmla="*/ 339756 w 1027267"/>
              <a:gd name="connsiteY3457" fmla="*/ 293125 h 1290069"/>
              <a:gd name="connsiteX3458" fmla="*/ 347027 w 1027267"/>
              <a:gd name="connsiteY3458" fmla="*/ 288305 h 1290069"/>
              <a:gd name="connsiteX3459" fmla="*/ 339336 w 1027267"/>
              <a:gd name="connsiteY3459" fmla="*/ 285917 h 1290069"/>
              <a:gd name="connsiteX3460" fmla="*/ 339333 w 1027267"/>
              <a:gd name="connsiteY3460" fmla="*/ 283197 h 1290069"/>
              <a:gd name="connsiteX3461" fmla="*/ 366954 w 1027267"/>
              <a:gd name="connsiteY3461" fmla="*/ 274760 h 1290069"/>
              <a:gd name="connsiteX3462" fmla="*/ 367561 w 1027267"/>
              <a:gd name="connsiteY3462" fmla="*/ 272854 h 1290069"/>
              <a:gd name="connsiteX3463" fmla="*/ 373872 w 1027267"/>
              <a:gd name="connsiteY3463" fmla="*/ 268329 h 1290069"/>
              <a:gd name="connsiteX3464" fmla="*/ 366708 w 1027267"/>
              <a:gd name="connsiteY3464" fmla="*/ 261773 h 1290069"/>
              <a:gd name="connsiteX3465" fmla="*/ 357233 w 1027267"/>
              <a:gd name="connsiteY3465" fmla="*/ 264484 h 1290069"/>
              <a:gd name="connsiteX3466" fmla="*/ 356021 w 1027267"/>
              <a:gd name="connsiteY3466" fmla="*/ 262031 h 1290069"/>
              <a:gd name="connsiteX3467" fmla="*/ 372517 w 1027267"/>
              <a:gd name="connsiteY3467" fmla="*/ 240383 h 1290069"/>
              <a:gd name="connsiteX3468" fmla="*/ 350547 w 1027267"/>
              <a:gd name="connsiteY3468" fmla="*/ 241563 h 1290069"/>
              <a:gd name="connsiteX3469" fmla="*/ 347917 w 1027267"/>
              <a:gd name="connsiteY3469" fmla="*/ 239356 h 1290069"/>
              <a:gd name="connsiteX3470" fmla="*/ 350771 w 1027267"/>
              <a:gd name="connsiteY3470" fmla="*/ 233510 h 1290069"/>
              <a:gd name="connsiteX3471" fmla="*/ 349072 w 1027267"/>
              <a:gd name="connsiteY3471" fmla="*/ 230847 h 1290069"/>
              <a:gd name="connsiteX3472" fmla="*/ 347010 w 1027267"/>
              <a:gd name="connsiteY3472" fmla="*/ 229489 h 1290069"/>
              <a:gd name="connsiteX3473" fmla="*/ 343931 w 1027267"/>
              <a:gd name="connsiteY3473" fmla="*/ 230509 h 1290069"/>
              <a:gd name="connsiteX3474" fmla="*/ 343932 w 1027267"/>
              <a:gd name="connsiteY3474" fmla="*/ 230508 h 1290069"/>
              <a:gd name="connsiteX3475" fmla="*/ 333177 w 1027267"/>
              <a:gd name="connsiteY3475" fmla="*/ 240655 h 1290069"/>
              <a:gd name="connsiteX3476" fmla="*/ 318815 w 1027267"/>
              <a:gd name="connsiteY3476" fmla="*/ 258664 h 1290069"/>
              <a:gd name="connsiteX3477" fmla="*/ 316698 w 1027267"/>
              <a:gd name="connsiteY3477" fmla="*/ 257355 h 1290069"/>
              <a:gd name="connsiteX3478" fmla="*/ 316784 w 1027267"/>
              <a:gd name="connsiteY3478" fmla="*/ 251179 h 1290069"/>
              <a:gd name="connsiteX3479" fmla="*/ 313407 w 1027267"/>
              <a:gd name="connsiteY3479" fmla="*/ 249747 h 1290069"/>
              <a:gd name="connsiteX3480" fmla="*/ 307151 w 1027267"/>
              <a:gd name="connsiteY3480" fmla="*/ 267078 h 1290069"/>
              <a:gd name="connsiteX3481" fmla="*/ 299888 w 1027267"/>
              <a:gd name="connsiteY3481" fmla="*/ 279682 h 1290069"/>
              <a:gd name="connsiteX3482" fmla="*/ 318331 w 1027267"/>
              <a:gd name="connsiteY3482" fmla="*/ 266528 h 1290069"/>
              <a:gd name="connsiteX3483" fmla="*/ 326007 w 1027267"/>
              <a:gd name="connsiteY3483" fmla="*/ 259280 h 1290069"/>
              <a:gd name="connsiteX3484" fmla="*/ 335892 w 1027267"/>
              <a:gd name="connsiteY3484" fmla="*/ 244435 h 1290069"/>
              <a:gd name="connsiteX3485" fmla="*/ 347010 w 1027267"/>
              <a:gd name="connsiteY3485" fmla="*/ 229489 h 1290069"/>
              <a:gd name="connsiteX3486" fmla="*/ 195878 w 1027267"/>
              <a:gd name="connsiteY3486" fmla="*/ 214593 h 1290069"/>
              <a:gd name="connsiteX3487" fmla="*/ 195909 w 1027267"/>
              <a:gd name="connsiteY3487" fmla="*/ 214781 h 1290069"/>
              <a:gd name="connsiteX3488" fmla="*/ 195865 w 1027267"/>
              <a:gd name="connsiteY3488" fmla="*/ 214684 h 1290069"/>
              <a:gd name="connsiteX3489" fmla="*/ 322732 w 1027267"/>
              <a:gd name="connsiteY3489" fmla="*/ 174445 h 1290069"/>
              <a:gd name="connsiteX3490" fmla="*/ 323403 w 1027267"/>
              <a:gd name="connsiteY3490" fmla="*/ 177356 h 1290069"/>
              <a:gd name="connsiteX3491" fmla="*/ 317184 w 1027267"/>
              <a:gd name="connsiteY3491" fmla="*/ 180179 h 1290069"/>
              <a:gd name="connsiteX3492" fmla="*/ 313019 w 1027267"/>
              <a:gd name="connsiteY3492" fmla="*/ 181149 h 1290069"/>
              <a:gd name="connsiteX3493" fmla="*/ 312809 w 1027267"/>
              <a:gd name="connsiteY3493" fmla="*/ 180426 h 1290069"/>
              <a:gd name="connsiteX3494" fmla="*/ 317505 w 1027267"/>
              <a:gd name="connsiteY3494" fmla="*/ 176819 h 1290069"/>
              <a:gd name="connsiteX3495" fmla="*/ 321686 w 1027267"/>
              <a:gd name="connsiteY3495" fmla="*/ 163672 h 1290069"/>
              <a:gd name="connsiteX3496" fmla="*/ 289581 w 1027267"/>
              <a:gd name="connsiteY3496" fmla="*/ 187447 h 1290069"/>
              <a:gd name="connsiteX3497" fmla="*/ 279030 w 1027267"/>
              <a:gd name="connsiteY3497" fmla="*/ 206414 h 1290069"/>
              <a:gd name="connsiteX3498" fmla="*/ 284040 w 1027267"/>
              <a:gd name="connsiteY3498" fmla="*/ 200105 h 1290069"/>
              <a:gd name="connsiteX3499" fmla="*/ 307220 w 1027267"/>
              <a:gd name="connsiteY3499" fmla="*/ 182342 h 1290069"/>
              <a:gd name="connsiteX3500" fmla="*/ 307764 w 1027267"/>
              <a:gd name="connsiteY3500" fmla="*/ 183245 h 1290069"/>
              <a:gd name="connsiteX3501" fmla="*/ 285081 w 1027267"/>
              <a:gd name="connsiteY3501" fmla="*/ 204712 h 1290069"/>
              <a:gd name="connsiteX3502" fmla="*/ 275436 w 1027267"/>
              <a:gd name="connsiteY3502" fmla="*/ 220990 h 1290069"/>
              <a:gd name="connsiteX3503" fmla="*/ 275037 w 1027267"/>
              <a:gd name="connsiteY3503" fmla="*/ 225567 h 1290069"/>
              <a:gd name="connsiteX3504" fmla="*/ 279041 w 1027267"/>
              <a:gd name="connsiteY3504" fmla="*/ 219416 h 1290069"/>
              <a:gd name="connsiteX3505" fmla="*/ 301272 w 1027267"/>
              <a:gd name="connsiteY3505" fmla="*/ 197193 h 1290069"/>
              <a:gd name="connsiteX3506" fmla="*/ 302092 w 1027267"/>
              <a:gd name="connsiteY3506" fmla="*/ 198137 h 1290069"/>
              <a:gd name="connsiteX3507" fmla="*/ 283783 w 1027267"/>
              <a:gd name="connsiteY3507" fmla="*/ 218773 h 1290069"/>
              <a:gd name="connsiteX3508" fmla="*/ 275921 w 1027267"/>
              <a:gd name="connsiteY3508" fmla="*/ 231743 h 1290069"/>
              <a:gd name="connsiteX3509" fmla="*/ 293725 w 1027267"/>
              <a:gd name="connsiteY3509" fmla="*/ 209363 h 1290069"/>
              <a:gd name="connsiteX3510" fmla="*/ 294682 w 1027267"/>
              <a:gd name="connsiteY3510" fmla="*/ 210214 h 1290069"/>
              <a:gd name="connsiteX3511" fmla="*/ 273512 w 1027267"/>
              <a:gd name="connsiteY3511" fmla="*/ 242966 h 1290069"/>
              <a:gd name="connsiteX3512" fmla="*/ 273111 w 1027267"/>
              <a:gd name="connsiteY3512" fmla="*/ 247545 h 1290069"/>
              <a:gd name="connsiteX3513" fmla="*/ 281824 w 1027267"/>
              <a:gd name="connsiteY3513" fmla="*/ 232801 h 1290069"/>
              <a:gd name="connsiteX3514" fmla="*/ 308057 w 1027267"/>
              <a:gd name="connsiteY3514" fmla="*/ 205248 h 1290069"/>
              <a:gd name="connsiteX3515" fmla="*/ 309433 w 1027267"/>
              <a:gd name="connsiteY3515" fmla="*/ 207065 h 1290069"/>
              <a:gd name="connsiteX3516" fmla="*/ 309433 w 1027267"/>
              <a:gd name="connsiteY3516" fmla="*/ 207067 h 1290069"/>
              <a:gd name="connsiteX3517" fmla="*/ 297177 w 1027267"/>
              <a:gd name="connsiteY3517" fmla="*/ 216696 h 1290069"/>
              <a:gd name="connsiteX3518" fmla="*/ 286165 w 1027267"/>
              <a:gd name="connsiteY3518" fmla="*/ 232237 h 1290069"/>
              <a:gd name="connsiteX3519" fmla="*/ 277652 w 1027267"/>
              <a:gd name="connsiteY3519" fmla="*/ 246236 h 1290069"/>
              <a:gd name="connsiteX3520" fmla="*/ 286028 w 1027267"/>
              <a:gd name="connsiteY3520" fmla="*/ 234283 h 1290069"/>
              <a:gd name="connsiteX3521" fmla="*/ 302339 w 1027267"/>
              <a:gd name="connsiteY3521" fmla="*/ 219925 h 1290069"/>
              <a:gd name="connsiteX3522" fmla="*/ 314502 w 1027267"/>
              <a:gd name="connsiteY3522" fmla="*/ 212816 h 1290069"/>
              <a:gd name="connsiteX3523" fmla="*/ 321536 w 1027267"/>
              <a:gd name="connsiteY3523" fmla="*/ 207348 h 1290069"/>
              <a:gd name="connsiteX3524" fmla="*/ 317465 w 1027267"/>
              <a:gd name="connsiteY3524" fmla="*/ 194916 h 1290069"/>
              <a:gd name="connsiteX3525" fmla="*/ 316811 w 1027267"/>
              <a:gd name="connsiteY3525" fmla="*/ 192245 h 1290069"/>
              <a:gd name="connsiteX3526" fmla="*/ 330097 w 1027267"/>
              <a:gd name="connsiteY3526" fmla="*/ 168294 h 1290069"/>
              <a:gd name="connsiteX3527" fmla="*/ 327904 w 1027267"/>
              <a:gd name="connsiteY3527" fmla="*/ 165261 h 1290069"/>
              <a:gd name="connsiteX3528" fmla="*/ 321686 w 1027267"/>
              <a:gd name="connsiteY3528" fmla="*/ 163672 h 1290069"/>
              <a:gd name="connsiteX3529" fmla="*/ 237649 w 1027267"/>
              <a:gd name="connsiteY3529" fmla="*/ 159260 h 1290069"/>
              <a:gd name="connsiteX3530" fmla="*/ 240753 w 1027267"/>
              <a:gd name="connsiteY3530" fmla="*/ 163256 h 1290069"/>
              <a:gd name="connsiteX3531" fmla="*/ 243335 w 1027267"/>
              <a:gd name="connsiteY3531" fmla="*/ 168214 h 1290069"/>
              <a:gd name="connsiteX3532" fmla="*/ 241916 w 1027267"/>
              <a:gd name="connsiteY3532" fmla="*/ 169465 h 1290069"/>
              <a:gd name="connsiteX3533" fmla="*/ 241915 w 1027267"/>
              <a:gd name="connsiteY3533" fmla="*/ 169465 h 1290069"/>
              <a:gd name="connsiteX3534" fmla="*/ 238258 w 1027267"/>
              <a:gd name="connsiteY3534" fmla="*/ 164977 h 1290069"/>
              <a:gd name="connsiteX3535" fmla="*/ 236837 w 1027267"/>
              <a:gd name="connsiteY3535" fmla="*/ 159771 h 1290069"/>
              <a:gd name="connsiteX3536" fmla="*/ 237649 w 1027267"/>
              <a:gd name="connsiteY3536" fmla="*/ 159260 h 1290069"/>
              <a:gd name="connsiteX3537" fmla="*/ 217010 w 1027267"/>
              <a:gd name="connsiteY3537" fmla="*/ 130451 h 1290069"/>
              <a:gd name="connsiteX3538" fmla="*/ 209171 w 1027267"/>
              <a:gd name="connsiteY3538" fmla="*/ 134231 h 1290069"/>
              <a:gd name="connsiteX3539" fmla="*/ 214060 w 1027267"/>
              <a:gd name="connsiteY3539" fmla="*/ 142739 h 1290069"/>
              <a:gd name="connsiteX3540" fmla="*/ 214955 w 1027267"/>
              <a:gd name="connsiteY3540" fmla="*/ 143974 h 1290069"/>
              <a:gd name="connsiteX3541" fmla="*/ 216175 w 1027267"/>
              <a:gd name="connsiteY3541" fmla="*/ 136357 h 1290069"/>
              <a:gd name="connsiteX3542" fmla="*/ 216995 w 1027267"/>
              <a:gd name="connsiteY3542" fmla="*/ 136849 h 1290069"/>
              <a:gd name="connsiteX3543" fmla="*/ 217226 w 1027267"/>
              <a:gd name="connsiteY3543" fmla="*/ 141980 h 1290069"/>
              <a:gd name="connsiteX3544" fmla="*/ 219230 w 1027267"/>
              <a:gd name="connsiteY3544" fmla="*/ 147248 h 1290069"/>
              <a:gd name="connsiteX3545" fmla="*/ 224054 w 1027267"/>
              <a:gd name="connsiteY3545" fmla="*/ 155433 h 1290069"/>
              <a:gd name="connsiteX3546" fmla="*/ 226678 w 1027267"/>
              <a:gd name="connsiteY3546" fmla="*/ 158405 h 1290069"/>
              <a:gd name="connsiteX3547" fmla="*/ 220087 w 1027267"/>
              <a:gd name="connsiteY3547" fmla="*/ 138428 h 1290069"/>
              <a:gd name="connsiteX3548" fmla="*/ 220790 w 1027267"/>
              <a:gd name="connsiteY3548" fmla="*/ 138363 h 1290069"/>
              <a:gd name="connsiteX3549" fmla="*/ 230900 w 1027267"/>
              <a:gd name="connsiteY3549" fmla="*/ 160498 h 1290069"/>
              <a:gd name="connsiteX3550" fmla="*/ 243244 w 1027267"/>
              <a:gd name="connsiteY3550" fmla="*/ 175893 h 1290069"/>
              <a:gd name="connsiteX3551" fmla="*/ 263796 w 1027267"/>
              <a:gd name="connsiteY3551" fmla="*/ 201636 h 1290069"/>
              <a:gd name="connsiteX3552" fmla="*/ 265926 w 1027267"/>
              <a:gd name="connsiteY3552" fmla="*/ 206455 h 1290069"/>
              <a:gd name="connsiteX3553" fmla="*/ 266203 w 1027267"/>
              <a:gd name="connsiteY3553" fmla="*/ 204729 h 1290069"/>
              <a:gd name="connsiteX3554" fmla="*/ 255756 w 1027267"/>
              <a:gd name="connsiteY3554" fmla="*/ 185358 h 1290069"/>
              <a:gd name="connsiteX3555" fmla="*/ 244274 w 1027267"/>
              <a:gd name="connsiteY3555" fmla="*/ 171634 h 1290069"/>
              <a:gd name="connsiteX3556" fmla="*/ 244866 w 1027267"/>
              <a:gd name="connsiteY3556" fmla="*/ 171195 h 1290069"/>
              <a:gd name="connsiteX3557" fmla="*/ 266198 w 1027267"/>
              <a:gd name="connsiteY3557" fmla="*/ 195839 h 1290069"/>
              <a:gd name="connsiteX3558" fmla="*/ 263341 w 1027267"/>
              <a:gd name="connsiteY3558" fmla="*/ 188523 h 1290069"/>
              <a:gd name="connsiteX3559" fmla="*/ 256888 w 1027267"/>
              <a:gd name="connsiteY3559" fmla="*/ 176182 h 1290069"/>
              <a:gd name="connsiteX3560" fmla="*/ 258281 w 1027267"/>
              <a:gd name="connsiteY3560" fmla="*/ 175111 h 1290069"/>
              <a:gd name="connsiteX3561" fmla="*/ 268250 w 1027267"/>
              <a:gd name="connsiteY3561" fmla="*/ 192039 h 1290069"/>
              <a:gd name="connsiteX3562" fmla="*/ 270328 w 1027267"/>
              <a:gd name="connsiteY3562" fmla="*/ 179150 h 1290069"/>
              <a:gd name="connsiteX3563" fmla="*/ 270327 w 1027267"/>
              <a:gd name="connsiteY3563" fmla="*/ 179151 h 1290069"/>
              <a:gd name="connsiteX3564" fmla="*/ 268976 w 1027267"/>
              <a:gd name="connsiteY3564" fmla="*/ 175205 h 1290069"/>
              <a:gd name="connsiteX3565" fmla="*/ 256190 w 1027267"/>
              <a:gd name="connsiteY3565" fmla="*/ 168973 h 1290069"/>
              <a:gd name="connsiteX3566" fmla="*/ 252596 w 1027267"/>
              <a:gd name="connsiteY3566" fmla="*/ 168176 h 1290069"/>
              <a:gd name="connsiteX3567" fmla="*/ 249566 w 1027267"/>
              <a:gd name="connsiteY3567" fmla="*/ 152999 h 1290069"/>
              <a:gd name="connsiteX3568" fmla="*/ 239318 w 1027267"/>
              <a:gd name="connsiteY3568" fmla="*/ 148540 h 1290069"/>
              <a:gd name="connsiteX3569" fmla="*/ 236395 w 1027267"/>
              <a:gd name="connsiteY3569" fmla="*/ 149442 h 1290069"/>
              <a:gd name="connsiteX3570" fmla="*/ 217010 w 1027267"/>
              <a:gd name="connsiteY3570" fmla="*/ 130451 h 1290069"/>
              <a:gd name="connsiteX3571" fmla="*/ 263409 w 1027267"/>
              <a:gd name="connsiteY3571" fmla="*/ 107758 h 1290069"/>
              <a:gd name="connsiteX3572" fmla="*/ 256257 w 1027267"/>
              <a:gd name="connsiteY3572" fmla="*/ 118812 h 1290069"/>
              <a:gd name="connsiteX3573" fmla="*/ 260538 w 1027267"/>
              <a:gd name="connsiteY3573" fmla="*/ 135116 h 1290069"/>
              <a:gd name="connsiteX3574" fmla="*/ 272226 w 1027267"/>
              <a:gd name="connsiteY3574" fmla="*/ 156058 h 1290069"/>
              <a:gd name="connsiteX3575" fmla="*/ 272226 w 1027267"/>
              <a:gd name="connsiteY3575" fmla="*/ 156059 h 1290069"/>
              <a:gd name="connsiteX3576" fmla="*/ 273928 w 1027267"/>
              <a:gd name="connsiteY3576" fmla="*/ 158948 h 1290069"/>
              <a:gd name="connsiteX3577" fmla="*/ 275159 w 1027267"/>
              <a:gd name="connsiteY3577" fmla="*/ 152229 h 1290069"/>
              <a:gd name="connsiteX3578" fmla="*/ 272952 w 1027267"/>
              <a:gd name="connsiteY3578" fmla="*/ 147834 h 1290069"/>
              <a:gd name="connsiteX3579" fmla="*/ 265629 w 1027267"/>
              <a:gd name="connsiteY3579" fmla="*/ 131793 h 1290069"/>
              <a:gd name="connsiteX3580" fmla="*/ 266631 w 1027267"/>
              <a:gd name="connsiteY3580" fmla="*/ 130898 h 1290069"/>
              <a:gd name="connsiteX3581" fmla="*/ 276069 w 1027267"/>
              <a:gd name="connsiteY3581" fmla="*/ 147265 h 1290069"/>
              <a:gd name="connsiteX3582" fmla="*/ 277159 w 1027267"/>
              <a:gd name="connsiteY3582" fmla="*/ 141334 h 1290069"/>
              <a:gd name="connsiteX3583" fmla="*/ 273028 w 1027267"/>
              <a:gd name="connsiteY3583" fmla="*/ 129189 h 1290069"/>
              <a:gd name="connsiteX3584" fmla="*/ 266276 w 1027267"/>
              <a:gd name="connsiteY3584" fmla="*/ 117481 h 1290069"/>
              <a:gd name="connsiteX3585" fmla="*/ 267072 w 1027267"/>
              <a:gd name="connsiteY3585" fmla="*/ 116669 h 1290069"/>
              <a:gd name="connsiteX3586" fmla="*/ 278361 w 1027267"/>
              <a:gd name="connsiteY3586" fmla="*/ 134781 h 1290069"/>
              <a:gd name="connsiteX3587" fmla="*/ 280432 w 1027267"/>
              <a:gd name="connsiteY3587" fmla="*/ 123478 h 1290069"/>
              <a:gd name="connsiteX3588" fmla="*/ 273596 w 1027267"/>
              <a:gd name="connsiteY3588" fmla="*/ 114717 h 1290069"/>
              <a:gd name="connsiteX3589" fmla="*/ 263409 w 1027267"/>
              <a:gd name="connsiteY3589" fmla="*/ 107758 h 1290069"/>
              <a:gd name="connsiteX3590" fmla="*/ 310358 w 1027267"/>
              <a:gd name="connsiteY3590" fmla="*/ 48072 h 1290069"/>
              <a:gd name="connsiteX3591" fmla="*/ 307202 w 1027267"/>
              <a:gd name="connsiteY3591" fmla="*/ 50785 h 1290069"/>
              <a:gd name="connsiteX3592" fmla="*/ 307020 w 1027267"/>
              <a:gd name="connsiteY3592" fmla="*/ 50870 h 1290069"/>
              <a:gd name="connsiteX3593" fmla="*/ 300080 w 1027267"/>
              <a:gd name="connsiteY3593" fmla="*/ 59734 h 1290069"/>
              <a:gd name="connsiteX3594" fmla="*/ 296791 w 1027267"/>
              <a:gd name="connsiteY3594" fmla="*/ 66790 h 1290069"/>
              <a:gd name="connsiteX3595" fmla="*/ 295875 w 1027267"/>
              <a:gd name="connsiteY3595" fmla="*/ 71864 h 1290069"/>
              <a:gd name="connsiteX3596" fmla="*/ 295367 w 1027267"/>
              <a:gd name="connsiteY3596" fmla="*/ 75019 h 1290069"/>
              <a:gd name="connsiteX3597" fmla="*/ 297307 w 1027267"/>
              <a:gd name="connsiteY3597" fmla="*/ 72913 h 1290069"/>
              <a:gd name="connsiteX3598" fmla="*/ 305480 w 1027267"/>
              <a:gd name="connsiteY3598" fmla="*/ 63608 h 1290069"/>
              <a:gd name="connsiteX3599" fmla="*/ 306483 w 1027267"/>
              <a:gd name="connsiteY3599" fmla="*/ 63951 h 1290069"/>
              <a:gd name="connsiteX3600" fmla="*/ 300173 w 1027267"/>
              <a:gd name="connsiteY3600" fmla="*/ 73936 h 1290069"/>
              <a:gd name="connsiteX3601" fmla="*/ 294472 w 1027267"/>
              <a:gd name="connsiteY3601" fmla="*/ 80608 h 1290069"/>
              <a:gd name="connsiteX3602" fmla="*/ 290055 w 1027267"/>
              <a:gd name="connsiteY3602" fmla="*/ 108143 h 1290069"/>
              <a:gd name="connsiteX3603" fmla="*/ 303213 w 1027267"/>
              <a:gd name="connsiteY3603" fmla="*/ 94253 h 1290069"/>
              <a:gd name="connsiteX3604" fmla="*/ 304784 w 1027267"/>
              <a:gd name="connsiteY3604" fmla="*/ 95738 h 1290069"/>
              <a:gd name="connsiteX3605" fmla="*/ 291909 w 1027267"/>
              <a:gd name="connsiteY3605" fmla="*/ 109931 h 1290069"/>
              <a:gd name="connsiteX3606" fmla="*/ 288872 w 1027267"/>
              <a:gd name="connsiteY3606" fmla="*/ 116188 h 1290069"/>
              <a:gd name="connsiteX3607" fmla="*/ 285106 w 1027267"/>
              <a:gd name="connsiteY3607" fmla="*/ 141781 h 1290069"/>
              <a:gd name="connsiteX3608" fmla="*/ 287389 w 1027267"/>
              <a:gd name="connsiteY3608" fmla="*/ 139173 h 1290069"/>
              <a:gd name="connsiteX3609" fmla="*/ 303182 w 1027267"/>
              <a:gd name="connsiteY3609" fmla="*/ 126055 h 1290069"/>
              <a:gd name="connsiteX3610" fmla="*/ 304025 w 1027267"/>
              <a:gd name="connsiteY3610" fmla="*/ 127225 h 1290069"/>
              <a:gd name="connsiteX3611" fmla="*/ 289437 w 1027267"/>
              <a:gd name="connsiteY3611" fmla="*/ 141236 h 1290069"/>
              <a:gd name="connsiteX3612" fmla="*/ 284225 w 1027267"/>
              <a:gd name="connsiteY3612" fmla="*/ 148007 h 1290069"/>
              <a:gd name="connsiteX3613" fmla="*/ 281374 w 1027267"/>
              <a:gd name="connsiteY3613" fmla="*/ 168188 h 1290069"/>
              <a:gd name="connsiteX3614" fmla="*/ 293114 w 1027267"/>
              <a:gd name="connsiteY3614" fmla="*/ 153010 h 1290069"/>
              <a:gd name="connsiteX3615" fmla="*/ 293113 w 1027267"/>
              <a:gd name="connsiteY3615" fmla="*/ 153012 h 1290069"/>
              <a:gd name="connsiteX3616" fmla="*/ 310646 w 1027267"/>
              <a:gd name="connsiteY3616" fmla="*/ 130000 h 1290069"/>
              <a:gd name="connsiteX3617" fmla="*/ 313720 w 1027267"/>
              <a:gd name="connsiteY3617" fmla="*/ 116122 h 1290069"/>
              <a:gd name="connsiteX3618" fmla="*/ 302366 w 1027267"/>
              <a:gd name="connsiteY3618" fmla="*/ 115474 h 1290069"/>
              <a:gd name="connsiteX3619" fmla="*/ 300130 w 1027267"/>
              <a:gd name="connsiteY3619" fmla="*/ 113603 h 1290069"/>
              <a:gd name="connsiteX3620" fmla="*/ 305327 w 1027267"/>
              <a:gd name="connsiteY3620" fmla="*/ 82727 h 1290069"/>
              <a:gd name="connsiteX3621" fmla="*/ 303714 w 1027267"/>
              <a:gd name="connsiteY3621" fmla="*/ 80955 h 1290069"/>
              <a:gd name="connsiteX3622" fmla="*/ 311682 w 1027267"/>
              <a:gd name="connsiteY3622" fmla="*/ 63216 h 1290069"/>
              <a:gd name="connsiteX3623" fmla="*/ 313891 w 1027267"/>
              <a:gd name="connsiteY3623" fmla="*/ 58356 h 1290069"/>
              <a:gd name="connsiteX3624" fmla="*/ 310358 w 1027267"/>
              <a:gd name="connsiteY3624" fmla="*/ 48072 h 1290069"/>
              <a:gd name="connsiteX3625" fmla="*/ 312143 w 1027267"/>
              <a:gd name="connsiteY3625" fmla="*/ 30970 h 1290069"/>
              <a:gd name="connsiteX3626" fmla="*/ 305636 w 1027267"/>
              <a:gd name="connsiteY3626" fmla="*/ 41095 h 1290069"/>
              <a:gd name="connsiteX3627" fmla="*/ 300074 w 1027267"/>
              <a:gd name="connsiteY3627" fmla="*/ 48342 h 1290069"/>
              <a:gd name="connsiteX3628" fmla="*/ 298619 w 1027267"/>
              <a:gd name="connsiteY3628" fmla="*/ 56585 h 1290069"/>
              <a:gd name="connsiteX3629" fmla="*/ 306694 w 1027267"/>
              <a:gd name="connsiteY3629" fmla="*/ 47624 h 1290069"/>
              <a:gd name="connsiteX3630" fmla="*/ 307606 w 1027267"/>
              <a:gd name="connsiteY3630" fmla="*/ 46791 h 1290069"/>
              <a:gd name="connsiteX3631" fmla="*/ 312171 w 1027267"/>
              <a:gd name="connsiteY3631" fmla="*/ 34881 h 1290069"/>
              <a:gd name="connsiteX3632" fmla="*/ 312143 w 1027267"/>
              <a:gd name="connsiteY3632" fmla="*/ 30970 h 1290069"/>
              <a:gd name="connsiteX3633" fmla="*/ 306788 w 1027267"/>
              <a:gd name="connsiteY3633" fmla="*/ 22274 h 1290069"/>
              <a:gd name="connsiteX3634" fmla="*/ 304908 w 1027267"/>
              <a:gd name="connsiteY3634" fmla="*/ 25515 h 1290069"/>
              <a:gd name="connsiteX3635" fmla="*/ 301972 w 1027267"/>
              <a:gd name="connsiteY3635" fmla="*/ 32756 h 1290069"/>
              <a:gd name="connsiteX3636" fmla="*/ 300989 w 1027267"/>
              <a:gd name="connsiteY3636" fmla="*/ 42239 h 1290069"/>
              <a:gd name="connsiteX3637" fmla="*/ 306784 w 1027267"/>
              <a:gd name="connsiteY3637" fmla="*/ 35295 h 1290069"/>
              <a:gd name="connsiteX3638" fmla="*/ 310678 w 1027267"/>
              <a:gd name="connsiteY3638" fmla="*/ 28641 h 1290069"/>
              <a:gd name="connsiteX3639" fmla="*/ 311256 w 1027267"/>
              <a:gd name="connsiteY3639" fmla="*/ 28342 h 1290069"/>
              <a:gd name="connsiteX3640" fmla="*/ 309010 w 1027267"/>
              <a:gd name="connsiteY3640" fmla="*/ 27926 h 1290069"/>
              <a:gd name="connsiteX3641" fmla="*/ 309007 w 1027267"/>
              <a:gd name="connsiteY3641" fmla="*/ 27927 h 1290069"/>
              <a:gd name="connsiteX3642" fmla="*/ 306970 w 1027267"/>
              <a:gd name="connsiteY3642" fmla="*/ 26961 h 1290069"/>
              <a:gd name="connsiteX3643" fmla="*/ 306788 w 1027267"/>
              <a:gd name="connsiteY3643" fmla="*/ 22274 h 1290069"/>
              <a:gd name="connsiteX3644" fmla="*/ 298890 w 1027267"/>
              <a:gd name="connsiteY3644" fmla="*/ 11747 h 1290069"/>
              <a:gd name="connsiteX3645" fmla="*/ 298446 w 1027267"/>
              <a:gd name="connsiteY3645" fmla="*/ 13245 h 1290069"/>
              <a:gd name="connsiteX3646" fmla="*/ 298446 w 1027267"/>
              <a:gd name="connsiteY3646" fmla="*/ 13244 h 1290069"/>
              <a:gd name="connsiteX3647" fmla="*/ 297717 w 1027267"/>
              <a:gd name="connsiteY3647" fmla="*/ 26832 h 1290069"/>
              <a:gd name="connsiteX3648" fmla="*/ 297664 w 1027267"/>
              <a:gd name="connsiteY3648" fmla="*/ 27160 h 1290069"/>
              <a:gd name="connsiteX3649" fmla="*/ 294992 w 1027267"/>
              <a:gd name="connsiteY3649" fmla="*/ 28037 h 1290069"/>
              <a:gd name="connsiteX3650" fmla="*/ 287941 w 1027267"/>
              <a:gd name="connsiteY3650" fmla="*/ 35336 h 1290069"/>
              <a:gd name="connsiteX3651" fmla="*/ 288567 w 1027267"/>
              <a:gd name="connsiteY3651" fmla="*/ 39565 h 1290069"/>
              <a:gd name="connsiteX3652" fmla="*/ 289779 w 1027267"/>
              <a:gd name="connsiteY3652" fmla="*/ 52103 h 1290069"/>
              <a:gd name="connsiteX3653" fmla="*/ 290363 w 1027267"/>
              <a:gd name="connsiteY3653" fmla="*/ 64608 h 1290069"/>
              <a:gd name="connsiteX3654" fmla="*/ 287940 w 1027267"/>
              <a:gd name="connsiteY3654" fmla="*/ 65288 h 1290069"/>
              <a:gd name="connsiteX3655" fmla="*/ 280369 w 1027267"/>
              <a:gd name="connsiteY3655" fmla="*/ 61960 h 1290069"/>
              <a:gd name="connsiteX3656" fmla="*/ 274602 w 1027267"/>
              <a:gd name="connsiteY3656" fmla="*/ 69232 h 1290069"/>
              <a:gd name="connsiteX3657" fmla="*/ 275996 w 1027267"/>
              <a:gd name="connsiteY3657" fmla="*/ 79701 h 1290069"/>
              <a:gd name="connsiteX3658" fmla="*/ 284324 w 1027267"/>
              <a:gd name="connsiteY3658" fmla="*/ 103435 h 1290069"/>
              <a:gd name="connsiteX3659" fmla="*/ 286902 w 1027267"/>
              <a:gd name="connsiteY3659" fmla="*/ 91366 h 1290069"/>
              <a:gd name="connsiteX3660" fmla="*/ 284260 w 1027267"/>
              <a:gd name="connsiteY3660" fmla="*/ 81715 h 1290069"/>
              <a:gd name="connsiteX3661" fmla="*/ 280435 w 1027267"/>
              <a:gd name="connsiteY3661" fmla="*/ 72218 h 1290069"/>
              <a:gd name="connsiteX3662" fmla="*/ 281432 w 1027267"/>
              <a:gd name="connsiteY3662" fmla="*/ 71529 h 1290069"/>
              <a:gd name="connsiteX3663" fmla="*/ 288671 w 1027267"/>
              <a:gd name="connsiteY3663" fmla="*/ 83247 h 1290069"/>
              <a:gd name="connsiteX3664" fmla="*/ 297664 w 1027267"/>
              <a:gd name="connsiteY3664" fmla="*/ 27160 h 1290069"/>
              <a:gd name="connsiteX3665" fmla="*/ 297700 w 1027267"/>
              <a:gd name="connsiteY3665" fmla="*/ 27148 h 1290069"/>
              <a:gd name="connsiteX3666" fmla="*/ 297717 w 1027267"/>
              <a:gd name="connsiteY3666" fmla="*/ 26832 h 1290069"/>
              <a:gd name="connsiteX3667" fmla="*/ 299306 w 1027267"/>
              <a:gd name="connsiteY3667" fmla="*/ 16918 h 1290069"/>
              <a:gd name="connsiteX3668" fmla="*/ 298890 w 1027267"/>
              <a:gd name="connsiteY3668" fmla="*/ 11747 h 1290069"/>
              <a:gd name="connsiteX3669" fmla="*/ 306046 w 1027267"/>
              <a:gd name="connsiteY3669" fmla="*/ 10255 h 1290069"/>
              <a:gd name="connsiteX3670" fmla="*/ 303767 w 1027267"/>
              <a:gd name="connsiteY3670" fmla="*/ 14049 h 1290069"/>
              <a:gd name="connsiteX3671" fmla="*/ 302086 w 1027267"/>
              <a:gd name="connsiteY3671" fmla="*/ 18634 h 1290069"/>
              <a:gd name="connsiteX3672" fmla="*/ 302275 w 1027267"/>
              <a:gd name="connsiteY3672" fmla="*/ 26123 h 1290069"/>
              <a:gd name="connsiteX3673" fmla="*/ 303088 w 1027267"/>
              <a:gd name="connsiteY3673" fmla="*/ 24266 h 1290069"/>
              <a:gd name="connsiteX3674" fmla="*/ 307224 w 1027267"/>
              <a:gd name="connsiteY3674" fmla="*/ 15918 h 1290069"/>
              <a:gd name="connsiteX3675" fmla="*/ 306046 w 1027267"/>
              <a:gd name="connsiteY3675" fmla="*/ 10255 h 1290069"/>
              <a:gd name="connsiteX3676" fmla="*/ 302568 w 1027267"/>
              <a:gd name="connsiteY3676" fmla="*/ 4930 h 1290069"/>
              <a:gd name="connsiteX3677" fmla="*/ 302566 w 1027267"/>
              <a:gd name="connsiteY3677" fmla="*/ 4931 h 1290069"/>
              <a:gd name="connsiteX3678" fmla="*/ 302567 w 1027267"/>
              <a:gd name="connsiteY3678" fmla="*/ 4932 h 1290069"/>
              <a:gd name="connsiteX3679" fmla="*/ 302122 w 1027267"/>
              <a:gd name="connsiteY3679" fmla="*/ 6046 h 1290069"/>
              <a:gd name="connsiteX3680" fmla="*/ 301645 w 1027267"/>
              <a:gd name="connsiteY3680" fmla="*/ 8650 h 1290069"/>
              <a:gd name="connsiteX3681" fmla="*/ 301458 w 1027267"/>
              <a:gd name="connsiteY3681" fmla="*/ 13192 h 1290069"/>
              <a:gd name="connsiteX3682" fmla="*/ 301802 w 1027267"/>
              <a:gd name="connsiteY3682" fmla="*/ 12435 h 1290069"/>
              <a:gd name="connsiteX3683" fmla="*/ 304447 w 1027267"/>
              <a:gd name="connsiteY3683" fmla="*/ 7675 h 1290069"/>
              <a:gd name="connsiteX3684" fmla="*/ 302567 w 1027267"/>
              <a:gd name="connsiteY3684" fmla="*/ 4932 h 1290069"/>
              <a:gd name="connsiteX3685" fmla="*/ 301463 w 1027267"/>
              <a:gd name="connsiteY3685" fmla="*/ 202 h 1290069"/>
              <a:gd name="connsiteX3686" fmla="*/ 303416 w 1027267"/>
              <a:gd name="connsiteY3686" fmla="*/ 766 h 1290069"/>
              <a:gd name="connsiteX3687" fmla="*/ 309850 w 1027267"/>
              <a:gd name="connsiteY3687" fmla="*/ 11301 h 1290069"/>
              <a:gd name="connsiteX3688" fmla="*/ 309429 w 1027267"/>
              <a:gd name="connsiteY3688" fmla="*/ 21778 h 1290069"/>
              <a:gd name="connsiteX3689" fmla="*/ 314230 w 1027267"/>
              <a:gd name="connsiteY3689" fmla="*/ 27710 h 1290069"/>
              <a:gd name="connsiteX3690" fmla="*/ 312083 w 1027267"/>
              <a:gd name="connsiteY3690" fmla="*/ 44379 h 1290069"/>
              <a:gd name="connsiteX3691" fmla="*/ 317734 w 1027267"/>
              <a:gd name="connsiteY3691" fmla="*/ 49259 h 1290069"/>
              <a:gd name="connsiteX3692" fmla="*/ 307180 w 1027267"/>
              <a:gd name="connsiteY3692" fmla="*/ 79843 h 1290069"/>
              <a:gd name="connsiteX3693" fmla="*/ 314957 w 1027267"/>
              <a:gd name="connsiteY3693" fmla="*/ 90259 h 1290069"/>
              <a:gd name="connsiteX3694" fmla="*/ 304979 w 1027267"/>
              <a:gd name="connsiteY3694" fmla="*/ 110521 h 1290069"/>
              <a:gd name="connsiteX3695" fmla="*/ 314842 w 1027267"/>
              <a:gd name="connsiteY3695" fmla="*/ 110914 h 1290069"/>
              <a:gd name="connsiteX3696" fmla="*/ 314655 w 1027267"/>
              <a:gd name="connsiteY3696" fmla="*/ 128294 h 1290069"/>
              <a:gd name="connsiteX3697" fmla="*/ 297239 w 1027267"/>
              <a:gd name="connsiteY3697" fmla="*/ 153224 h 1290069"/>
              <a:gd name="connsiteX3698" fmla="*/ 280232 w 1027267"/>
              <a:gd name="connsiteY3698" fmla="*/ 176850 h 1290069"/>
              <a:gd name="connsiteX3699" fmla="*/ 279569 w 1027267"/>
              <a:gd name="connsiteY3699" fmla="*/ 181873 h 1290069"/>
              <a:gd name="connsiteX3700" fmla="*/ 277473 w 1027267"/>
              <a:gd name="connsiteY3700" fmla="*/ 200459 h 1290069"/>
              <a:gd name="connsiteX3701" fmla="*/ 293743 w 1027267"/>
              <a:gd name="connsiteY3701" fmla="*/ 178248 h 1290069"/>
              <a:gd name="connsiteX3702" fmla="*/ 314868 w 1027267"/>
              <a:gd name="connsiteY3702" fmla="*/ 163995 h 1290069"/>
              <a:gd name="connsiteX3703" fmla="*/ 327017 w 1027267"/>
              <a:gd name="connsiteY3703" fmla="*/ 158750 h 1290069"/>
              <a:gd name="connsiteX3704" fmla="*/ 331295 w 1027267"/>
              <a:gd name="connsiteY3704" fmla="*/ 162910 h 1290069"/>
              <a:gd name="connsiteX3705" fmla="*/ 336212 w 1027267"/>
              <a:gd name="connsiteY3705" fmla="*/ 168577 h 1290069"/>
              <a:gd name="connsiteX3706" fmla="*/ 321132 w 1027267"/>
              <a:gd name="connsiteY3706" fmla="*/ 192834 h 1290069"/>
              <a:gd name="connsiteX3707" fmla="*/ 327599 w 1027267"/>
              <a:gd name="connsiteY3707" fmla="*/ 202386 h 1290069"/>
              <a:gd name="connsiteX3708" fmla="*/ 313074 w 1027267"/>
              <a:gd name="connsiteY3708" fmla="*/ 217387 h 1290069"/>
              <a:gd name="connsiteX3709" fmla="*/ 282961 w 1027267"/>
              <a:gd name="connsiteY3709" fmla="*/ 243464 h 1290069"/>
              <a:gd name="connsiteX3710" fmla="*/ 271866 w 1027267"/>
              <a:gd name="connsiteY3710" fmla="*/ 262309 h 1290069"/>
              <a:gd name="connsiteX3711" fmla="*/ 269421 w 1027267"/>
              <a:gd name="connsiteY3711" fmla="*/ 291193 h 1290069"/>
              <a:gd name="connsiteX3712" fmla="*/ 267348 w 1027267"/>
              <a:gd name="connsiteY3712" fmla="*/ 315749 h 1290069"/>
              <a:gd name="connsiteX3713" fmla="*/ 280610 w 1027267"/>
              <a:gd name="connsiteY3713" fmla="*/ 293340 h 1290069"/>
              <a:gd name="connsiteX3714" fmla="*/ 300230 w 1027267"/>
              <a:gd name="connsiteY3714" fmla="*/ 257764 h 1290069"/>
              <a:gd name="connsiteX3715" fmla="*/ 313679 w 1027267"/>
              <a:gd name="connsiteY3715" fmla="*/ 243767 h 1290069"/>
              <a:gd name="connsiteX3716" fmla="*/ 319699 w 1027267"/>
              <a:gd name="connsiteY3716" fmla="*/ 254216 h 1290069"/>
              <a:gd name="connsiteX3717" fmla="*/ 334581 w 1027267"/>
              <a:gd name="connsiteY3717" fmla="*/ 234065 h 1290069"/>
              <a:gd name="connsiteX3718" fmla="*/ 348030 w 1027267"/>
              <a:gd name="connsiteY3718" fmla="*/ 225141 h 1290069"/>
              <a:gd name="connsiteX3719" fmla="*/ 353034 w 1027267"/>
              <a:gd name="connsiteY3719" fmla="*/ 235880 h 1290069"/>
              <a:gd name="connsiteX3720" fmla="*/ 374326 w 1027267"/>
              <a:gd name="connsiteY3720" fmla="*/ 232695 h 1290069"/>
              <a:gd name="connsiteX3721" fmla="*/ 373607 w 1027267"/>
              <a:gd name="connsiteY3721" fmla="*/ 249324 h 1290069"/>
              <a:gd name="connsiteX3722" fmla="*/ 364106 w 1027267"/>
              <a:gd name="connsiteY3722" fmla="*/ 259473 h 1290069"/>
              <a:gd name="connsiteX3723" fmla="*/ 377889 w 1027267"/>
              <a:gd name="connsiteY3723" fmla="*/ 261878 h 1290069"/>
              <a:gd name="connsiteX3724" fmla="*/ 370671 w 1027267"/>
              <a:gd name="connsiteY3724" fmla="*/ 275267 h 1290069"/>
              <a:gd name="connsiteX3725" fmla="*/ 370374 w 1027267"/>
              <a:gd name="connsiteY3725" fmla="*/ 276981 h 1290069"/>
              <a:gd name="connsiteX3726" fmla="*/ 348772 w 1027267"/>
              <a:gd name="connsiteY3726" fmla="*/ 285462 h 1290069"/>
              <a:gd name="connsiteX3727" fmla="*/ 355411 w 1027267"/>
              <a:gd name="connsiteY3727" fmla="*/ 290520 h 1290069"/>
              <a:gd name="connsiteX3728" fmla="*/ 341626 w 1027267"/>
              <a:gd name="connsiteY3728" fmla="*/ 296106 h 1290069"/>
              <a:gd name="connsiteX3729" fmla="*/ 298491 w 1027267"/>
              <a:gd name="connsiteY3729" fmla="*/ 301715 h 1290069"/>
              <a:gd name="connsiteX3730" fmla="*/ 265786 w 1027267"/>
              <a:gd name="connsiteY3730" fmla="*/ 335474 h 1290069"/>
              <a:gd name="connsiteX3731" fmla="*/ 263817 w 1027267"/>
              <a:gd name="connsiteY3731" fmla="*/ 362587 h 1290069"/>
              <a:gd name="connsiteX3732" fmla="*/ 261368 w 1027267"/>
              <a:gd name="connsiteY3732" fmla="*/ 404831 h 1290069"/>
              <a:gd name="connsiteX3733" fmla="*/ 269896 w 1027267"/>
              <a:gd name="connsiteY3733" fmla="*/ 396199 h 1290069"/>
              <a:gd name="connsiteX3734" fmla="*/ 278075 w 1027267"/>
              <a:gd name="connsiteY3734" fmla="*/ 378398 h 1290069"/>
              <a:gd name="connsiteX3735" fmla="*/ 291855 w 1027267"/>
              <a:gd name="connsiteY3735" fmla="*/ 346587 h 1290069"/>
              <a:gd name="connsiteX3736" fmla="*/ 302120 w 1027267"/>
              <a:gd name="connsiteY3736" fmla="*/ 336613 h 1290069"/>
              <a:gd name="connsiteX3737" fmla="*/ 305788 w 1027267"/>
              <a:gd name="connsiteY3737" fmla="*/ 340552 h 1290069"/>
              <a:gd name="connsiteX3738" fmla="*/ 316536 w 1027267"/>
              <a:gd name="connsiteY3738" fmla="*/ 331561 h 1290069"/>
              <a:gd name="connsiteX3739" fmla="*/ 334778 w 1027267"/>
              <a:gd name="connsiteY3739" fmla="*/ 323955 h 1290069"/>
              <a:gd name="connsiteX3740" fmla="*/ 335257 w 1027267"/>
              <a:gd name="connsiteY3740" fmla="*/ 333304 h 1290069"/>
              <a:gd name="connsiteX3741" fmla="*/ 357644 w 1027267"/>
              <a:gd name="connsiteY3741" fmla="*/ 324062 h 1290069"/>
              <a:gd name="connsiteX3742" fmla="*/ 359150 w 1027267"/>
              <a:gd name="connsiteY3742" fmla="*/ 325529 h 1290069"/>
              <a:gd name="connsiteX3743" fmla="*/ 375256 w 1027267"/>
              <a:gd name="connsiteY3743" fmla="*/ 317185 h 1290069"/>
              <a:gd name="connsiteX3744" fmla="*/ 390444 w 1027267"/>
              <a:gd name="connsiteY3744" fmla="*/ 318356 h 1290069"/>
              <a:gd name="connsiteX3745" fmla="*/ 391499 w 1027267"/>
              <a:gd name="connsiteY3745" fmla="*/ 320542 h 1290069"/>
              <a:gd name="connsiteX3746" fmla="*/ 374892 w 1027267"/>
              <a:gd name="connsiteY3746" fmla="*/ 341657 h 1290069"/>
              <a:gd name="connsiteX3747" fmla="*/ 385517 w 1027267"/>
              <a:gd name="connsiteY3747" fmla="*/ 347556 h 1290069"/>
              <a:gd name="connsiteX3748" fmla="*/ 376050 w 1027267"/>
              <a:gd name="connsiteY3748" fmla="*/ 357721 h 1290069"/>
              <a:gd name="connsiteX3749" fmla="*/ 365929 w 1027267"/>
              <a:gd name="connsiteY3749" fmla="*/ 365188 h 1290069"/>
              <a:gd name="connsiteX3750" fmla="*/ 347682 w 1027267"/>
              <a:gd name="connsiteY3750" fmla="*/ 377337 h 1290069"/>
              <a:gd name="connsiteX3751" fmla="*/ 348066 w 1027267"/>
              <a:gd name="connsiteY3751" fmla="*/ 387354 h 1290069"/>
              <a:gd name="connsiteX3752" fmla="*/ 324257 w 1027267"/>
              <a:gd name="connsiteY3752" fmla="*/ 391585 h 1290069"/>
              <a:gd name="connsiteX3753" fmla="*/ 288346 w 1027267"/>
              <a:gd name="connsiteY3753" fmla="*/ 400447 h 1290069"/>
              <a:gd name="connsiteX3754" fmla="*/ 273406 w 1027267"/>
              <a:gd name="connsiteY3754" fmla="*/ 407702 h 1290069"/>
              <a:gd name="connsiteX3755" fmla="*/ 261477 w 1027267"/>
              <a:gd name="connsiteY3755" fmla="*/ 425542 h 1290069"/>
              <a:gd name="connsiteX3756" fmla="*/ 260351 w 1027267"/>
              <a:gd name="connsiteY3756" fmla="*/ 428807 h 1290069"/>
              <a:gd name="connsiteX3757" fmla="*/ 258136 w 1027267"/>
              <a:gd name="connsiteY3757" fmla="*/ 520179 h 1290069"/>
              <a:gd name="connsiteX3758" fmla="*/ 259203 w 1027267"/>
              <a:gd name="connsiteY3758" fmla="*/ 517637 h 1290069"/>
              <a:gd name="connsiteX3759" fmla="*/ 264298 w 1027267"/>
              <a:gd name="connsiteY3759" fmla="*/ 499512 h 1290069"/>
              <a:gd name="connsiteX3760" fmla="*/ 265985 w 1027267"/>
              <a:gd name="connsiteY3760" fmla="*/ 477597 h 1290069"/>
              <a:gd name="connsiteX3761" fmla="*/ 268496 w 1027267"/>
              <a:gd name="connsiteY3761" fmla="*/ 466756 h 1290069"/>
              <a:gd name="connsiteX3762" fmla="*/ 272690 w 1027267"/>
              <a:gd name="connsiteY3762" fmla="*/ 459337 h 1290069"/>
              <a:gd name="connsiteX3763" fmla="*/ 274578 w 1027267"/>
              <a:gd name="connsiteY3763" fmla="*/ 445095 h 1290069"/>
              <a:gd name="connsiteX3764" fmla="*/ 286742 w 1027267"/>
              <a:gd name="connsiteY3764" fmla="*/ 419938 h 1290069"/>
              <a:gd name="connsiteX3765" fmla="*/ 288742 w 1027267"/>
              <a:gd name="connsiteY3765" fmla="*/ 419798 h 1290069"/>
              <a:gd name="connsiteX3766" fmla="*/ 302725 w 1027267"/>
              <a:gd name="connsiteY3766" fmla="*/ 440544 h 1290069"/>
              <a:gd name="connsiteX3767" fmla="*/ 301880 w 1027267"/>
              <a:gd name="connsiteY3767" fmla="*/ 451540 h 1290069"/>
              <a:gd name="connsiteX3768" fmla="*/ 309716 w 1027267"/>
              <a:gd name="connsiteY3768" fmla="*/ 439149 h 1290069"/>
              <a:gd name="connsiteX3769" fmla="*/ 328480 w 1027267"/>
              <a:gd name="connsiteY3769" fmla="*/ 413097 h 1290069"/>
              <a:gd name="connsiteX3770" fmla="*/ 330700 w 1027267"/>
              <a:gd name="connsiteY3770" fmla="*/ 413980 h 1290069"/>
              <a:gd name="connsiteX3771" fmla="*/ 332378 w 1027267"/>
              <a:gd name="connsiteY3771" fmla="*/ 423977 h 1290069"/>
              <a:gd name="connsiteX3772" fmla="*/ 332191 w 1027267"/>
              <a:gd name="connsiteY3772" fmla="*/ 426978 h 1290069"/>
              <a:gd name="connsiteX3773" fmla="*/ 338459 w 1027267"/>
              <a:gd name="connsiteY3773" fmla="*/ 417563 h 1290069"/>
              <a:gd name="connsiteX3774" fmla="*/ 346973 w 1027267"/>
              <a:gd name="connsiteY3774" fmla="*/ 403153 h 1290069"/>
              <a:gd name="connsiteX3775" fmla="*/ 364003 w 1027267"/>
              <a:gd name="connsiteY3775" fmla="*/ 390558 h 1290069"/>
              <a:gd name="connsiteX3776" fmla="*/ 372804 w 1027267"/>
              <a:gd name="connsiteY3776" fmla="*/ 393652 h 1290069"/>
              <a:gd name="connsiteX3777" fmla="*/ 370856 w 1027267"/>
              <a:gd name="connsiteY3777" fmla="*/ 403884 h 1290069"/>
              <a:gd name="connsiteX3778" fmla="*/ 388966 w 1027267"/>
              <a:gd name="connsiteY3778" fmla="*/ 394726 h 1290069"/>
              <a:gd name="connsiteX3779" fmla="*/ 403827 w 1027267"/>
              <a:gd name="connsiteY3779" fmla="*/ 395014 h 1290069"/>
              <a:gd name="connsiteX3780" fmla="*/ 399393 w 1027267"/>
              <a:gd name="connsiteY3780" fmla="*/ 410730 h 1290069"/>
              <a:gd name="connsiteX3781" fmla="*/ 395266 w 1027267"/>
              <a:gd name="connsiteY3781" fmla="*/ 424004 h 1290069"/>
              <a:gd name="connsiteX3782" fmla="*/ 387005 w 1027267"/>
              <a:gd name="connsiteY3782" fmla="*/ 433898 h 1290069"/>
              <a:gd name="connsiteX3783" fmla="*/ 402049 w 1027267"/>
              <a:gd name="connsiteY3783" fmla="*/ 439215 h 1290069"/>
              <a:gd name="connsiteX3784" fmla="*/ 394914 w 1027267"/>
              <a:gd name="connsiteY3784" fmla="*/ 453655 h 1290069"/>
              <a:gd name="connsiteX3785" fmla="*/ 367306 w 1027267"/>
              <a:gd name="connsiteY3785" fmla="*/ 469800 h 1290069"/>
              <a:gd name="connsiteX3786" fmla="*/ 337381 w 1027267"/>
              <a:gd name="connsiteY3786" fmla="*/ 481138 h 1290069"/>
              <a:gd name="connsiteX3787" fmla="*/ 344948 w 1027267"/>
              <a:gd name="connsiteY3787" fmla="*/ 481470 h 1290069"/>
              <a:gd name="connsiteX3788" fmla="*/ 346103 w 1027267"/>
              <a:gd name="connsiteY3788" fmla="*/ 483236 h 1290069"/>
              <a:gd name="connsiteX3789" fmla="*/ 316204 w 1027267"/>
              <a:gd name="connsiteY3789" fmla="*/ 506626 h 1290069"/>
              <a:gd name="connsiteX3790" fmla="*/ 319084 w 1027267"/>
              <a:gd name="connsiteY3790" fmla="*/ 510472 h 1290069"/>
              <a:gd name="connsiteX3791" fmla="*/ 308703 w 1027267"/>
              <a:gd name="connsiteY3791" fmla="*/ 517912 h 1290069"/>
              <a:gd name="connsiteX3792" fmla="*/ 277604 w 1027267"/>
              <a:gd name="connsiteY3792" fmla="*/ 529429 h 1290069"/>
              <a:gd name="connsiteX3793" fmla="*/ 262897 w 1027267"/>
              <a:gd name="connsiteY3793" fmla="*/ 544473 h 1290069"/>
              <a:gd name="connsiteX3794" fmla="*/ 258061 w 1027267"/>
              <a:gd name="connsiteY3794" fmla="*/ 552311 h 1290069"/>
              <a:gd name="connsiteX3795" fmla="*/ 261613 w 1027267"/>
              <a:gd name="connsiteY3795" fmla="*/ 673005 h 1290069"/>
              <a:gd name="connsiteX3796" fmla="*/ 263357 w 1027267"/>
              <a:gd name="connsiteY3796" fmla="*/ 668818 h 1290069"/>
              <a:gd name="connsiteX3797" fmla="*/ 272881 w 1027267"/>
              <a:gd name="connsiteY3797" fmla="*/ 624100 h 1290069"/>
              <a:gd name="connsiteX3798" fmla="*/ 275664 w 1027267"/>
              <a:gd name="connsiteY3798" fmla="*/ 597161 h 1290069"/>
              <a:gd name="connsiteX3799" fmla="*/ 272122 w 1027267"/>
              <a:gd name="connsiteY3799" fmla="*/ 574388 h 1290069"/>
              <a:gd name="connsiteX3800" fmla="*/ 281150 w 1027267"/>
              <a:gd name="connsiteY3800" fmla="*/ 547111 h 1290069"/>
              <a:gd name="connsiteX3801" fmla="*/ 292676 w 1027267"/>
              <a:gd name="connsiteY3801" fmla="*/ 559396 h 1290069"/>
              <a:gd name="connsiteX3802" fmla="*/ 294350 w 1027267"/>
              <a:gd name="connsiteY3802" fmla="*/ 558187 h 1290069"/>
              <a:gd name="connsiteX3803" fmla="*/ 296502 w 1027267"/>
              <a:gd name="connsiteY3803" fmla="*/ 558680 h 1290069"/>
              <a:gd name="connsiteX3804" fmla="*/ 299591 w 1027267"/>
              <a:gd name="connsiteY3804" fmla="*/ 569096 h 1290069"/>
              <a:gd name="connsiteX3805" fmla="*/ 306523 w 1027267"/>
              <a:gd name="connsiteY3805" fmla="*/ 549638 h 1290069"/>
              <a:gd name="connsiteX3806" fmla="*/ 322298 w 1027267"/>
              <a:gd name="connsiteY3806" fmla="*/ 520450 h 1290069"/>
              <a:gd name="connsiteX3807" fmla="*/ 330976 w 1027267"/>
              <a:gd name="connsiteY3807" fmla="*/ 514912 h 1290069"/>
              <a:gd name="connsiteX3808" fmla="*/ 334245 w 1027267"/>
              <a:gd name="connsiteY3808" fmla="*/ 522082 h 1290069"/>
              <a:gd name="connsiteX3809" fmla="*/ 347788 w 1027267"/>
              <a:gd name="connsiteY3809" fmla="*/ 500306 h 1290069"/>
              <a:gd name="connsiteX3810" fmla="*/ 361085 w 1027267"/>
              <a:gd name="connsiteY3810" fmla="*/ 490471 h 1290069"/>
              <a:gd name="connsiteX3811" fmla="*/ 364469 w 1027267"/>
              <a:gd name="connsiteY3811" fmla="*/ 507054 h 1290069"/>
              <a:gd name="connsiteX3812" fmla="*/ 395977 w 1027267"/>
              <a:gd name="connsiteY3812" fmla="*/ 472717 h 1290069"/>
              <a:gd name="connsiteX3813" fmla="*/ 410413 w 1027267"/>
              <a:gd name="connsiteY3813" fmla="*/ 476964 h 1290069"/>
              <a:gd name="connsiteX3814" fmla="*/ 429542 w 1027267"/>
              <a:gd name="connsiteY3814" fmla="*/ 471679 h 1290069"/>
              <a:gd name="connsiteX3815" fmla="*/ 431072 w 1027267"/>
              <a:gd name="connsiteY3815" fmla="*/ 473328 h 1290069"/>
              <a:gd name="connsiteX3816" fmla="*/ 426660 w 1027267"/>
              <a:gd name="connsiteY3816" fmla="*/ 497418 h 1290069"/>
              <a:gd name="connsiteX3817" fmla="*/ 426543 w 1027267"/>
              <a:gd name="connsiteY3817" fmla="*/ 504036 h 1290069"/>
              <a:gd name="connsiteX3818" fmla="*/ 427329 w 1027267"/>
              <a:gd name="connsiteY3818" fmla="*/ 506637 h 1290069"/>
              <a:gd name="connsiteX3819" fmla="*/ 404157 w 1027267"/>
              <a:gd name="connsiteY3819" fmla="*/ 527000 h 1290069"/>
              <a:gd name="connsiteX3820" fmla="*/ 420158 w 1027267"/>
              <a:gd name="connsiteY3820" fmla="*/ 541943 h 1290069"/>
              <a:gd name="connsiteX3821" fmla="*/ 418497 w 1027267"/>
              <a:gd name="connsiteY3821" fmla="*/ 548657 h 1290069"/>
              <a:gd name="connsiteX3822" fmla="*/ 392619 w 1027267"/>
              <a:gd name="connsiteY3822" fmla="*/ 559375 h 1290069"/>
              <a:gd name="connsiteX3823" fmla="*/ 376751 w 1027267"/>
              <a:gd name="connsiteY3823" fmla="*/ 564332 h 1290069"/>
              <a:gd name="connsiteX3824" fmla="*/ 383777 w 1027267"/>
              <a:gd name="connsiteY3824" fmla="*/ 579070 h 1290069"/>
              <a:gd name="connsiteX3825" fmla="*/ 364191 w 1027267"/>
              <a:gd name="connsiteY3825" fmla="*/ 587654 h 1290069"/>
              <a:gd name="connsiteX3826" fmla="*/ 342615 w 1027267"/>
              <a:gd name="connsiteY3826" fmla="*/ 592931 h 1290069"/>
              <a:gd name="connsiteX3827" fmla="*/ 356581 w 1027267"/>
              <a:gd name="connsiteY3827" fmla="*/ 599718 h 1290069"/>
              <a:gd name="connsiteX3828" fmla="*/ 341972 w 1027267"/>
              <a:gd name="connsiteY3828" fmla="*/ 612821 h 1290069"/>
              <a:gd name="connsiteX3829" fmla="*/ 302944 w 1027267"/>
              <a:gd name="connsiteY3829" fmla="*/ 635649 h 1290069"/>
              <a:gd name="connsiteX3830" fmla="*/ 293090 w 1027267"/>
              <a:gd name="connsiteY3830" fmla="*/ 645401 h 1290069"/>
              <a:gd name="connsiteX3831" fmla="*/ 288122 w 1027267"/>
              <a:gd name="connsiteY3831" fmla="*/ 654481 h 1290069"/>
              <a:gd name="connsiteX3832" fmla="*/ 280921 w 1027267"/>
              <a:gd name="connsiteY3832" fmla="*/ 663550 h 1290069"/>
              <a:gd name="connsiteX3833" fmla="*/ 280248 w 1027267"/>
              <a:gd name="connsiteY3833" fmla="*/ 664682 h 1290069"/>
              <a:gd name="connsiteX3834" fmla="*/ 278704 w 1027267"/>
              <a:gd name="connsiteY3834" fmla="*/ 668307 h 1290069"/>
              <a:gd name="connsiteX3835" fmla="*/ 276091 w 1027267"/>
              <a:gd name="connsiteY3835" fmla="*/ 673747 h 1290069"/>
              <a:gd name="connsiteX3836" fmla="*/ 263480 w 1027267"/>
              <a:gd name="connsiteY3836" fmla="*/ 704082 h 1290069"/>
              <a:gd name="connsiteX3837" fmla="*/ 271474 w 1027267"/>
              <a:gd name="connsiteY3837" fmla="*/ 797610 h 1290069"/>
              <a:gd name="connsiteX3838" fmla="*/ 273805 w 1027267"/>
              <a:gd name="connsiteY3838" fmla="*/ 792693 h 1290069"/>
              <a:gd name="connsiteX3839" fmla="*/ 276141 w 1027267"/>
              <a:gd name="connsiteY3839" fmla="*/ 733080 h 1290069"/>
              <a:gd name="connsiteX3840" fmla="*/ 277081 w 1027267"/>
              <a:gd name="connsiteY3840" fmla="*/ 695397 h 1290069"/>
              <a:gd name="connsiteX3841" fmla="*/ 279342 w 1027267"/>
              <a:gd name="connsiteY3841" fmla="*/ 682926 h 1290069"/>
              <a:gd name="connsiteX3842" fmla="*/ 281195 w 1027267"/>
              <a:gd name="connsiteY3842" fmla="*/ 680379 h 1290069"/>
              <a:gd name="connsiteX3843" fmla="*/ 287147 w 1027267"/>
              <a:gd name="connsiteY3843" fmla="*/ 668388 h 1290069"/>
              <a:gd name="connsiteX3844" fmla="*/ 297281 w 1027267"/>
              <a:gd name="connsiteY3844" fmla="*/ 651618 h 1290069"/>
              <a:gd name="connsiteX3845" fmla="*/ 304133 w 1027267"/>
              <a:gd name="connsiteY3845" fmla="*/ 660360 h 1290069"/>
              <a:gd name="connsiteX3846" fmla="*/ 314323 w 1027267"/>
              <a:gd name="connsiteY3846" fmla="*/ 695251 h 1290069"/>
              <a:gd name="connsiteX3847" fmla="*/ 313310 w 1027267"/>
              <a:gd name="connsiteY3847" fmla="*/ 719696 h 1290069"/>
              <a:gd name="connsiteX3848" fmla="*/ 322903 w 1027267"/>
              <a:gd name="connsiteY3848" fmla="*/ 675833 h 1290069"/>
              <a:gd name="connsiteX3849" fmla="*/ 328098 w 1027267"/>
              <a:gd name="connsiteY3849" fmla="*/ 646448 h 1290069"/>
              <a:gd name="connsiteX3850" fmla="*/ 330062 w 1027267"/>
              <a:gd name="connsiteY3850" fmla="*/ 646020 h 1290069"/>
              <a:gd name="connsiteX3851" fmla="*/ 333331 w 1027267"/>
              <a:gd name="connsiteY3851" fmla="*/ 638486 h 1290069"/>
              <a:gd name="connsiteX3852" fmla="*/ 336947 w 1027267"/>
              <a:gd name="connsiteY3852" fmla="*/ 631084 h 1290069"/>
              <a:gd name="connsiteX3853" fmla="*/ 350669 w 1027267"/>
              <a:gd name="connsiteY3853" fmla="*/ 614740 h 1290069"/>
              <a:gd name="connsiteX3854" fmla="*/ 352499 w 1027267"/>
              <a:gd name="connsiteY3854" fmla="*/ 615589 h 1290069"/>
              <a:gd name="connsiteX3855" fmla="*/ 354523 w 1027267"/>
              <a:gd name="connsiteY3855" fmla="*/ 624460 h 1290069"/>
              <a:gd name="connsiteX3856" fmla="*/ 354639 w 1027267"/>
              <a:gd name="connsiteY3856" fmla="*/ 624037 h 1290069"/>
              <a:gd name="connsiteX3857" fmla="*/ 364074 w 1027267"/>
              <a:gd name="connsiteY3857" fmla="*/ 607223 h 1290069"/>
              <a:gd name="connsiteX3858" fmla="*/ 382728 w 1027267"/>
              <a:gd name="connsiteY3858" fmla="*/ 594817 h 1290069"/>
              <a:gd name="connsiteX3859" fmla="*/ 394384 w 1027267"/>
              <a:gd name="connsiteY3859" fmla="*/ 609367 h 1290069"/>
              <a:gd name="connsiteX3860" fmla="*/ 398000 w 1027267"/>
              <a:gd name="connsiteY3860" fmla="*/ 618067 h 1290069"/>
              <a:gd name="connsiteX3861" fmla="*/ 404814 w 1027267"/>
              <a:gd name="connsiteY3861" fmla="*/ 603116 h 1290069"/>
              <a:gd name="connsiteX3862" fmla="*/ 422237 w 1027267"/>
              <a:gd name="connsiteY3862" fmla="*/ 581975 h 1290069"/>
              <a:gd name="connsiteX3863" fmla="*/ 430157 w 1027267"/>
              <a:gd name="connsiteY3863" fmla="*/ 586772 h 1290069"/>
              <a:gd name="connsiteX3864" fmla="*/ 432563 w 1027267"/>
              <a:gd name="connsiteY3864" fmla="*/ 593184 h 1290069"/>
              <a:gd name="connsiteX3865" fmla="*/ 473077 w 1027267"/>
              <a:gd name="connsiteY3865" fmla="*/ 574674 h 1290069"/>
              <a:gd name="connsiteX3866" fmla="*/ 480577 w 1027267"/>
              <a:gd name="connsiteY3866" fmla="*/ 581096 h 1290069"/>
              <a:gd name="connsiteX3867" fmla="*/ 472612 w 1027267"/>
              <a:gd name="connsiteY3867" fmla="*/ 589692 h 1290069"/>
              <a:gd name="connsiteX3868" fmla="*/ 479737 w 1027267"/>
              <a:gd name="connsiteY3868" fmla="*/ 592475 h 1290069"/>
              <a:gd name="connsiteX3869" fmla="*/ 490894 w 1027267"/>
              <a:gd name="connsiteY3869" fmla="*/ 595784 h 1290069"/>
              <a:gd name="connsiteX3870" fmla="*/ 494815 w 1027267"/>
              <a:gd name="connsiteY3870" fmla="*/ 602798 h 1290069"/>
              <a:gd name="connsiteX3871" fmla="*/ 485447 w 1027267"/>
              <a:gd name="connsiteY3871" fmla="*/ 611902 h 1290069"/>
              <a:gd name="connsiteX3872" fmla="*/ 464444 w 1027267"/>
              <a:gd name="connsiteY3872" fmla="*/ 619685 h 1290069"/>
              <a:gd name="connsiteX3873" fmla="*/ 468743 w 1027267"/>
              <a:gd name="connsiteY3873" fmla="*/ 646498 h 1290069"/>
              <a:gd name="connsiteX3874" fmla="*/ 428163 w 1027267"/>
              <a:gd name="connsiteY3874" fmla="*/ 654255 h 1290069"/>
              <a:gd name="connsiteX3875" fmla="*/ 419891 w 1027267"/>
              <a:gd name="connsiteY3875" fmla="*/ 659243 h 1290069"/>
              <a:gd name="connsiteX3876" fmla="*/ 427747 w 1027267"/>
              <a:gd name="connsiteY3876" fmla="*/ 660103 h 1290069"/>
              <a:gd name="connsiteX3877" fmla="*/ 437082 w 1027267"/>
              <a:gd name="connsiteY3877" fmla="*/ 677377 h 1290069"/>
              <a:gd name="connsiteX3878" fmla="*/ 422645 w 1027267"/>
              <a:gd name="connsiteY3878" fmla="*/ 689319 h 1290069"/>
              <a:gd name="connsiteX3879" fmla="*/ 423906 w 1027267"/>
              <a:gd name="connsiteY3879" fmla="*/ 693412 h 1290069"/>
              <a:gd name="connsiteX3880" fmla="*/ 417367 w 1027267"/>
              <a:gd name="connsiteY3880" fmla="*/ 699561 h 1290069"/>
              <a:gd name="connsiteX3881" fmla="*/ 418720 w 1027267"/>
              <a:gd name="connsiteY3881" fmla="*/ 710350 h 1290069"/>
              <a:gd name="connsiteX3882" fmla="*/ 404908 w 1027267"/>
              <a:gd name="connsiteY3882" fmla="*/ 718822 h 1290069"/>
              <a:gd name="connsiteX3883" fmla="*/ 387891 w 1027267"/>
              <a:gd name="connsiteY3883" fmla="*/ 720459 h 1290069"/>
              <a:gd name="connsiteX3884" fmla="*/ 387530 w 1027267"/>
              <a:gd name="connsiteY3884" fmla="*/ 722490 h 1290069"/>
              <a:gd name="connsiteX3885" fmla="*/ 351740 w 1027267"/>
              <a:gd name="connsiteY3885" fmla="*/ 732790 h 1290069"/>
              <a:gd name="connsiteX3886" fmla="*/ 314490 w 1027267"/>
              <a:gd name="connsiteY3886" fmla="*/ 760567 h 1290069"/>
              <a:gd name="connsiteX3887" fmla="*/ 292049 w 1027267"/>
              <a:gd name="connsiteY3887" fmla="*/ 784996 h 1290069"/>
              <a:gd name="connsiteX3888" fmla="*/ 284163 w 1027267"/>
              <a:gd name="connsiteY3888" fmla="*/ 800784 h 1290069"/>
              <a:gd name="connsiteX3889" fmla="*/ 274523 w 1027267"/>
              <a:gd name="connsiteY3889" fmla="*/ 824656 h 1290069"/>
              <a:gd name="connsiteX3890" fmla="*/ 293715 w 1027267"/>
              <a:gd name="connsiteY3890" fmla="*/ 956122 h 1290069"/>
              <a:gd name="connsiteX3891" fmla="*/ 301243 w 1027267"/>
              <a:gd name="connsiteY3891" fmla="*/ 940990 h 1290069"/>
              <a:gd name="connsiteX3892" fmla="*/ 299722 w 1027267"/>
              <a:gd name="connsiteY3892" fmla="*/ 893276 h 1290069"/>
              <a:gd name="connsiteX3893" fmla="*/ 308178 w 1027267"/>
              <a:gd name="connsiteY3893" fmla="*/ 862186 h 1290069"/>
              <a:gd name="connsiteX3894" fmla="*/ 314699 w 1027267"/>
              <a:gd name="connsiteY3894" fmla="*/ 826767 h 1290069"/>
              <a:gd name="connsiteX3895" fmla="*/ 325190 w 1027267"/>
              <a:gd name="connsiteY3895" fmla="*/ 805036 h 1290069"/>
              <a:gd name="connsiteX3896" fmla="*/ 327116 w 1027267"/>
              <a:gd name="connsiteY3896" fmla="*/ 805302 h 1290069"/>
              <a:gd name="connsiteX3897" fmla="*/ 340064 w 1027267"/>
              <a:gd name="connsiteY3897" fmla="*/ 826061 h 1290069"/>
              <a:gd name="connsiteX3898" fmla="*/ 339323 w 1027267"/>
              <a:gd name="connsiteY3898" fmla="*/ 846212 h 1290069"/>
              <a:gd name="connsiteX3899" fmla="*/ 339807 w 1027267"/>
              <a:gd name="connsiteY3899" fmla="*/ 846058 h 1290069"/>
              <a:gd name="connsiteX3900" fmla="*/ 341658 w 1027267"/>
              <a:gd name="connsiteY3900" fmla="*/ 846736 h 1290069"/>
              <a:gd name="connsiteX3901" fmla="*/ 350300 w 1027267"/>
              <a:gd name="connsiteY3901" fmla="*/ 869292 h 1290069"/>
              <a:gd name="connsiteX3902" fmla="*/ 351984 w 1027267"/>
              <a:gd name="connsiteY3902" fmla="*/ 878372 h 1290069"/>
              <a:gd name="connsiteX3903" fmla="*/ 354822 w 1027267"/>
              <a:gd name="connsiteY3903" fmla="*/ 875604 h 1290069"/>
              <a:gd name="connsiteX3904" fmla="*/ 357160 w 1027267"/>
              <a:gd name="connsiteY3904" fmla="*/ 835634 h 1290069"/>
              <a:gd name="connsiteX3905" fmla="*/ 361636 w 1027267"/>
              <a:gd name="connsiteY3905" fmla="*/ 832752 h 1290069"/>
              <a:gd name="connsiteX3906" fmla="*/ 363525 w 1027267"/>
              <a:gd name="connsiteY3906" fmla="*/ 818042 h 1290069"/>
              <a:gd name="connsiteX3907" fmla="*/ 366799 w 1027267"/>
              <a:gd name="connsiteY3907" fmla="*/ 781010 h 1290069"/>
              <a:gd name="connsiteX3908" fmla="*/ 391377 w 1027267"/>
              <a:gd name="connsiteY3908" fmla="*/ 776721 h 1290069"/>
              <a:gd name="connsiteX3909" fmla="*/ 400839 w 1027267"/>
              <a:gd name="connsiteY3909" fmla="*/ 788135 h 1290069"/>
              <a:gd name="connsiteX3910" fmla="*/ 403719 w 1027267"/>
              <a:gd name="connsiteY3910" fmla="*/ 800332 h 1290069"/>
              <a:gd name="connsiteX3911" fmla="*/ 404466 w 1027267"/>
              <a:gd name="connsiteY3911" fmla="*/ 785995 h 1290069"/>
              <a:gd name="connsiteX3912" fmla="*/ 406884 w 1027267"/>
              <a:gd name="connsiteY3912" fmla="*/ 749667 h 1290069"/>
              <a:gd name="connsiteX3913" fmla="*/ 417893 w 1027267"/>
              <a:gd name="connsiteY3913" fmla="*/ 733428 h 1290069"/>
              <a:gd name="connsiteX3914" fmla="*/ 424119 w 1027267"/>
              <a:gd name="connsiteY3914" fmla="*/ 737080 h 1290069"/>
              <a:gd name="connsiteX3915" fmla="*/ 432050 w 1027267"/>
              <a:gd name="connsiteY3915" fmla="*/ 742549 h 1290069"/>
              <a:gd name="connsiteX3916" fmla="*/ 434266 w 1027267"/>
              <a:gd name="connsiteY3916" fmla="*/ 742665 h 1290069"/>
              <a:gd name="connsiteX3917" fmla="*/ 442155 w 1027267"/>
              <a:gd name="connsiteY3917" fmla="*/ 758388 h 1290069"/>
              <a:gd name="connsiteX3918" fmla="*/ 443185 w 1027267"/>
              <a:gd name="connsiteY3918" fmla="*/ 751590 h 1290069"/>
              <a:gd name="connsiteX3919" fmla="*/ 451556 w 1027267"/>
              <a:gd name="connsiteY3919" fmla="*/ 716448 h 1290069"/>
              <a:gd name="connsiteX3920" fmla="*/ 463820 w 1027267"/>
              <a:gd name="connsiteY3920" fmla="*/ 708189 h 1290069"/>
              <a:gd name="connsiteX3921" fmla="*/ 465668 w 1027267"/>
              <a:gd name="connsiteY3921" fmla="*/ 711865 h 1290069"/>
              <a:gd name="connsiteX3922" fmla="*/ 493239 w 1027267"/>
              <a:gd name="connsiteY3922" fmla="*/ 686667 h 1290069"/>
              <a:gd name="connsiteX3923" fmla="*/ 495863 w 1027267"/>
              <a:gd name="connsiteY3923" fmla="*/ 704487 h 1290069"/>
              <a:gd name="connsiteX3924" fmla="*/ 517323 w 1027267"/>
              <a:gd name="connsiteY3924" fmla="*/ 692918 h 1290069"/>
              <a:gd name="connsiteX3925" fmla="*/ 544327 w 1027267"/>
              <a:gd name="connsiteY3925" fmla="*/ 702158 h 1290069"/>
              <a:gd name="connsiteX3926" fmla="*/ 544099 w 1027267"/>
              <a:gd name="connsiteY3926" fmla="*/ 704102 h 1290069"/>
              <a:gd name="connsiteX3927" fmla="*/ 524796 w 1027267"/>
              <a:gd name="connsiteY3927" fmla="*/ 720801 h 1290069"/>
              <a:gd name="connsiteX3928" fmla="*/ 513299 w 1027267"/>
              <a:gd name="connsiteY3928" fmla="*/ 726220 h 1290069"/>
              <a:gd name="connsiteX3929" fmla="*/ 506167 w 1027267"/>
              <a:gd name="connsiteY3929" fmla="*/ 729063 h 1290069"/>
              <a:gd name="connsiteX3930" fmla="*/ 501787 w 1027267"/>
              <a:gd name="connsiteY3930" fmla="*/ 732733 h 1290069"/>
              <a:gd name="connsiteX3931" fmla="*/ 508991 w 1027267"/>
              <a:gd name="connsiteY3931" fmla="*/ 733695 h 1290069"/>
              <a:gd name="connsiteX3932" fmla="*/ 525947 w 1027267"/>
              <a:gd name="connsiteY3932" fmla="*/ 737461 h 1290069"/>
              <a:gd name="connsiteX3933" fmla="*/ 524246 w 1027267"/>
              <a:gd name="connsiteY3933" fmla="*/ 753303 h 1290069"/>
              <a:gd name="connsiteX3934" fmla="*/ 486659 w 1027267"/>
              <a:gd name="connsiteY3934" fmla="*/ 778582 h 1290069"/>
              <a:gd name="connsiteX3935" fmla="*/ 493012 w 1027267"/>
              <a:gd name="connsiteY3935" fmla="*/ 780308 h 1290069"/>
              <a:gd name="connsiteX3936" fmla="*/ 494443 w 1027267"/>
              <a:gd name="connsiteY3936" fmla="*/ 796671 h 1290069"/>
              <a:gd name="connsiteX3937" fmla="*/ 470804 w 1027267"/>
              <a:gd name="connsiteY3937" fmla="*/ 815681 h 1290069"/>
              <a:gd name="connsiteX3938" fmla="*/ 462909 w 1027267"/>
              <a:gd name="connsiteY3938" fmla="*/ 819800 h 1290069"/>
              <a:gd name="connsiteX3939" fmla="*/ 462576 w 1027267"/>
              <a:gd name="connsiteY3939" fmla="*/ 821845 h 1290069"/>
              <a:gd name="connsiteX3940" fmla="*/ 458689 w 1027267"/>
              <a:gd name="connsiteY3940" fmla="*/ 827320 h 1290069"/>
              <a:gd name="connsiteX3941" fmla="*/ 439252 w 1027267"/>
              <a:gd name="connsiteY3941" fmla="*/ 841139 h 1290069"/>
              <a:gd name="connsiteX3942" fmla="*/ 419452 w 1027267"/>
              <a:gd name="connsiteY3942" fmla="*/ 852503 h 1290069"/>
              <a:gd name="connsiteX3943" fmla="*/ 403162 w 1027267"/>
              <a:gd name="connsiteY3943" fmla="*/ 861686 h 1290069"/>
              <a:gd name="connsiteX3944" fmla="*/ 437137 w 1027267"/>
              <a:gd name="connsiteY3944" fmla="*/ 863775 h 1290069"/>
              <a:gd name="connsiteX3945" fmla="*/ 445586 w 1027267"/>
              <a:gd name="connsiteY3945" fmla="*/ 878809 h 1290069"/>
              <a:gd name="connsiteX3946" fmla="*/ 422184 w 1027267"/>
              <a:gd name="connsiteY3946" fmla="*/ 892807 h 1290069"/>
              <a:gd name="connsiteX3947" fmla="*/ 384269 w 1027267"/>
              <a:gd name="connsiteY3947" fmla="*/ 910653 h 1290069"/>
              <a:gd name="connsiteX3948" fmla="*/ 325785 w 1027267"/>
              <a:gd name="connsiteY3948" fmla="*/ 938443 h 1290069"/>
              <a:gd name="connsiteX3949" fmla="*/ 305231 w 1027267"/>
              <a:gd name="connsiteY3949" fmla="*/ 964533 h 1290069"/>
              <a:gd name="connsiteX3950" fmla="*/ 298863 w 1027267"/>
              <a:gd name="connsiteY3950" fmla="*/ 984142 h 1290069"/>
              <a:gd name="connsiteX3951" fmla="*/ 329464 w 1027267"/>
              <a:gd name="connsiteY3951" fmla="*/ 1121181 h 1290069"/>
              <a:gd name="connsiteX3952" fmla="*/ 330519 w 1027267"/>
              <a:gd name="connsiteY3952" fmla="*/ 1119687 h 1290069"/>
              <a:gd name="connsiteX3953" fmla="*/ 339267 w 1027267"/>
              <a:gd name="connsiteY3953" fmla="*/ 1029866 h 1290069"/>
              <a:gd name="connsiteX3954" fmla="*/ 334610 w 1027267"/>
              <a:gd name="connsiteY3954" fmla="*/ 992841 h 1290069"/>
              <a:gd name="connsiteX3955" fmla="*/ 350791 w 1027267"/>
              <a:gd name="connsiteY3955" fmla="*/ 985842 h 1290069"/>
              <a:gd name="connsiteX3956" fmla="*/ 349219 w 1027267"/>
              <a:gd name="connsiteY3956" fmla="*/ 960958 h 1290069"/>
              <a:gd name="connsiteX3957" fmla="*/ 353892 w 1027267"/>
              <a:gd name="connsiteY3957" fmla="*/ 943720 h 1290069"/>
              <a:gd name="connsiteX3958" fmla="*/ 371985 w 1027267"/>
              <a:gd name="connsiteY3958" fmla="*/ 929648 h 1290069"/>
              <a:gd name="connsiteX3959" fmla="*/ 381556 w 1027267"/>
              <a:gd name="connsiteY3959" fmla="*/ 950782 h 1290069"/>
              <a:gd name="connsiteX3960" fmla="*/ 382557 w 1027267"/>
              <a:gd name="connsiteY3960" fmla="*/ 968460 h 1290069"/>
              <a:gd name="connsiteX3961" fmla="*/ 399709 w 1027267"/>
              <a:gd name="connsiteY3961" fmla="*/ 953241 h 1290069"/>
              <a:gd name="connsiteX3962" fmla="*/ 413803 w 1027267"/>
              <a:gd name="connsiteY3962" fmla="*/ 979571 h 1290069"/>
              <a:gd name="connsiteX3963" fmla="*/ 397058 w 1027267"/>
              <a:gd name="connsiteY3963" fmla="*/ 1032984 h 1290069"/>
              <a:gd name="connsiteX3964" fmla="*/ 383148 w 1027267"/>
              <a:gd name="connsiteY3964" fmla="*/ 1066381 h 1290069"/>
              <a:gd name="connsiteX3965" fmla="*/ 408820 w 1027267"/>
              <a:gd name="connsiteY3965" fmla="*/ 1041456 h 1290069"/>
              <a:gd name="connsiteX3966" fmla="*/ 415881 w 1027267"/>
              <a:gd name="connsiteY3966" fmla="*/ 1029751 h 1290069"/>
              <a:gd name="connsiteX3967" fmla="*/ 432655 w 1027267"/>
              <a:gd name="connsiteY3967" fmla="*/ 989614 h 1290069"/>
              <a:gd name="connsiteX3968" fmla="*/ 433390 w 1027267"/>
              <a:gd name="connsiteY3968" fmla="*/ 955165 h 1290069"/>
              <a:gd name="connsiteX3969" fmla="*/ 440472 w 1027267"/>
              <a:gd name="connsiteY3969" fmla="*/ 936259 h 1290069"/>
              <a:gd name="connsiteX3970" fmla="*/ 443028 w 1027267"/>
              <a:gd name="connsiteY3970" fmla="*/ 936622 h 1290069"/>
              <a:gd name="connsiteX3971" fmla="*/ 446106 w 1027267"/>
              <a:gd name="connsiteY3971" fmla="*/ 941123 h 1290069"/>
              <a:gd name="connsiteX3972" fmla="*/ 446889 w 1027267"/>
              <a:gd name="connsiteY3972" fmla="*/ 920535 h 1290069"/>
              <a:gd name="connsiteX3973" fmla="*/ 448763 w 1027267"/>
              <a:gd name="connsiteY3973" fmla="*/ 899555 h 1290069"/>
              <a:gd name="connsiteX3974" fmla="*/ 460751 w 1027267"/>
              <a:gd name="connsiteY3974" fmla="*/ 879476 h 1290069"/>
              <a:gd name="connsiteX3975" fmla="*/ 480018 w 1027267"/>
              <a:gd name="connsiteY3975" fmla="*/ 911871 h 1290069"/>
              <a:gd name="connsiteX3976" fmla="*/ 480511 w 1027267"/>
              <a:gd name="connsiteY3976" fmla="*/ 852137 h 1290069"/>
              <a:gd name="connsiteX3977" fmla="*/ 501780 w 1027267"/>
              <a:gd name="connsiteY3977" fmla="*/ 862996 h 1290069"/>
              <a:gd name="connsiteX3978" fmla="*/ 503286 w 1027267"/>
              <a:gd name="connsiteY3978" fmla="*/ 829088 h 1290069"/>
              <a:gd name="connsiteX3979" fmla="*/ 513965 w 1027267"/>
              <a:gd name="connsiteY3979" fmla="*/ 811144 h 1290069"/>
              <a:gd name="connsiteX3980" fmla="*/ 518520 w 1027267"/>
              <a:gd name="connsiteY3980" fmla="*/ 798577 h 1290069"/>
              <a:gd name="connsiteX3981" fmla="*/ 521005 w 1027267"/>
              <a:gd name="connsiteY3981" fmla="*/ 798548 h 1290069"/>
              <a:gd name="connsiteX3982" fmla="*/ 531494 w 1027267"/>
              <a:gd name="connsiteY3982" fmla="*/ 828985 h 1290069"/>
              <a:gd name="connsiteX3983" fmla="*/ 533813 w 1027267"/>
              <a:gd name="connsiteY3983" fmla="*/ 792809 h 1290069"/>
              <a:gd name="connsiteX3984" fmla="*/ 540058 w 1027267"/>
              <a:gd name="connsiteY3984" fmla="*/ 766973 h 1290069"/>
              <a:gd name="connsiteX3985" fmla="*/ 542590 w 1027267"/>
              <a:gd name="connsiteY3985" fmla="*/ 766770 h 1290069"/>
              <a:gd name="connsiteX3986" fmla="*/ 557832 w 1027267"/>
              <a:gd name="connsiteY3986" fmla="*/ 789121 h 1290069"/>
              <a:gd name="connsiteX3987" fmla="*/ 557617 w 1027267"/>
              <a:gd name="connsiteY3987" fmla="*/ 805357 h 1290069"/>
              <a:gd name="connsiteX3988" fmla="*/ 552728 w 1027267"/>
              <a:gd name="connsiteY3988" fmla="*/ 840569 h 1290069"/>
              <a:gd name="connsiteX3989" fmla="*/ 556788 w 1027267"/>
              <a:gd name="connsiteY3989" fmla="*/ 850149 h 1290069"/>
              <a:gd name="connsiteX3990" fmla="*/ 554561 w 1027267"/>
              <a:gd name="connsiteY3990" fmla="*/ 864641 h 1290069"/>
              <a:gd name="connsiteX3991" fmla="*/ 540705 w 1027267"/>
              <a:gd name="connsiteY3991" fmla="*/ 885697 h 1290069"/>
              <a:gd name="connsiteX3992" fmla="*/ 576564 w 1027267"/>
              <a:gd name="connsiteY3992" fmla="*/ 885971 h 1290069"/>
              <a:gd name="connsiteX3993" fmla="*/ 576391 w 1027267"/>
              <a:gd name="connsiteY3993" fmla="*/ 888127 h 1290069"/>
              <a:gd name="connsiteX3994" fmla="*/ 566030 w 1027267"/>
              <a:gd name="connsiteY3994" fmla="*/ 895619 h 1290069"/>
              <a:gd name="connsiteX3995" fmla="*/ 558597 w 1027267"/>
              <a:gd name="connsiteY3995" fmla="*/ 902686 h 1290069"/>
              <a:gd name="connsiteX3996" fmla="*/ 559470 w 1027267"/>
              <a:gd name="connsiteY3996" fmla="*/ 909699 h 1290069"/>
              <a:gd name="connsiteX3997" fmla="*/ 543364 w 1027267"/>
              <a:gd name="connsiteY3997" fmla="*/ 930384 h 1290069"/>
              <a:gd name="connsiteX3998" fmla="*/ 526628 w 1027267"/>
              <a:gd name="connsiteY3998" fmla="*/ 944062 h 1290069"/>
              <a:gd name="connsiteX3999" fmla="*/ 560854 w 1027267"/>
              <a:gd name="connsiteY3999" fmla="*/ 956429 h 1290069"/>
              <a:gd name="connsiteX4000" fmla="*/ 562306 w 1027267"/>
              <a:gd name="connsiteY4000" fmla="*/ 964934 h 1290069"/>
              <a:gd name="connsiteX4001" fmla="*/ 539704 w 1027267"/>
              <a:gd name="connsiteY4001" fmla="*/ 980228 h 1290069"/>
              <a:gd name="connsiteX4002" fmla="*/ 528263 w 1027267"/>
              <a:gd name="connsiteY4002" fmla="*/ 981248 h 1290069"/>
              <a:gd name="connsiteX4003" fmla="*/ 523158 w 1027267"/>
              <a:gd name="connsiteY4003" fmla="*/ 987106 h 1290069"/>
              <a:gd name="connsiteX4004" fmla="*/ 503915 w 1027267"/>
              <a:gd name="connsiteY4004" fmla="*/ 988240 h 1290069"/>
              <a:gd name="connsiteX4005" fmla="*/ 471435 w 1027267"/>
              <a:gd name="connsiteY4005" fmla="*/ 990844 h 1290069"/>
              <a:gd name="connsiteX4006" fmla="*/ 452560 w 1027267"/>
              <a:gd name="connsiteY4006" fmla="*/ 1000572 h 1290069"/>
              <a:gd name="connsiteX4007" fmla="*/ 448729 w 1027267"/>
              <a:gd name="connsiteY4007" fmla="*/ 1005312 h 1290069"/>
              <a:gd name="connsiteX4008" fmla="*/ 473310 w 1027267"/>
              <a:gd name="connsiteY4008" fmla="*/ 998263 h 1290069"/>
              <a:gd name="connsiteX4009" fmla="*/ 480622 w 1027267"/>
              <a:gd name="connsiteY4009" fmla="*/ 1008770 h 1290069"/>
              <a:gd name="connsiteX4010" fmla="*/ 497635 w 1027267"/>
              <a:gd name="connsiteY4010" fmla="*/ 1019191 h 1290069"/>
              <a:gd name="connsiteX4011" fmla="*/ 513927 w 1027267"/>
              <a:gd name="connsiteY4011" fmla="*/ 1024086 h 1290069"/>
              <a:gd name="connsiteX4012" fmla="*/ 500670 w 1027267"/>
              <a:gd name="connsiteY4012" fmla="*/ 1041681 h 1290069"/>
              <a:gd name="connsiteX4013" fmla="*/ 509875 w 1027267"/>
              <a:gd name="connsiteY4013" fmla="*/ 1039868 h 1290069"/>
              <a:gd name="connsiteX4014" fmla="*/ 519965 w 1027267"/>
              <a:gd name="connsiteY4014" fmla="*/ 1044269 h 1290069"/>
              <a:gd name="connsiteX4015" fmla="*/ 528649 w 1027267"/>
              <a:gd name="connsiteY4015" fmla="*/ 1055874 h 1290069"/>
              <a:gd name="connsiteX4016" fmla="*/ 515205 w 1027267"/>
              <a:gd name="connsiteY4016" fmla="*/ 1068813 h 1290069"/>
              <a:gd name="connsiteX4017" fmla="*/ 482902 w 1027267"/>
              <a:gd name="connsiteY4017" fmla="*/ 1080121 h 1290069"/>
              <a:gd name="connsiteX4018" fmla="*/ 443440 w 1027267"/>
              <a:gd name="connsiteY4018" fmla="*/ 1090032 h 1290069"/>
              <a:gd name="connsiteX4019" fmla="*/ 406361 w 1027267"/>
              <a:gd name="connsiteY4019" fmla="*/ 1096057 h 1290069"/>
              <a:gd name="connsiteX4020" fmla="*/ 367130 w 1027267"/>
              <a:gd name="connsiteY4020" fmla="*/ 1109568 h 1290069"/>
              <a:gd name="connsiteX4021" fmla="*/ 347856 w 1027267"/>
              <a:gd name="connsiteY4021" fmla="*/ 1120516 h 1290069"/>
              <a:gd name="connsiteX4022" fmla="*/ 337606 w 1027267"/>
              <a:gd name="connsiteY4022" fmla="*/ 1127948 h 1290069"/>
              <a:gd name="connsiteX4023" fmla="*/ 336773 w 1027267"/>
              <a:gd name="connsiteY4023" fmla="*/ 1130853 h 1290069"/>
              <a:gd name="connsiteX4024" fmla="*/ 336115 w 1027267"/>
              <a:gd name="connsiteY4024" fmla="*/ 1146227 h 1290069"/>
              <a:gd name="connsiteX4025" fmla="*/ 381685 w 1027267"/>
              <a:gd name="connsiteY4025" fmla="*/ 1290069 h 1290069"/>
              <a:gd name="connsiteX4026" fmla="*/ 354036 w 1027267"/>
              <a:gd name="connsiteY4026" fmla="*/ 1290069 h 1290069"/>
              <a:gd name="connsiteX4027" fmla="*/ 349389 w 1027267"/>
              <a:gd name="connsiteY4027" fmla="*/ 1288531 h 1290069"/>
              <a:gd name="connsiteX4028" fmla="*/ 336643 w 1027267"/>
              <a:gd name="connsiteY4028" fmla="*/ 1290069 h 1290069"/>
              <a:gd name="connsiteX4029" fmla="*/ 314776 w 1027267"/>
              <a:gd name="connsiteY4029" fmla="*/ 1290069 h 1290069"/>
              <a:gd name="connsiteX4030" fmla="*/ 340282 w 1027267"/>
              <a:gd name="connsiteY4030" fmla="*/ 1285202 h 1290069"/>
              <a:gd name="connsiteX4031" fmla="*/ 333569 w 1027267"/>
              <a:gd name="connsiteY4031" fmla="*/ 1282625 h 1290069"/>
              <a:gd name="connsiteX4032" fmla="*/ 300192 w 1027267"/>
              <a:gd name="connsiteY4032" fmla="*/ 1289977 h 1290069"/>
              <a:gd name="connsiteX4033" fmla="*/ 299973 w 1027267"/>
              <a:gd name="connsiteY4033" fmla="*/ 1290069 h 1290069"/>
              <a:gd name="connsiteX4034" fmla="*/ 293892 w 1027267"/>
              <a:gd name="connsiteY4034" fmla="*/ 1290069 h 1290069"/>
              <a:gd name="connsiteX4035" fmla="*/ 304724 w 1027267"/>
              <a:gd name="connsiteY4035" fmla="*/ 1285084 h 1290069"/>
              <a:gd name="connsiteX4036" fmla="*/ 328444 w 1027267"/>
              <a:gd name="connsiteY4036" fmla="*/ 1280659 h 1290069"/>
              <a:gd name="connsiteX4037" fmla="*/ 321092 w 1027267"/>
              <a:gd name="connsiteY4037" fmla="*/ 1277840 h 1290069"/>
              <a:gd name="connsiteX4038" fmla="*/ 291273 w 1027267"/>
              <a:gd name="connsiteY4038" fmla="*/ 1283529 h 1290069"/>
              <a:gd name="connsiteX4039" fmla="*/ 275997 w 1027267"/>
              <a:gd name="connsiteY4039" fmla="*/ 1290069 h 1290069"/>
              <a:gd name="connsiteX4040" fmla="*/ 269613 w 1027267"/>
              <a:gd name="connsiteY4040" fmla="*/ 1290069 h 1290069"/>
              <a:gd name="connsiteX4041" fmla="*/ 292638 w 1027267"/>
              <a:gd name="connsiteY4041" fmla="*/ 1279990 h 1290069"/>
              <a:gd name="connsiteX4042" fmla="*/ 313781 w 1027267"/>
              <a:gd name="connsiteY4042" fmla="*/ 1275106 h 1290069"/>
              <a:gd name="connsiteX4043" fmla="*/ 303785 w 1027267"/>
              <a:gd name="connsiteY4043" fmla="*/ 1271551 h 1290069"/>
              <a:gd name="connsiteX4044" fmla="*/ 272662 w 1027267"/>
              <a:gd name="connsiteY4044" fmla="*/ 1285214 h 1290069"/>
              <a:gd name="connsiteX4045" fmla="*/ 271910 w 1027267"/>
              <a:gd name="connsiteY4045" fmla="*/ 1284050 h 1290069"/>
              <a:gd name="connsiteX4046" fmla="*/ 290073 w 1027267"/>
              <a:gd name="connsiteY4046" fmla="*/ 1271949 h 1290069"/>
              <a:gd name="connsiteX4047" fmla="*/ 296663 w 1027267"/>
              <a:gd name="connsiteY4047" fmla="*/ 1269272 h 1290069"/>
              <a:gd name="connsiteX4048" fmla="*/ 293138 w 1027267"/>
              <a:gd name="connsiteY4048" fmla="*/ 1268157 h 1290069"/>
              <a:gd name="connsiteX4049" fmla="*/ 292637 w 1027267"/>
              <a:gd name="connsiteY4049" fmla="*/ 1268240 h 1290069"/>
              <a:gd name="connsiteX4050" fmla="*/ 287005 w 1027267"/>
              <a:gd name="connsiteY4050" fmla="*/ 1270435 h 1290069"/>
              <a:gd name="connsiteX4051" fmla="*/ 276309 w 1027267"/>
              <a:gd name="connsiteY4051" fmla="*/ 1276401 h 1290069"/>
              <a:gd name="connsiteX4052" fmla="*/ 275681 w 1027267"/>
              <a:gd name="connsiteY4052" fmla="*/ 1275608 h 1290069"/>
              <a:gd name="connsiteX4053" fmla="*/ 286842 w 1027267"/>
              <a:gd name="connsiteY4053" fmla="*/ 1266365 h 1290069"/>
              <a:gd name="connsiteX4054" fmla="*/ 283171 w 1027267"/>
              <a:gd name="connsiteY4054" fmla="*/ 1265339 h 1290069"/>
              <a:gd name="connsiteX4055" fmla="*/ 283170 w 1027267"/>
              <a:gd name="connsiteY4055" fmla="*/ 1265339 h 1290069"/>
              <a:gd name="connsiteX4056" fmla="*/ 255193 w 1027267"/>
              <a:gd name="connsiteY4056" fmla="*/ 1277100 h 1290069"/>
              <a:gd name="connsiteX4057" fmla="*/ 236649 w 1027267"/>
              <a:gd name="connsiteY4057" fmla="*/ 1284694 h 1290069"/>
              <a:gd name="connsiteX4058" fmla="*/ 225077 w 1027267"/>
              <a:gd name="connsiteY4058" fmla="*/ 1289471 h 1290069"/>
              <a:gd name="connsiteX4059" fmla="*/ 224077 w 1027267"/>
              <a:gd name="connsiteY4059" fmla="*/ 1290069 h 1290069"/>
              <a:gd name="connsiteX4060" fmla="*/ 220145 w 1027267"/>
              <a:gd name="connsiteY4060" fmla="*/ 1290069 h 1290069"/>
              <a:gd name="connsiteX4061" fmla="*/ 226171 w 1027267"/>
              <a:gd name="connsiteY4061" fmla="*/ 1285250 h 1290069"/>
              <a:gd name="connsiteX4062" fmla="*/ 243741 w 1027267"/>
              <a:gd name="connsiteY4062" fmla="*/ 1278864 h 1290069"/>
              <a:gd name="connsiteX4063" fmla="*/ 276497 w 1027267"/>
              <a:gd name="connsiteY4063" fmla="*/ 1263487 h 1290069"/>
              <a:gd name="connsiteX4064" fmla="*/ 250487 w 1027267"/>
              <a:gd name="connsiteY4064" fmla="*/ 1257032 h 1290069"/>
              <a:gd name="connsiteX4065" fmla="*/ 220788 w 1027267"/>
              <a:gd name="connsiteY4065" fmla="*/ 1269398 h 1290069"/>
              <a:gd name="connsiteX4066" fmla="*/ 190126 w 1027267"/>
              <a:gd name="connsiteY4066" fmla="*/ 1290069 h 1290069"/>
              <a:gd name="connsiteX4067" fmla="*/ 183358 w 1027267"/>
              <a:gd name="connsiteY4067" fmla="*/ 1290069 h 1290069"/>
              <a:gd name="connsiteX4068" fmla="*/ 187591 w 1027267"/>
              <a:gd name="connsiteY4068" fmla="*/ 1288065 h 1290069"/>
              <a:gd name="connsiteX4069" fmla="*/ 210751 w 1027267"/>
              <a:gd name="connsiteY4069" fmla="*/ 1272108 h 1290069"/>
              <a:gd name="connsiteX4070" fmla="*/ 245196 w 1027267"/>
              <a:gd name="connsiteY4070" fmla="*/ 1255878 h 1290069"/>
              <a:gd name="connsiteX4071" fmla="*/ 230928 w 1027267"/>
              <a:gd name="connsiteY4071" fmla="*/ 1252771 h 1290069"/>
              <a:gd name="connsiteX4072" fmla="*/ 230926 w 1027267"/>
              <a:gd name="connsiteY4072" fmla="*/ 1252772 h 1290069"/>
              <a:gd name="connsiteX4073" fmla="*/ 229460 w 1027267"/>
              <a:gd name="connsiteY4073" fmla="*/ 1252485 h 1290069"/>
              <a:gd name="connsiteX4074" fmla="*/ 224413 w 1027267"/>
              <a:gd name="connsiteY4074" fmla="*/ 1252962 h 1290069"/>
              <a:gd name="connsiteX4075" fmla="*/ 195449 w 1027267"/>
              <a:gd name="connsiteY4075" fmla="*/ 1278448 h 1290069"/>
              <a:gd name="connsiteX4076" fmla="*/ 180363 w 1027267"/>
              <a:gd name="connsiteY4076" fmla="*/ 1289208 h 1290069"/>
              <a:gd name="connsiteX4077" fmla="*/ 177648 w 1027267"/>
              <a:gd name="connsiteY4077" fmla="*/ 1290069 h 1290069"/>
              <a:gd name="connsiteX4078" fmla="*/ 169445 w 1027267"/>
              <a:gd name="connsiteY4078" fmla="*/ 1290069 h 1290069"/>
              <a:gd name="connsiteX4079" fmla="*/ 181256 w 1027267"/>
              <a:gd name="connsiteY4079" fmla="*/ 1284446 h 1290069"/>
              <a:gd name="connsiteX4080" fmla="*/ 198238 w 1027267"/>
              <a:gd name="connsiteY4080" fmla="*/ 1272019 h 1290069"/>
              <a:gd name="connsiteX4081" fmla="*/ 219177 w 1027267"/>
              <a:gd name="connsiteY4081" fmla="*/ 1253968 h 1290069"/>
              <a:gd name="connsiteX4082" fmla="*/ 205954 w 1027267"/>
              <a:gd name="connsiteY4082" fmla="*/ 1258530 h 1290069"/>
              <a:gd name="connsiteX4083" fmla="*/ 172730 w 1027267"/>
              <a:gd name="connsiteY4083" fmla="*/ 1277554 h 1290069"/>
              <a:gd name="connsiteX4084" fmla="*/ 172382 w 1027267"/>
              <a:gd name="connsiteY4084" fmla="*/ 1277085 h 1290069"/>
              <a:gd name="connsiteX4085" fmla="*/ 207300 w 1027267"/>
              <a:gd name="connsiteY4085" fmla="*/ 1253435 h 1290069"/>
              <a:gd name="connsiteX4086" fmla="*/ 202387 w 1027267"/>
              <a:gd name="connsiteY4086" fmla="*/ 1254364 h 1290069"/>
              <a:gd name="connsiteX4087" fmla="*/ 184179 w 1027267"/>
              <a:gd name="connsiteY4087" fmla="*/ 1260393 h 1290069"/>
              <a:gd name="connsiteX4088" fmla="*/ 183630 w 1027267"/>
              <a:gd name="connsiteY4088" fmla="*/ 1259361 h 1290069"/>
              <a:gd name="connsiteX4089" fmla="*/ 210844 w 1027267"/>
              <a:gd name="connsiteY4089" fmla="*/ 1249001 h 1290069"/>
              <a:gd name="connsiteX4090" fmla="*/ 160039 w 1027267"/>
              <a:gd name="connsiteY4090" fmla="*/ 1245116 h 1290069"/>
              <a:gd name="connsiteX4091" fmla="*/ 139723 w 1027267"/>
              <a:gd name="connsiteY4091" fmla="*/ 1246194 h 1290069"/>
              <a:gd name="connsiteX4092" fmla="*/ 128765 w 1027267"/>
              <a:gd name="connsiteY4092" fmla="*/ 1253302 h 1290069"/>
              <a:gd name="connsiteX4093" fmla="*/ 108741 w 1027267"/>
              <a:gd name="connsiteY4093" fmla="*/ 1275622 h 1290069"/>
              <a:gd name="connsiteX4094" fmla="*/ 107035 w 1027267"/>
              <a:gd name="connsiteY4094" fmla="*/ 1274393 h 1290069"/>
              <a:gd name="connsiteX4095" fmla="*/ 131477 w 1027267"/>
              <a:gd name="connsiteY4095" fmla="*/ 1247835 h 1290069"/>
              <a:gd name="connsiteX4096" fmla="*/ 133696 w 1027267"/>
              <a:gd name="connsiteY4096" fmla="*/ 1246462 h 1290069"/>
              <a:gd name="connsiteX4097" fmla="*/ 98176 w 1027267"/>
              <a:gd name="connsiteY4097" fmla="*/ 1246165 h 1290069"/>
              <a:gd name="connsiteX4098" fmla="*/ 88731 w 1027267"/>
              <a:gd name="connsiteY4098" fmla="*/ 1247043 h 1290069"/>
              <a:gd name="connsiteX4099" fmla="*/ 77649 w 1027267"/>
              <a:gd name="connsiteY4099" fmla="*/ 1252029 h 1290069"/>
              <a:gd name="connsiteX4100" fmla="*/ 72173 w 1027267"/>
              <a:gd name="connsiteY4100" fmla="*/ 1256223 h 1290069"/>
              <a:gd name="connsiteX4101" fmla="*/ 67838 w 1027267"/>
              <a:gd name="connsiteY4101" fmla="*/ 1261419 h 1290069"/>
              <a:gd name="connsiteX4102" fmla="*/ 65994 w 1027267"/>
              <a:gd name="connsiteY4102" fmla="*/ 1260520 h 1290069"/>
              <a:gd name="connsiteX4103" fmla="*/ 75822 w 1027267"/>
              <a:gd name="connsiteY4103" fmla="*/ 1249295 h 1290069"/>
              <a:gd name="connsiteX4104" fmla="*/ 76675 w 1027267"/>
              <a:gd name="connsiteY4104" fmla="*/ 1248821 h 1290069"/>
              <a:gd name="connsiteX4105" fmla="*/ 72658 w 1027267"/>
              <a:gd name="connsiteY4105" fmla="*/ 1249599 h 1290069"/>
              <a:gd name="connsiteX4106" fmla="*/ 48522 w 1027267"/>
              <a:gd name="connsiteY4106" fmla="*/ 1254883 h 1290069"/>
              <a:gd name="connsiteX4107" fmla="*/ 32862 w 1027267"/>
              <a:gd name="connsiteY4107" fmla="*/ 1257832 h 1290069"/>
              <a:gd name="connsiteX4108" fmla="*/ 32779 w 1027267"/>
              <a:gd name="connsiteY4108" fmla="*/ 1257897 h 1290069"/>
              <a:gd name="connsiteX4109" fmla="*/ 33273 w 1027267"/>
              <a:gd name="connsiteY4109" fmla="*/ 1258582 h 1290069"/>
              <a:gd name="connsiteX4110" fmla="*/ 45558 w 1027267"/>
              <a:gd name="connsiteY4110" fmla="*/ 1266186 h 1290069"/>
              <a:gd name="connsiteX4111" fmla="*/ 66414 w 1027267"/>
              <a:gd name="connsiteY4111" fmla="*/ 1270204 h 1290069"/>
              <a:gd name="connsiteX4112" fmla="*/ 92941 w 1027267"/>
              <a:gd name="connsiteY4112" fmla="*/ 1266691 h 1290069"/>
              <a:gd name="connsiteX4113" fmla="*/ 94078 w 1027267"/>
              <a:gd name="connsiteY4113" fmla="*/ 1269374 h 1290069"/>
              <a:gd name="connsiteX4114" fmla="*/ 91271 w 1027267"/>
              <a:gd name="connsiteY4114" fmla="*/ 1285452 h 1290069"/>
              <a:gd name="connsiteX4115" fmla="*/ 103749 w 1027267"/>
              <a:gd name="connsiteY4115" fmla="*/ 1287384 h 1290069"/>
              <a:gd name="connsiteX4116" fmla="*/ 126233 w 1027267"/>
              <a:gd name="connsiteY4116" fmla="*/ 1278733 h 1290069"/>
              <a:gd name="connsiteX4117" fmla="*/ 155666 w 1027267"/>
              <a:gd name="connsiteY4117" fmla="*/ 1260840 h 1290069"/>
              <a:gd name="connsiteX4118" fmla="*/ 162437 w 1027267"/>
              <a:gd name="connsiteY4118" fmla="*/ 1265292 h 1290069"/>
              <a:gd name="connsiteX4119" fmla="*/ 154182 w 1027267"/>
              <a:gd name="connsiteY4119" fmla="*/ 1277473 h 1290069"/>
              <a:gd name="connsiteX4120" fmla="*/ 148433 w 1027267"/>
              <a:gd name="connsiteY4120" fmla="*/ 1290069 h 1290069"/>
              <a:gd name="connsiteX4121" fmla="*/ 146050 w 1027267"/>
              <a:gd name="connsiteY4121" fmla="*/ 1290069 h 1290069"/>
              <a:gd name="connsiteX4122" fmla="*/ 145861 w 1027267"/>
              <a:gd name="connsiteY4122" fmla="*/ 1285640 h 1290069"/>
              <a:gd name="connsiteX4123" fmla="*/ 154390 w 1027267"/>
              <a:gd name="connsiteY4123" fmla="*/ 1271517 h 1290069"/>
              <a:gd name="connsiteX4124" fmla="*/ 158708 w 1027267"/>
              <a:gd name="connsiteY4124" fmla="*/ 1265148 h 1290069"/>
              <a:gd name="connsiteX4125" fmla="*/ 148909 w 1027267"/>
              <a:gd name="connsiteY4125" fmla="*/ 1267447 h 1290069"/>
              <a:gd name="connsiteX4126" fmla="*/ 115541 w 1027267"/>
              <a:gd name="connsiteY4126" fmla="*/ 1288567 h 1290069"/>
              <a:gd name="connsiteX4127" fmla="*/ 107646 w 1027267"/>
              <a:gd name="connsiteY4127" fmla="*/ 1290069 h 1290069"/>
              <a:gd name="connsiteX4128" fmla="*/ 97116 w 1027267"/>
              <a:gd name="connsiteY4128" fmla="*/ 1290069 h 1290069"/>
              <a:gd name="connsiteX4129" fmla="*/ 87693 w 1027267"/>
              <a:gd name="connsiteY4129" fmla="*/ 1287221 h 1290069"/>
              <a:gd name="connsiteX4130" fmla="*/ 89629 w 1027267"/>
              <a:gd name="connsiteY4130" fmla="*/ 1269899 h 1290069"/>
              <a:gd name="connsiteX4131" fmla="*/ 58572 w 1027267"/>
              <a:gd name="connsiteY4131" fmla="*/ 1272781 h 1290069"/>
              <a:gd name="connsiteX4132" fmla="*/ 32384 w 1027267"/>
              <a:gd name="connsiteY4132" fmla="*/ 1262000 h 1290069"/>
              <a:gd name="connsiteX4133" fmla="*/ 31690 w 1027267"/>
              <a:gd name="connsiteY4133" fmla="*/ 1250243 h 1290069"/>
              <a:gd name="connsiteX4134" fmla="*/ 43524 w 1027267"/>
              <a:gd name="connsiteY4134" fmla="*/ 1234654 h 1290069"/>
              <a:gd name="connsiteX4135" fmla="*/ 42794 w 1027267"/>
              <a:gd name="connsiteY4135" fmla="*/ 1232303 h 1290069"/>
              <a:gd name="connsiteX4136" fmla="*/ 70514 w 1027267"/>
              <a:gd name="connsiteY4136" fmla="*/ 1222645 h 1290069"/>
              <a:gd name="connsiteX4137" fmla="*/ 84454 w 1027267"/>
              <a:gd name="connsiteY4137" fmla="*/ 1225684 h 1290069"/>
              <a:gd name="connsiteX4138" fmla="*/ 89784 w 1027267"/>
              <a:gd name="connsiteY4138" fmla="*/ 1226193 h 1290069"/>
              <a:gd name="connsiteX4139" fmla="*/ 93210 w 1027267"/>
              <a:gd name="connsiteY4139" fmla="*/ 1220076 h 1290069"/>
              <a:gd name="connsiteX4140" fmla="*/ 90920 w 1027267"/>
              <a:gd name="connsiteY4140" fmla="*/ 1217281 h 1290069"/>
              <a:gd name="connsiteX4141" fmla="*/ 102086 w 1027267"/>
              <a:gd name="connsiteY4141" fmla="*/ 1207687 h 1290069"/>
              <a:gd name="connsiteX4142" fmla="*/ 132674 w 1027267"/>
              <a:gd name="connsiteY4142" fmla="*/ 1214416 h 1290069"/>
              <a:gd name="connsiteX4143" fmla="*/ 128339 w 1027267"/>
              <a:gd name="connsiteY4143" fmla="*/ 1202075 h 1290069"/>
              <a:gd name="connsiteX4144" fmla="*/ 139964 w 1027267"/>
              <a:gd name="connsiteY4144" fmla="*/ 1197213 h 1290069"/>
              <a:gd name="connsiteX4145" fmla="*/ 154426 w 1027267"/>
              <a:gd name="connsiteY4145" fmla="*/ 1210941 h 1290069"/>
              <a:gd name="connsiteX4146" fmla="*/ 159536 w 1027267"/>
              <a:gd name="connsiteY4146" fmla="*/ 1194766 h 1290069"/>
              <a:gd name="connsiteX4147" fmla="*/ 165842 w 1027267"/>
              <a:gd name="connsiteY4147" fmla="*/ 1194990 h 1290069"/>
              <a:gd name="connsiteX4148" fmla="*/ 157620 w 1027267"/>
              <a:gd name="connsiteY4148" fmla="*/ 1203358 h 1290069"/>
              <a:gd name="connsiteX4149" fmla="*/ 162418 w 1027267"/>
              <a:gd name="connsiteY4149" fmla="*/ 1220568 h 1290069"/>
              <a:gd name="connsiteX4150" fmla="*/ 190264 w 1027267"/>
              <a:gd name="connsiteY4150" fmla="*/ 1240151 h 1290069"/>
              <a:gd name="connsiteX4151" fmla="*/ 190270 w 1027267"/>
              <a:gd name="connsiteY4151" fmla="*/ 1240155 h 1290069"/>
              <a:gd name="connsiteX4152" fmla="*/ 207105 w 1027267"/>
              <a:gd name="connsiteY4152" fmla="*/ 1241191 h 1290069"/>
              <a:gd name="connsiteX4153" fmla="*/ 202204 w 1027267"/>
              <a:gd name="connsiteY4153" fmla="*/ 1239629 h 1290069"/>
              <a:gd name="connsiteX4154" fmla="*/ 184935 w 1027267"/>
              <a:gd name="connsiteY4154" fmla="*/ 1233736 h 1290069"/>
              <a:gd name="connsiteX4155" fmla="*/ 185398 w 1027267"/>
              <a:gd name="connsiteY4155" fmla="*/ 1232524 h 1290069"/>
              <a:gd name="connsiteX4156" fmla="*/ 196069 w 1027267"/>
              <a:gd name="connsiteY4156" fmla="*/ 1235029 h 1290069"/>
              <a:gd name="connsiteX4157" fmla="*/ 207207 w 1027267"/>
              <a:gd name="connsiteY4157" fmla="*/ 1238014 h 1290069"/>
              <a:gd name="connsiteX4158" fmla="*/ 213258 w 1027267"/>
              <a:gd name="connsiteY4158" fmla="*/ 1240166 h 1290069"/>
              <a:gd name="connsiteX4159" fmla="*/ 211700 w 1027267"/>
              <a:gd name="connsiteY4159" fmla="*/ 1239420 h 1290069"/>
              <a:gd name="connsiteX4160" fmla="*/ 180735 w 1027267"/>
              <a:gd name="connsiteY4160" fmla="*/ 1220811 h 1290069"/>
              <a:gd name="connsiteX4161" fmla="*/ 181322 w 1027267"/>
              <a:gd name="connsiteY4161" fmla="*/ 1219501 h 1290069"/>
              <a:gd name="connsiteX4162" fmla="*/ 206803 w 1027267"/>
              <a:gd name="connsiteY4162" fmla="*/ 1233085 h 1290069"/>
              <a:gd name="connsiteX4163" fmla="*/ 226351 w 1027267"/>
              <a:gd name="connsiteY4163" fmla="*/ 1241825 h 1290069"/>
              <a:gd name="connsiteX4164" fmla="*/ 199116 w 1027267"/>
              <a:gd name="connsiteY4164" fmla="*/ 1221194 h 1290069"/>
              <a:gd name="connsiteX4165" fmla="*/ 177616 w 1027267"/>
              <a:gd name="connsiteY4165" fmla="*/ 1200366 h 1290069"/>
              <a:gd name="connsiteX4166" fmla="*/ 166155 w 1027267"/>
              <a:gd name="connsiteY4166" fmla="*/ 1195002 h 1290069"/>
              <a:gd name="connsiteX4167" fmla="*/ 176583 w 1027267"/>
              <a:gd name="connsiteY4167" fmla="*/ 1195373 h 1290069"/>
              <a:gd name="connsiteX4168" fmla="*/ 208914 w 1027267"/>
              <a:gd name="connsiteY4168" fmla="*/ 1224977 h 1290069"/>
              <a:gd name="connsiteX4169" fmla="*/ 237799 w 1027267"/>
              <a:gd name="connsiteY4169" fmla="*/ 1245178 h 1290069"/>
              <a:gd name="connsiteX4170" fmla="*/ 237984 w 1027267"/>
              <a:gd name="connsiteY4170" fmla="*/ 1245209 h 1290069"/>
              <a:gd name="connsiteX4171" fmla="*/ 281084 w 1027267"/>
              <a:gd name="connsiteY4171" fmla="*/ 1254781 h 1290069"/>
              <a:gd name="connsiteX4172" fmla="*/ 263977 w 1027267"/>
              <a:gd name="connsiteY4172" fmla="*/ 1247615 h 1290069"/>
              <a:gd name="connsiteX4173" fmla="*/ 244161 w 1027267"/>
              <a:gd name="connsiteY4173" fmla="*/ 1238844 h 1290069"/>
              <a:gd name="connsiteX4174" fmla="*/ 225592 w 1027267"/>
              <a:gd name="connsiteY4174" fmla="*/ 1229950 h 1290069"/>
              <a:gd name="connsiteX4175" fmla="*/ 215683 w 1027267"/>
              <a:gd name="connsiteY4175" fmla="*/ 1213541 h 1290069"/>
              <a:gd name="connsiteX4176" fmla="*/ 220570 w 1027267"/>
              <a:gd name="connsiteY4176" fmla="*/ 1206919 h 1290069"/>
              <a:gd name="connsiteX4177" fmla="*/ 218191 w 1027267"/>
              <a:gd name="connsiteY4177" fmla="*/ 1216143 h 1290069"/>
              <a:gd name="connsiteX4178" fmla="*/ 232083 w 1027267"/>
              <a:gd name="connsiteY4178" fmla="*/ 1230372 h 1290069"/>
              <a:gd name="connsiteX4179" fmla="*/ 256489 w 1027267"/>
              <a:gd name="connsiteY4179" fmla="*/ 1241331 h 1290069"/>
              <a:gd name="connsiteX4180" fmla="*/ 297298 w 1027267"/>
              <a:gd name="connsiteY4180" fmla="*/ 1258128 h 1290069"/>
              <a:gd name="connsiteX4181" fmla="*/ 308458 w 1027267"/>
              <a:gd name="connsiteY4181" fmla="*/ 1261849 h 1290069"/>
              <a:gd name="connsiteX4182" fmla="*/ 319169 w 1027267"/>
              <a:gd name="connsiteY4182" fmla="*/ 1265697 h 1290069"/>
              <a:gd name="connsiteX4183" fmla="*/ 322439 w 1027267"/>
              <a:gd name="connsiteY4183" fmla="*/ 1266699 h 1290069"/>
              <a:gd name="connsiteX4184" fmla="*/ 301594 w 1027267"/>
              <a:gd name="connsiteY4184" fmla="*/ 1254811 h 1290069"/>
              <a:gd name="connsiteX4185" fmla="*/ 279197 w 1027267"/>
              <a:gd name="connsiteY4185" fmla="*/ 1241531 h 1290069"/>
              <a:gd name="connsiteX4186" fmla="*/ 267951 w 1027267"/>
              <a:gd name="connsiteY4186" fmla="*/ 1233541 h 1290069"/>
              <a:gd name="connsiteX4187" fmla="*/ 268411 w 1027267"/>
              <a:gd name="connsiteY4187" fmla="*/ 1232967 h 1290069"/>
              <a:gd name="connsiteX4188" fmla="*/ 309089 w 1027267"/>
              <a:gd name="connsiteY4188" fmla="*/ 1255119 h 1290069"/>
              <a:gd name="connsiteX4189" fmla="*/ 326230 w 1027267"/>
              <a:gd name="connsiteY4189" fmla="*/ 1263565 h 1290069"/>
              <a:gd name="connsiteX4190" fmla="*/ 325853 w 1027267"/>
              <a:gd name="connsiteY4190" fmla="*/ 1263301 h 1290069"/>
              <a:gd name="connsiteX4191" fmla="*/ 291965 w 1027267"/>
              <a:gd name="connsiteY4191" fmla="*/ 1239009 h 1290069"/>
              <a:gd name="connsiteX4192" fmla="*/ 240179 w 1027267"/>
              <a:gd name="connsiteY4192" fmla="*/ 1189906 h 1290069"/>
              <a:gd name="connsiteX4193" fmla="*/ 240806 w 1027267"/>
              <a:gd name="connsiteY4193" fmla="*/ 1189337 h 1290069"/>
              <a:gd name="connsiteX4194" fmla="*/ 271123 w 1027267"/>
              <a:gd name="connsiteY4194" fmla="*/ 1216891 h 1290069"/>
              <a:gd name="connsiteX4195" fmla="*/ 299111 w 1027267"/>
              <a:gd name="connsiteY4195" fmla="*/ 1240622 h 1290069"/>
              <a:gd name="connsiteX4196" fmla="*/ 330252 w 1027267"/>
              <a:gd name="connsiteY4196" fmla="*/ 1262094 h 1290069"/>
              <a:gd name="connsiteX4197" fmla="*/ 348751 w 1027267"/>
              <a:gd name="connsiteY4197" fmla="*/ 1274327 h 1290069"/>
              <a:gd name="connsiteX4198" fmla="*/ 342875 w 1027267"/>
              <a:gd name="connsiteY4198" fmla="*/ 1269474 h 1290069"/>
              <a:gd name="connsiteX4199" fmla="*/ 318297 w 1027267"/>
              <a:gd name="connsiteY4199" fmla="*/ 1250594 h 1290069"/>
              <a:gd name="connsiteX4200" fmla="*/ 296669 w 1027267"/>
              <a:gd name="connsiteY4200" fmla="*/ 1229083 h 1290069"/>
              <a:gd name="connsiteX4201" fmla="*/ 278517 w 1027267"/>
              <a:gd name="connsiteY4201" fmla="*/ 1206229 h 1290069"/>
              <a:gd name="connsiteX4202" fmla="*/ 279789 w 1027267"/>
              <a:gd name="connsiteY4202" fmla="*/ 1204943 h 1290069"/>
              <a:gd name="connsiteX4203" fmla="*/ 297027 w 1027267"/>
              <a:gd name="connsiteY4203" fmla="*/ 1224604 h 1290069"/>
              <a:gd name="connsiteX4204" fmla="*/ 320233 w 1027267"/>
              <a:gd name="connsiteY4204" fmla="*/ 1247806 h 1290069"/>
              <a:gd name="connsiteX4205" fmla="*/ 343161 w 1027267"/>
              <a:gd name="connsiteY4205" fmla="*/ 1265287 h 1290069"/>
              <a:gd name="connsiteX4206" fmla="*/ 358110 w 1027267"/>
              <a:gd name="connsiteY4206" fmla="*/ 1276004 h 1290069"/>
              <a:gd name="connsiteX4207" fmla="*/ 357736 w 1027267"/>
              <a:gd name="connsiteY4207" fmla="*/ 1274864 h 1290069"/>
              <a:gd name="connsiteX4208" fmla="*/ 341630 w 1027267"/>
              <a:gd name="connsiteY4208" fmla="*/ 1262552 h 1290069"/>
              <a:gd name="connsiteX4209" fmla="*/ 341631 w 1027267"/>
              <a:gd name="connsiteY4209" fmla="*/ 1262551 h 1290069"/>
              <a:gd name="connsiteX4210" fmla="*/ 309693 w 1027267"/>
              <a:gd name="connsiteY4210" fmla="*/ 1228253 h 1290069"/>
              <a:gd name="connsiteX4211" fmla="*/ 291541 w 1027267"/>
              <a:gd name="connsiteY4211" fmla="*/ 1190099 h 1290069"/>
              <a:gd name="connsiteX4212" fmla="*/ 278894 w 1027267"/>
              <a:gd name="connsiteY4212" fmla="*/ 1174081 h 1290069"/>
              <a:gd name="connsiteX4213" fmla="*/ 274676 w 1027267"/>
              <a:gd name="connsiteY4213" fmla="*/ 1188774 h 1290069"/>
              <a:gd name="connsiteX4214" fmla="*/ 271971 w 1027267"/>
              <a:gd name="connsiteY4214" fmla="*/ 1189443 h 1290069"/>
              <a:gd name="connsiteX4215" fmla="*/ 251150 w 1027267"/>
              <a:gd name="connsiteY4215" fmla="*/ 1163264 h 1290069"/>
              <a:gd name="connsiteX4216" fmla="*/ 240248 w 1027267"/>
              <a:gd name="connsiteY4216" fmla="*/ 1157416 h 1290069"/>
              <a:gd name="connsiteX4217" fmla="*/ 228593 w 1027267"/>
              <a:gd name="connsiteY4217" fmla="*/ 1168598 h 1290069"/>
              <a:gd name="connsiteX4218" fmla="*/ 226292 w 1027267"/>
              <a:gd name="connsiteY4218" fmla="*/ 1170465 h 1290069"/>
              <a:gd name="connsiteX4219" fmla="*/ 206729 w 1027267"/>
              <a:gd name="connsiteY4219" fmla="*/ 1168743 h 1290069"/>
              <a:gd name="connsiteX4220" fmla="*/ 209344 w 1027267"/>
              <a:gd name="connsiteY4220" fmla="*/ 1185972 h 1290069"/>
              <a:gd name="connsiteX4221" fmla="*/ 230700 w 1027267"/>
              <a:gd name="connsiteY4221" fmla="*/ 1199424 h 1290069"/>
              <a:gd name="connsiteX4222" fmla="*/ 230439 w 1027267"/>
              <a:gd name="connsiteY4222" fmla="*/ 1202336 h 1290069"/>
              <a:gd name="connsiteX4223" fmla="*/ 221111 w 1027267"/>
              <a:gd name="connsiteY4223" fmla="*/ 1206186 h 1290069"/>
              <a:gd name="connsiteX4224" fmla="*/ 225333 w 1027267"/>
              <a:gd name="connsiteY4224" fmla="*/ 1200467 h 1290069"/>
              <a:gd name="connsiteX4225" fmla="*/ 201331 w 1027267"/>
              <a:gd name="connsiteY4225" fmla="*/ 1171661 h 1290069"/>
              <a:gd name="connsiteX4226" fmla="*/ 224604 w 1027267"/>
              <a:gd name="connsiteY4226" fmla="*/ 1165781 h 1290069"/>
              <a:gd name="connsiteX4227" fmla="*/ 240786 w 1027267"/>
              <a:gd name="connsiteY4227" fmla="*/ 1154460 h 1290069"/>
              <a:gd name="connsiteX4228" fmla="*/ 272506 w 1027267"/>
              <a:gd name="connsiteY4228" fmla="*/ 1184516 h 1290069"/>
              <a:gd name="connsiteX4229" fmla="*/ 284436 w 1027267"/>
              <a:gd name="connsiteY4229" fmla="*/ 1170005 h 1290069"/>
              <a:gd name="connsiteX4230" fmla="*/ 291980 w 1027267"/>
              <a:gd name="connsiteY4230" fmla="*/ 1181663 h 1290069"/>
              <a:gd name="connsiteX4231" fmla="*/ 299218 w 1027267"/>
              <a:gd name="connsiteY4231" fmla="*/ 1202178 h 1290069"/>
              <a:gd name="connsiteX4232" fmla="*/ 342048 w 1027267"/>
              <a:gd name="connsiteY4232" fmla="*/ 1259375 h 1290069"/>
              <a:gd name="connsiteX4233" fmla="*/ 356151 w 1027267"/>
              <a:gd name="connsiteY4233" fmla="*/ 1270006 h 1290069"/>
              <a:gd name="connsiteX4234" fmla="*/ 313726 w 1027267"/>
              <a:gd name="connsiteY4234" fmla="*/ 1123933 h 1290069"/>
              <a:gd name="connsiteX4235" fmla="*/ 275170 w 1027267"/>
              <a:gd name="connsiteY4235" fmla="*/ 1082402 h 1290069"/>
              <a:gd name="connsiteX4236" fmla="*/ 225478 w 1027267"/>
              <a:gd name="connsiteY4236" fmla="*/ 1094477 h 1290069"/>
              <a:gd name="connsiteX4237" fmla="*/ 187482 w 1027267"/>
              <a:gd name="connsiteY4237" fmla="*/ 1116077 h 1290069"/>
              <a:gd name="connsiteX4238" fmla="*/ 185964 w 1027267"/>
              <a:gd name="connsiteY4238" fmla="*/ 1114423 h 1290069"/>
              <a:gd name="connsiteX4239" fmla="*/ 185992 w 1027267"/>
              <a:gd name="connsiteY4239" fmla="*/ 1113007 h 1290069"/>
              <a:gd name="connsiteX4240" fmla="*/ 171648 w 1027267"/>
              <a:gd name="connsiteY4240" fmla="*/ 1120202 h 1290069"/>
              <a:gd name="connsiteX4241" fmla="*/ 169863 w 1027267"/>
              <a:gd name="connsiteY4241" fmla="*/ 1119448 h 1290069"/>
              <a:gd name="connsiteX4242" fmla="*/ 170508 w 1027267"/>
              <a:gd name="connsiteY4242" fmla="*/ 1094098 h 1290069"/>
              <a:gd name="connsiteX4243" fmla="*/ 191267 w 1027267"/>
              <a:gd name="connsiteY4243" fmla="*/ 1063155 h 1290069"/>
              <a:gd name="connsiteX4244" fmla="*/ 212338 w 1027267"/>
              <a:gd name="connsiteY4244" fmla="*/ 1051506 h 1290069"/>
              <a:gd name="connsiteX4245" fmla="*/ 161441 w 1027267"/>
              <a:gd name="connsiteY4245" fmla="*/ 1067811 h 1290069"/>
              <a:gd name="connsiteX4246" fmla="*/ 116667 w 1027267"/>
              <a:gd name="connsiteY4246" fmla="*/ 1096469 h 1290069"/>
              <a:gd name="connsiteX4247" fmla="*/ 95739 w 1027267"/>
              <a:gd name="connsiteY4247" fmla="*/ 1080203 h 1290069"/>
              <a:gd name="connsiteX4248" fmla="*/ 119667 w 1027267"/>
              <a:gd name="connsiteY4248" fmla="*/ 1054918 h 1290069"/>
              <a:gd name="connsiteX4249" fmla="*/ 85612 w 1027267"/>
              <a:gd name="connsiteY4249" fmla="*/ 1073195 h 1290069"/>
              <a:gd name="connsiteX4250" fmla="*/ 66247 w 1027267"/>
              <a:gd name="connsiteY4250" fmla="*/ 1086325 h 1290069"/>
              <a:gd name="connsiteX4251" fmla="*/ 57325 w 1027267"/>
              <a:gd name="connsiteY4251" fmla="*/ 1077837 h 1290069"/>
              <a:gd name="connsiteX4252" fmla="*/ 58492 w 1027267"/>
              <a:gd name="connsiteY4252" fmla="*/ 1074262 h 1290069"/>
              <a:gd name="connsiteX4253" fmla="*/ 45370 w 1027267"/>
              <a:gd name="connsiteY4253" fmla="*/ 1077180 h 1290069"/>
              <a:gd name="connsiteX4254" fmla="*/ 45334 w 1027267"/>
              <a:gd name="connsiteY4254" fmla="*/ 1064719 h 1290069"/>
              <a:gd name="connsiteX4255" fmla="*/ 13990 w 1027267"/>
              <a:gd name="connsiteY4255" fmla="*/ 1079478 h 1290069"/>
              <a:gd name="connsiteX4256" fmla="*/ 933 w 1027267"/>
              <a:gd name="connsiteY4256" fmla="*/ 1058410 h 1290069"/>
              <a:gd name="connsiteX4257" fmla="*/ 5165 w 1027267"/>
              <a:gd name="connsiteY4257" fmla="*/ 1050362 h 1290069"/>
              <a:gd name="connsiteX4258" fmla="*/ 13904 w 1027267"/>
              <a:gd name="connsiteY4258" fmla="*/ 1040497 h 1290069"/>
              <a:gd name="connsiteX4259" fmla="*/ 11654 w 1027267"/>
              <a:gd name="connsiteY4259" fmla="*/ 1031349 h 1290069"/>
              <a:gd name="connsiteX4260" fmla="*/ 44166 w 1027267"/>
              <a:gd name="connsiteY4260" fmla="*/ 1023919 h 1290069"/>
              <a:gd name="connsiteX4261" fmla="*/ 49598 w 1027267"/>
              <a:gd name="connsiteY4261" fmla="*/ 1009129 h 1290069"/>
              <a:gd name="connsiteX4262" fmla="*/ 89172 w 1027267"/>
              <a:gd name="connsiteY4262" fmla="*/ 1010357 h 1290069"/>
              <a:gd name="connsiteX4263" fmla="*/ 83355 w 1027267"/>
              <a:gd name="connsiteY4263" fmla="*/ 1004835 h 1290069"/>
              <a:gd name="connsiteX4264" fmla="*/ 81082 w 1027267"/>
              <a:gd name="connsiteY4264" fmla="*/ 990335 h 1290069"/>
              <a:gd name="connsiteX4265" fmla="*/ 96271 w 1027267"/>
              <a:gd name="connsiteY4265" fmla="*/ 988306 h 1290069"/>
              <a:gd name="connsiteX4266" fmla="*/ 102110 w 1027267"/>
              <a:gd name="connsiteY4266" fmla="*/ 986392 h 1290069"/>
              <a:gd name="connsiteX4267" fmla="*/ 104490 w 1027267"/>
              <a:gd name="connsiteY4267" fmla="*/ 983633 h 1290069"/>
              <a:gd name="connsiteX4268" fmla="*/ 134709 w 1027267"/>
              <a:gd name="connsiteY4268" fmla="*/ 991969 h 1290069"/>
              <a:gd name="connsiteX4269" fmla="*/ 166594 w 1027267"/>
              <a:gd name="connsiteY4269" fmla="*/ 1002265 h 1290069"/>
              <a:gd name="connsiteX4270" fmla="*/ 161200 w 1027267"/>
              <a:gd name="connsiteY4270" fmla="*/ 992974 h 1290069"/>
              <a:gd name="connsiteX4271" fmla="*/ 162688 w 1027267"/>
              <a:gd name="connsiteY4271" fmla="*/ 969182 h 1290069"/>
              <a:gd name="connsiteX4272" fmla="*/ 174626 w 1027267"/>
              <a:gd name="connsiteY4272" fmla="*/ 956439 h 1290069"/>
              <a:gd name="connsiteX4273" fmla="*/ 206695 w 1027267"/>
              <a:gd name="connsiteY4273" fmla="*/ 979238 h 1290069"/>
              <a:gd name="connsiteX4274" fmla="*/ 215951 w 1027267"/>
              <a:gd name="connsiteY4274" fmla="*/ 967818 h 1290069"/>
              <a:gd name="connsiteX4275" fmla="*/ 238327 w 1027267"/>
              <a:gd name="connsiteY4275" fmla="*/ 992998 h 1290069"/>
              <a:gd name="connsiteX4276" fmla="*/ 267436 w 1027267"/>
              <a:gd name="connsiteY4276" fmla="*/ 1044690 h 1290069"/>
              <a:gd name="connsiteX4277" fmla="*/ 294299 w 1027267"/>
              <a:gd name="connsiteY4277" fmla="*/ 1075970 h 1290069"/>
              <a:gd name="connsiteX4278" fmla="*/ 303510 w 1027267"/>
              <a:gd name="connsiteY4278" fmla="*/ 1082718 h 1290069"/>
              <a:gd name="connsiteX4279" fmla="*/ 292207 w 1027267"/>
              <a:gd name="connsiteY4279" fmla="*/ 1032130 h 1290069"/>
              <a:gd name="connsiteX4280" fmla="*/ 282867 w 1027267"/>
              <a:gd name="connsiteY4280" fmla="*/ 985423 h 1290069"/>
              <a:gd name="connsiteX4281" fmla="*/ 277979 w 1027267"/>
              <a:gd name="connsiteY4281" fmla="*/ 959163 h 1290069"/>
              <a:gd name="connsiteX4282" fmla="*/ 275643 w 1027267"/>
              <a:gd name="connsiteY4282" fmla="*/ 945794 h 1290069"/>
              <a:gd name="connsiteX4283" fmla="*/ 273560 w 1027267"/>
              <a:gd name="connsiteY4283" fmla="*/ 933532 h 1290069"/>
              <a:gd name="connsiteX4284" fmla="*/ 254987 w 1027267"/>
              <a:gd name="connsiteY4284" fmla="*/ 917534 h 1290069"/>
              <a:gd name="connsiteX4285" fmla="*/ 224216 w 1027267"/>
              <a:gd name="connsiteY4285" fmla="*/ 904224 h 1290069"/>
              <a:gd name="connsiteX4286" fmla="*/ 183995 w 1027267"/>
              <a:gd name="connsiteY4286" fmla="*/ 901660 h 1290069"/>
              <a:gd name="connsiteX4287" fmla="*/ 150723 w 1027267"/>
              <a:gd name="connsiteY4287" fmla="*/ 920042 h 1290069"/>
              <a:gd name="connsiteX4288" fmla="*/ 126819 w 1027267"/>
              <a:gd name="connsiteY4288" fmla="*/ 926550 h 1290069"/>
              <a:gd name="connsiteX4289" fmla="*/ 123323 w 1027267"/>
              <a:gd name="connsiteY4289" fmla="*/ 911574 h 1290069"/>
              <a:gd name="connsiteX4290" fmla="*/ 123043 w 1027267"/>
              <a:gd name="connsiteY4290" fmla="*/ 907895 h 1290069"/>
              <a:gd name="connsiteX4291" fmla="*/ 122672 w 1027267"/>
              <a:gd name="connsiteY4291" fmla="*/ 903471 h 1290069"/>
              <a:gd name="connsiteX4292" fmla="*/ 132346 w 1027267"/>
              <a:gd name="connsiteY4292" fmla="*/ 890989 h 1290069"/>
              <a:gd name="connsiteX4293" fmla="*/ 137436 w 1027267"/>
              <a:gd name="connsiteY4293" fmla="*/ 885558 h 1290069"/>
              <a:gd name="connsiteX4294" fmla="*/ 114520 w 1027267"/>
              <a:gd name="connsiteY4294" fmla="*/ 889378 h 1290069"/>
              <a:gd name="connsiteX4295" fmla="*/ 88702 w 1027267"/>
              <a:gd name="connsiteY4295" fmla="*/ 902031 h 1290069"/>
              <a:gd name="connsiteX4296" fmla="*/ 79371 w 1027267"/>
              <a:gd name="connsiteY4296" fmla="*/ 903231 h 1290069"/>
              <a:gd name="connsiteX4297" fmla="*/ 78724 w 1027267"/>
              <a:gd name="connsiteY4297" fmla="*/ 900286 h 1290069"/>
              <a:gd name="connsiteX4298" fmla="*/ 52862 w 1027267"/>
              <a:gd name="connsiteY4298" fmla="*/ 897150 h 1290069"/>
              <a:gd name="connsiteX4299" fmla="*/ 56726 w 1027267"/>
              <a:gd name="connsiteY4299" fmla="*/ 884576 h 1290069"/>
              <a:gd name="connsiteX4300" fmla="*/ 41492 w 1027267"/>
              <a:gd name="connsiteY4300" fmla="*/ 883330 h 1290069"/>
              <a:gd name="connsiteX4301" fmla="*/ 40450 w 1027267"/>
              <a:gd name="connsiteY4301" fmla="*/ 880508 h 1290069"/>
              <a:gd name="connsiteX4302" fmla="*/ 11943 w 1027267"/>
              <a:gd name="connsiteY4302" fmla="*/ 872229 h 1290069"/>
              <a:gd name="connsiteX4303" fmla="*/ 27223 w 1027267"/>
              <a:gd name="connsiteY4303" fmla="*/ 857022 h 1290069"/>
              <a:gd name="connsiteX4304" fmla="*/ 26484 w 1027267"/>
              <a:gd name="connsiteY4304" fmla="*/ 856154 h 1290069"/>
              <a:gd name="connsiteX4305" fmla="*/ 26483 w 1027267"/>
              <a:gd name="connsiteY4305" fmla="*/ 853677 h 1290069"/>
              <a:gd name="connsiteX4306" fmla="*/ 44192 w 1027267"/>
              <a:gd name="connsiteY4306" fmla="*/ 846072 h 1290069"/>
              <a:gd name="connsiteX4307" fmla="*/ 43920 w 1027267"/>
              <a:gd name="connsiteY4307" fmla="*/ 836895 h 1290069"/>
              <a:gd name="connsiteX4308" fmla="*/ 72676 w 1027267"/>
              <a:gd name="connsiteY4308" fmla="*/ 833396 h 1290069"/>
              <a:gd name="connsiteX4309" fmla="*/ 70499 w 1027267"/>
              <a:gd name="connsiteY4309" fmla="*/ 830604 h 1290069"/>
              <a:gd name="connsiteX4310" fmla="*/ 78458 w 1027267"/>
              <a:gd name="connsiteY4310" fmla="*/ 816655 h 1290069"/>
              <a:gd name="connsiteX4311" fmla="*/ 78796 w 1027267"/>
              <a:gd name="connsiteY4311" fmla="*/ 814581 h 1290069"/>
              <a:gd name="connsiteX4312" fmla="*/ 103010 w 1027267"/>
              <a:gd name="connsiteY4312" fmla="*/ 808951 h 1290069"/>
              <a:gd name="connsiteX4313" fmla="*/ 133945 w 1027267"/>
              <a:gd name="connsiteY4313" fmla="*/ 817211 h 1290069"/>
              <a:gd name="connsiteX4314" fmla="*/ 165911 w 1027267"/>
              <a:gd name="connsiteY4314" fmla="*/ 838462 h 1290069"/>
              <a:gd name="connsiteX4315" fmla="*/ 184775 w 1027267"/>
              <a:gd name="connsiteY4315" fmla="*/ 851814 h 1290069"/>
              <a:gd name="connsiteX4316" fmla="*/ 161607 w 1027267"/>
              <a:gd name="connsiteY4316" fmla="*/ 823221 h 1290069"/>
              <a:gd name="connsiteX4317" fmla="*/ 156791 w 1027267"/>
              <a:gd name="connsiteY4317" fmla="*/ 808147 h 1290069"/>
              <a:gd name="connsiteX4318" fmla="*/ 151674 w 1027267"/>
              <a:gd name="connsiteY4318" fmla="*/ 787047 h 1290069"/>
              <a:gd name="connsiteX4319" fmla="*/ 153327 w 1027267"/>
              <a:gd name="connsiteY4319" fmla="*/ 785567 h 1290069"/>
              <a:gd name="connsiteX4320" fmla="*/ 168125 w 1027267"/>
              <a:gd name="connsiteY4320" fmla="*/ 786464 h 1290069"/>
              <a:gd name="connsiteX4321" fmla="*/ 187575 w 1027267"/>
              <a:gd name="connsiteY4321" fmla="*/ 796478 h 1290069"/>
              <a:gd name="connsiteX4322" fmla="*/ 216535 w 1027267"/>
              <a:gd name="connsiteY4322" fmla="*/ 828035 h 1290069"/>
              <a:gd name="connsiteX4323" fmla="*/ 227777 w 1027267"/>
              <a:gd name="connsiteY4323" fmla="*/ 851846 h 1290069"/>
              <a:gd name="connsiteX4324" fmla="*/ 234380 w 1027267"/>
              <a:gd name="connsiteY4324" fmla="*/ 867240 h 1290069"/>
              <a:gd name="connsiteX4325" fmla="*/ 238671 w 1027267"/>
              <a:gd name="connsiteY4325" fmla="*/ 870767 h 1290069"/>
              <a:gd name="connsiteX4326" fmla="*/ 257769 w 1027267"/>
              <a:gd name="connsiteY4326" fmla="*/ 896998 h 1290069"/>
              <a:gd name="connsiteX4327" fmla="*/ 269465 w 1027267"/>
              <a:gd name="connsiteY4327" fmla="*/ 908172 h 1290069"/>
              <a:gd name="connsiteX4328" fmla="*/ 252920 w 1027267"/>
              <a:gd name="connsiteY4328" fmla="*/ 779763 h 1290069"/>
              <a:gd name="connsiteX4329" fmla="*/ 245394 w 1027267"/>
              <a:gd name="connsiteY4329" fmla="*/ 771312 h 1290069"/>
              <a:gd name="connsiteX4330" fmla="*/ 226206 w 1027267"/>
              <a:gd name="connsiteY4330" fmla="*/ 764015 h 1290069"/>
              <a:gd name="connsiteX4331" fmla="*/ 197044 w 1027267"/>
              <a:gd name="connsiteY4331" fmla="*/ 760067 h 1290069"/>
              <a:gd name="connsiteX4332" fmla="*/ 185805 w 1027267"/>
              <a:gd name="connsiteY4332" fmla="*/ 751714 h 1290069"/>
              <a:gd name="connsiteX4333" fmla="*/ 158935 w 1027267"/>
              <a:gd name="connsiteY4333" fmla="*/ 752698 h 1290069"/>
              <a:gd name="connsiteX4334" fmla="*/ 141497 w 1027267"/>
              <a:gd name="connsiteY4334" fmla="*/ 751772 h 1290069"/>
              <a:gd name="connsiteX4335" fmla="*/ 134434 w 1027267"/>
              <a:gd name="connsiteY4335" fmla="*/ 750673 h 1290069"/>
              <a:gd name="connsiteX4336" fmla="*/ 133602 w 1027267"/>
              <a:gd name="connsiteY4336" fmla="*/ 748858 h 1290069"/>
              <a:gd name="connsiteX4337" fmla="*/ 141951 w 1027267"/>
              <a:gd name="connsiteY4337" fmla="*/ 733403 h 1290069"/>
              <a:gd name="connsiteX4338" fmla="*/ 145929 w 1027267"/>
              <a:gd name="connsiteY4338" fmla="*/ 729078 h 1290069"/>
              <a:gd name="connsiteX4339" fmla="*/ 141042 w 1027267"/>
              <a:gd name="connsiteY4339" fmla="*/ 730757 h 1290069"/>
              <a:gd name="connsiteX4340" fmla="*/ 120944 w 1027267"/>
              <a:gd name="connsiteY4340" fmla="*/ 734971 h 1290069"/>
              <a:gd name="connsiteX4341" fmla="*/ 89807 w 1027267"/>
              <a:gd name="connsiteY4341" fmla="*/ 733945 h 1290069"/>
              <a:gd name="connsiteX4342" fmla="*/ 87792 w 1027267"/>
              <a:gd name="connsiteY4342" fmla="*/ 725895 h 1290069"/>
              <a:gd name="connsiteX4343" fmla="*/ 89909 w 1027267"/>
              <a:gd name="connsiteY4343" fmla="*/ 722600 h 1290069"/>
              <a:gd name="connsiteX4344" fmla="*/ 90552 w 1027267"/>
              <a:gd name="connsiteY4344" fmla="*/ 717368 h 1290069"/>
              <a:gd name="connsiteX4345" fmla="*/ 106373 w 1027267"/>
              <a:gd name="connsiteY4345" fmla="*/ 703010 h 1290069"/>
              <a:gd name="connsiteX4346" fmla="*/ 86614 w 1027267"/>
              <a:gd name="connsiteY4346" fmla="*/ 699062 h 1290069"/>
              <a:gd name="connsiteX4347" fmla="*/ 85785 w 1027267"/>
              <a:gd name="connsiteY4347" fmla="*/ 696332 h 1290069"/>
              <a:gd name="connsiteX4348" fmla="*/ 78047 w 1027267"/>
              <a:gd name="connsiteY4348" fmla="*/ 694773 h 1290069"/>
              <a:gd name="connsiteX4349" fmla="*/ 66365 w 1027267"/>
              <a:gd name="connsiteY4349" fmla="*/ 694973 h 1290069"/>
              <a:gd name="connsiteX4350" fmla="*/ 52435 w 1027267"/>
              <a:gd name="connsiteY4350" fmla="*/ 684754 h 1290069"/>
              <a:gd name="connsiteX4351" fmla="*/ 69570 w 1027267"/>
              <a:gd name="connsiteY4351" fmla="*/ 672110 h 1290069"/>
              <a:gd name="connsiteX4352" fmla="*/ 74092 w 1027267"/>
              <a:gd name="connsiteY4352" fmla="*/ 665818 h 1290069"/>
              <a:gd name="connsiteX4353" fmla="*/ 96851 w 1027267"/>
              <a:gd name="connsiteY4353" fmla="*/ 665274 h 1290069"/>
              <a:gd name="connsiteX4354" fmla="*/ 118054 w 1027267"/>
              <a:gd name="connsiteY4354" fmla="*/ 665061 h 1290069"/>
              <a:gd name="connsiteX4355" fmla="*/ 116672 w 1027267"/>
              <a:gd name="connsiteY4355" fmla="*/ 640705 h 1290069"/>
              <a:gd name="connsiteX4356" fmla="*/ 135838 w 1027267"/>
              <a:gd name="connsiteY4356" fmla="*/ 646363 h 1290069"/>
              <a:gd name="connsiteX4357" fmla="*/ 145332 w 1027267"/>
              <a:gd name="connsiteY4357" fmla="*/ 656572 h 1290069"/>
              <a:gd name="connsiteX4358" fmla="*/ 147280 w 1027267"/>
              <a:gd name="connsiteY4358" fmla="*/ 659443 h 1290069"/>
              <a:gd name="connsiteX4359" fmla="*/ 148360 w 1027267"/>
              <a:gd name="connsiteY4359" fmla="*/ 658487 h 1290069"/>
              <a:gd name="connsiteX4360" fmla="*/ 172284 w 1027267"/>
              <a:gd name="connsiteY4360" fmla="*/ 675761 h 1290069"/>
              <a:gd name="connsiteX4361" fmla="*/ 177460 w 1027267"/>
              <a:gd name="connsiteY4361" fmla="*/ 682605 h 1290069"/>
              <a:gd name="connsiteX4362" fmla="*/ 175957 w 1027267"/>
              <a:gd name="connsiteY4362" fmla="*/ 661599 h 1290069"/>
              <a:gd name="connsiteX4363" fmla="*/ 189087 w 1027267"/>
              <a:gd name="connsiteY4363" fmla="*/ 653273 h 1290069"/>
              <a:gd name="connsiteX4364" fmla="*/ 212330 w 1027267"/>
              <a:gd name="connsiteY4364" fmla="*/ 674427 h 1290069"/>
              <a:gd name="connsiteX4365" fmla="*/ 224535 w 1027267"/>
              <a:gd name="connsiteY4365" fmla="*/ 698708 h 1290069"/>
              <a:gd name="connsiteX4366" fmla="*/ 250272 w 1027267"/>
              <a:gd name="connsiteY4366" fmla="*/ 752052 h 1290069"/>
              <a:gd name="connsiteX4367" fmla="*/ 246364 w 1027267"/>
              <a:gd name="connsiteY4367" fmla="*/ 703043 h 1290069"/>
              <a:gd name="connsiteX4368" fmla="*/ 243814 w 1027267"/>
              <a:gd name="connsiteY4368" fmla="*/ 656751 h 1290069"/>
              <a:gd name="connsiteX4369" fmla="*/ 219827 w 1027267"/>
              <a:gd name="connsiteY4369" fmla="*/ 625198 h 1290069"/>
              <a:gd name="connsiteX4370" fmla="*/ 184106 w 1027267"/>
              <a:gd name="connsiteY4370" fmla="*/ 603053 h 1290069"/>
              <a:gd name="connsiteX4371" fmla="*/ 161835 w 1027267"/>
              <a:gd name="connsiteY4371" fmla="*/ 596601 h 1290069"/>
              <a:gd name="connsiteX4372" fmla="*/ 159854 w 1027267"/>
              <a:gd name="connsiteY4372" fmla="*/ 592277 h 1290069"/>
              <a:gd name="connsiteX4373" fmla="*/ 150244 w 1027267"/>
              <a:gd name="connsiteY4373" fmla="*/ 594351 h 1290069"/>
              <a:gd name="connsiteX4374" fmla="*/ 147185 w 1027267"/>
              <a:gd name="connsiteY4374" fmla="*/ 583915 h 1290069"/>
              <a:gd name="connsiteX4375" fmla="*/ 159157 w 1027267"/>
              <a:gd name="connsiteY4375" fmla="*/ 575588 h 1290069"/>
              <a:gd name="connsiteX4376" fmla="*/ 159426 w 1027267"/>
              <a:gd name="connsiteY4376" fmla="*/ 572143 h 1290069"/>
              <a:gd name="connsiteX4377" fmla="*/ 174837 w 1027267"/>
              <a:gd name="connsiteY4377" fmla="*/ 568218 h 1290069"/>
              <a:gd name="connsiteX4378" fmla="*/ 129854 w 1027267"/>
              <a:gd name="connsiteY4378" fmla="*/ 574967 h 1290069"/>
              <a:gd name="connsiteX4379" fmla="*/ 102345 w 1027267"/>
              <a:gd name="connsiteY4379" fmla="*/ 569158 h 1290069"/>
              <a:gd name="connsiteX4380" fmla="*/ 109841 w 1027267"/>
              <a:gd name="connsiteY4380" fmla="*/ 555946 h 1290069"/>
              <a:gd name="connsiteX4381" fmla="*/ 107714 w 1027267"/>
              <a:gd name="connsiteY4381" fmla="*/ 550877 h 1290069"/>
              <a:gd name="connsiteX4382" fmla="*/ 121590 w 1027267"/>
              <a:gd name="connsiteY4382" fmla="*/ 540612 h 1290069"/>
              <a:gd name="connsiteX4383" fmla="*/ 120065 w 1027267"/>
              <a:gd name="connsiteY4383" fmla="*/ 540774 h 1290069"/>
              <a:gd name="connsiteX4384" fmla="*/ 98668 w 1027267"/>
              <a:gd name="connsiteY4384" fmla="*/ 538995 h 1290069"/>
              <a:gd name="connsiteX4385" fmla="*/ 82960 w 1027267"/>
              <a:gd name="connsiteY4385" fmla="*/ 531863 h 1290069"/>
              <a:gd name="connsiteX4386" fmla="*/ 85142 w 1027267"/>
              <a:gd name="connsiteY4386" fmla="*/ 520246 h 1290069"/>
              <a:gd name="connsiteX4387" fmla="*/ 105945 w 1027267"/>
              <a:gd name="connsiteY4387" fmla="*/ 514080 h 1290069"/>
              <a:gd name="connsiteX4388" fmla="*/ 112758 w 1027267"/>
              <a:gd name="connsiteY4388" fmla="*/ 502786 h 1290069"/>
              <a:gd name="connsiteX4389" fmla="*/ 138424 w 1027267"/>
              <a:gd name="connsiteY4389" fmla="*/ 507269 h 1290069"/>
              <a:gd name="connsiteX4390" fmla="*/ 148175 w 1027267"/>
              <a:gd name="connsiteY4390" fmla="*/ 517408 h 1290069"/>
              <a:gd name="connsiteX4391" fmla="*/ 161588 w 1027267"/>
              <a:gd name="connsiteY4391" fmla="*/ 505438 h 1290069"/>
              <a:gd name="connsiteX4392" fmla="*/ 192554 w 1027267"/>
              <a:gd name="connsiteY4392" fmla="*/ 538802 h 1290069"/>
              <a:gd name="connsiteX4393" fmla="*/ 194842 w 1027267"/>
              <a:gd name="connsiteY4393" fmla="*/ 524568 h 1290069"/>
              <a:gd name="connsiteX4394" fmla="*/ 203656 w 1027267"/>
              <a:gd name="connsiteY4394" fmla="*/ 510989 h 1290069"/>
              <a:gd name="connsiteX4395" fmla="*/ 212631 w 1027267"/>
              <a:gd name="connsiteY4395" fmla="*/ 515852 h 1290069"/>
              <a:gd name="connsiteX4396" fmla="*/ 222706 w 1027267"/>
              <a:gd name="connsiteY4396" fmla="*/ 533917 h 1290069"/>
              <a:gd name="connsiteX4397" fmla="*/ 223261 w 1027267"/>
              <a:gd name="connsiteY4397" fmla="*/ 542940 h 1290069"/>
              <a:gd name="connsiteX4398" fmla="*/ 226754 w 1027267"/>
              <a:gd name="connsiteY4398" fmla="*/ 548453 h 1290069"/>
              <a:gd name="connsiteX4399" fmla="*/ 232038 w 1027267"/>
              <a:gd name="connsiteY4399" fmla="*/ 567094 h 1290069"/>
              <a:gd name="connsiteX4400" fmla="*/ 234645 w 1027267"/>
              <a:gd name="connsiteY4400" fmla="*/ 594856 h 1290069"/>
              <a:gd name="connsiteX4401" fmla="*/ 242418 w 1027267"/>
              <a:gd name="connsiteY4401" fmla="*/ 621425 h 1290069"/>
              <a:gd name="connsiteX4402" fmla="*/ 241315 w 1027267"/>
              <a:gd name="connsiteY4402" fmla="*/ 552494 h 1290069"/>
              <a:gd name="connsiteX4403" fmla="*/ 241556 w 1027267"/>
              <a:gd name="connsiteY4403" fmla="*/ 521735 h 1290069"/>
              <a:gd name="connsiteX4404" fmla="*/ 233322 w 1027267"/>
              <a:gd name="connsiteY4404" fmla="*/ 508373 h 1290069"/>
              <a:gd name="connsiteX4405" fmla="*/ 227008 w 1027267"/>
              <a:gd name="connsiteY4405" fmla="*/ 501331 h 1290069"/>
              <a:gd name="connsiteX4406" fmla="*/ 189264 w 1027267"/>
              <a:gd name="connsiteY4406" fmla="*/ 484456 h 1290069"/>
              <a:gd name="connsiteX4407" fmla="*/ 170722 w 1027267"/>
              <a:gd name="connsiteY4407" fmla="*/ 474213 h 1290069"/>
              <a:gd name="connsiteX4408" fmla="*/ 183452 w 1027267"/>
              <a:gd name="connsiteY4408" fmla="*/ 460041 h 1290069"/>
              <a:gd name="connsiteX4409" fmla="*/ 170086 w 1027267"/>
              <a:gd name="connsiteY4409" fmla="*/ 455103 h 1290069"/>
              <a:gd name="connsiteX4410" fmla="*/ 137007 w 1027267"/>
              <a:gd name="connsiteY4410" fmla="*/ 451634 h 1290069"/>
              <a:gd name="connsiteX4411" fmla="*/ 136259 w 1027267"/>
              <a:gd name="connsiteY4411" fmla="*/ 449818 h 1290069"/>
              <a:gd name="connsiteX4412" fmla="*/ 143302 w 1027267"/>
              <a:gd name="connsiteY4412" fmla="*/ 436971 h 1290069"/>
              <a:gd name="connsiteX4413" fmla="*/ 154693 w 1027267"/>
              <a:gd name="connsiteY4413" fmla="*/ 432698 h 1290069"/>
              <a:gd name="connsiteX4414" fmla="*/ 135713 w 1027267"/>
              <a:gd name="connsiteY4414" fmla="*/ 427707 h 1290069"/>
              <a:gd name="connsiteX4415" fmla="*/ 119468 w 1027267"/>
              <a:gd name="connsiteY4415" fmla="*/ 423584 h 1290069"/>
              <a:gd name="connsiteX4416" fmla="*/ 114487 w 1027267"/>
              <a:gd name="connsiteY4416" fmla="*/ 411393 h 1290069"/>
              <a:gd name="connsiteX4417" fmla="*/ 95874 w 1027267"/>
              <a:gd name="connsiteY4417" fmla="*/ 397186 h 1290069"/>
              <a:gd name="connsiteX4418" fmla="*/ 96285 w 1027267"/>
              <a:gd name="connsiteY4418" fmla="*/ 394656 h 1290069"/>
              <a:gd name="connsiteX4419" fmla="*/ 137336 w 1027267"/>
              <a:gd name="connsiteY4419" fmla="*/ 389370 h 1290069"/>
              <a:gd name="connsiteX4420" fmla="*/ 145397 w 1027267"/>
              <a:gd name="connsiteY4420" fmla="*/ 386760 h 1290069"/>
              <a:gd name="connsiteX4421" fmla="*/ 158225 w 1027267"/>
              <a:gd name="connsiteY4421" fmla="*/ 396624 h 1290069"/>
              <a:gd name="connsiteX4422" fmla="*/ 176606 w 1027267"/>
              <a:gd name="connsiteY4422" fmla="*/ 383218 h 1290069"/>
              <a:gd name="connsiteX4423" fmla="*/ 199167 w 1027267"/>
              <a:gd name="connsiteY4423" fmla="*/ 428912 h 1290069"/>
              <a:gd name="connsiteX4424" fmla="*/ 207764 w 1027267"/>
              <a:gd name="connsiteY4424" fmla="*/ 409302 h 1290069"/>
              <a:gd name="connsiteX4425" fmla="*/ 218376 w 1027267"/>
              <a:gd name="connsiteY4425" fmla="*/ 412249 h 1290069"/>
              <a:gd name="connsiteX4426" fmla="*/ 209215 w 1027267"/>
              <a:gd name="connsiteY4426" fmla="*/ 412645 h 1290069"/>
              <a:gd name="connsiteX4427" fmla="*/ 203003 w 1027267"/>
              <a:gd name="connsiteY4427" fmla="*/ 422148 h 1290069"/>
              <a:gd name="connsiteX4428" fmla="*/ 203227 w 1027267"/>
              <a:gd name="connsiteY4428" fmla="*/ 436921 h 1290069"/>
              <a:gd name="connsiteX4429" fmla="*/ 199957 w 1027267"/>
              <a:gd name="connsiteY4429" fmla="*/ 437812 h 1290069"/>
              <a:gd name="connsiteX4430" fmla="*/ 187403 w 1027267"/>
              <a:gd name="connsiteY4430" fmla="*/ 399776 h 1290069"/>
              <a:gd name="connsiteX4431" fmla="*/ 171906 w 1027267"/>
              <a:gd name="connsiteY4431" fmla="*/ 385281 h 1290069"/>
              <a:gd name="connsiteX4432" fmla="*/ 163665 w 1027267"/>
              <a:gd name="connsiteY4432" fmla="*/ 403527 h 1290069"/>
              <a:gd name="connsiteX4433" fmla="*/ 161049 w 1027267"/>
              <a:gd name="connsiteY4433" fmla="*/ 405641 h 1290069"/>
              <a:gd name="connsiteX4434" fmla="*/ 158462 w 1027267"/>
              <a:gd name="connsiteY4434" fmla="*/ 400709 h 1290069"/>
              <a:gd name="connsiteX4435" fmla="*/ 140107 w 1027267"/>
              <a:gd name="connsiteY4435" fmla="*/ 391579 h 1290069"/>
              <a:gd name="connsiteX4436" fmla="*/ 138023 w 1027267"/>
              <a:gd name="connsiteY4436" fmla="*/ 392825 h 1290069"/>
              <a:gd name="connsiteX4437" fmla="*/ 111326 w 1027267"/>
              <a:gd name="connsiteY4437" fmla="*/ 390092 h 1290069"/>
              <a:gd name="connsiteX4438" fmla="*/ 103959 w 1027267"/>
              <a:gd name="connsiteY4438" fmla="*/ 401744 h 1290069"/>
              <a:gd name="connsiteX4439" fmla="*/ 117964 w 1027267"/>
              <a:gd name="connsiteY4439" fmla="*/ 409058 h 1290069"/>
              <a:gd name="connsiteX4440" fmla="*/ 118536 w 1027267"/>
              <a:gd name="connsiteY4440" fmla="*/ 411969 h 1290069"/>
              <a:gd name="connsiteX4441" fmla="*/ 130830 w 1027267"/>
              <a:gd name="connsiteY4441" fmla="*/ 423377 h 1290069"/>
              <a:gd name="connsiteX4442" fmla="*/ 142283 w 1027267"/>
              <a:gd name="connsiteY4442" fmla="*/ 425739 h 1290069"/>
              <a:gd name="connsiteX4443" fmla="*/ 159979 w 1027267"/>
              <a:gd name="connsiteY4443" fmla="*/ 431165 h 1290069"/>
              <a:gd name="connsiteX4444" fmla="*/ 160033 w 1027267"/>
              <a:gd name="connsiteY4444" fmla="*/ 434283 h 1290069"/>
              <a:gd name="connsiteX4445" fmla="*/ 151177 w 1027267"/>
              <a:gd name="connsiteY4445" fmla="*/ 436801 h 1290069"/>
              <a:gd name="connsiteX4446" fmla="*/ 140106 w 1027267"/>
              <a:gd name="connsiteY4446" fmla="*/ 448821 h 1290069"/>
              <a:gd name="connsiteX4447" fmla="*/ 140234 w 1027267"/>
              <a:gd name="connsiteY4447" fmla="*/ 448723 h 1290069"/>
              <a:gd name="connsiteX4448" fmla="*/ 170526 w 1027267"/>
              <a:gd name="connsiteY4448" fmla="*/ 441688 h 1290069"/>
              <a:gd name="connsiteX4449" fmla="*/ 182780 w 1027267"/>
              <a:gd name="connsiteY4449" fmla="*/ 444741 h 1290069"/>
              <a:gd name="connsiteX4450" fmla="*/ 180816 w 1027267"/>
              <a:gd name="connsiteY4450" fmla="*/ 442840 h 1290069"/>
              <a:gd name="connsiteX4451" fmla="*/ 157025 w 1027267"/>
              <a:gd name="connsiteY4451" fmla="*/ 422450 h 1290069"/>
              <a:gd name="connsiteX4452" fmla="*/ 153800 w 1027267"/>
              <a:gd name="connsiteY4452" fmla="*/ 421590 h 1290069"/>
              <a:gd name="connsiteX4453" fmla="*/ 147158 w 1027267"/>
              <a:gd name="connsiteY4453" fmla="*/ 420772 h 1290069"/>
              <a:gd name="connsiteX4454" fmla="*/ 140245 w 1027267"/>
              <a:gd name="connsiteY4454" fmla="*/ 421426 h 1290069"/>
              <a:gd name="connsiteX4455" fmla="*/ 135770 w 1027267"/>
              <a:gd name="connsiteY4455" fmla="*/ 421950 h 1290069"/>
              <a:gd name="connsiteX4456" fmla="*/ 135397 w 1027267"/>
              <a:gd name="connsiteY4456" fmla="*/ 421157 h 1290069"/>
              <a:gd name="connsiteX4457" fmla="*/ 143664 w 1027267"/>
              <a:gd name="connsiteY4457" fmla="*/ 417740 h 1290069"/>
              <a:gd name="connsiteX4458" fmla="*/ 121500 w 1027267"/>
              <a:gd name="connsiteY4458" fmla="*/ 417572 h 1290069"/>
              <a:gd name="connsiteX4459" fmla="*/ 121005 w 1027267"/>
              <a:gd name="connsiteY4459" fmla="*/ 415263 h 1290069"/>
              <a:gd name="connsiteX4460" fmla="*/ 145754 w 1027267"/>
              <a:gd name="connsiteY4460" fmla="*/ 414392 h 1290069"/>
              <a:gd name="connsiteX4461" fmla="*/ 116846 w 1027267"/>
              <a:gd name="connsiteY4461" fmla="*/ 399361 h 1290069"/>
              <a:gd name="connsiteX4462" fmla="*/ 117682 w 1027267"/>
              <a:gd name="connsiteY4462" fmla="*/ 396655 h 1290069"/>
              <a:gd name="connsiteX4463" fmla="*/ 180363 w 1027267"/>
              <a:gd name="connsiteY4463" fmla="*/ 434550 h 1290069"/>
              <a:gd name="connsiteX4464" fmla="*/ 174564 w 1027267"/>
              <a:gd name="connsiteY4464" fmla="*/ 423630 h 1290069"/>
              <a:gd name="connsiteX4465" fmla="*/ 167824 w 1027267"/>
              <a:gd name="connsiteY4465" fmla="*/ 411666 h 1290069"/>
              <a:gd name="connsiteX4466" fmla="*/ 169220 w 1027267"/>
              <a:gd name="connsiteY4466" fmla="*/ 410591 h 1290069"/>
              <a:gd name="connsiteX4467" fmla="*/ 176885 w 1027267"/>
              <a:gd name="connsiteY4467" fmla="*/ 421720 h 1290069"/>
              <a:gd name="connsiteX4468" fmla="*/ 172925 w 1027267"/>
              <a:gd name="connsiteY4468" fmla="*/ 398861 h 1290069"/>
              <a:gd name="connsiteX4469" fmla="*/ 174739 w 1027267"/>
              <a:gd name="connsiteY4469" fmla="*/ 398141 h 1290069"/>
              <a:gd name="connsiteX4470" fmla="*/ 183481 w 1027267"/>
              <a:gd name="connsiteY4470" fmla="*/ 431463 h 1290069"/>
              <a:gd name="connsiteX4471" fmla="*/ 184701 w 1027267"/>
              <a:gd name="connsiteY4471" fmla="*/ 433809 h 1290069"/>
              <a:gd name="connsiteX4472" fmla="*/ 183742 w 1027267"/>
              <a:gd name="connsiteY4472" fmla="*/ 410632 h 1290069"/>
              <a:gd name="connsiteX4473" fmla="*/ 185037 w 1027267"/>
              <a:gd name="connsiteY4473" fmla="*/ 410670 h 1290069"/>
              <a:gd name="connsiteX4474" fmla="*/ 186600 w 1027267"/>
              <a:gd name="connsiteY4474" fmla="*/ 429691 h 1290069"/>
              <a:gd name="connsiteX4475" fmla="*/ 192741 w 1027267"/>
              <a:gd name="connsiteY4475" fmla="*/ 445208 h 1290069"/>
              <a:gd name="connsiteX4476" fmla="*/ 194509 w 1027267"/>
              <a:gd name="connsiteY4476" fmla="*/ 446713 h 1290069"/>
              <a:gd name="connsiteX4477" fmla="*/ 219944 w 1027267"/>
              <a:gd name="connsiteY4477" fmla="*/ 470508 h 1290069"/>
              <a:gd name="connsiteX4478" fmla="*/ 216048 w 1027267"/>
              <a:gd name="connsiteY4478" fmla="*/ 458520 h 1290069"/>
              <a:gd name="connsiteX4479" fmla="*/ 211868 w 1027267"/>
              <a:gd name="connsiteY4479" fmla="*/ 452120 h 1290069"/>
              <a:gd name="connsiteX4480" fmla="*/ 207184 w 1027267"/>
              <a:gd name="connsiteY4480" fmla="*/ 445982 h 1290069"/>
              <a:gd name="connsiteX4481" fmla="*/ 207776 w 1027267"/>
              <a:gd name="connsiteY4481" fmla="*/ 445137 h 1290069"/>
              <a:gd name="connsiteX4482" fmla="*/ 214666 w 1027267"/>
              <a:gd name="connsiteY4482" fmla="*/ 450878 h 1290069"/>
              <a:gd name="connsiteX4483" fmla="*/ 217329 w 1027267"/>
              <a:gd name="connsiteY4483" fmla="*/ 431173 h 1290069"/>
              <a:gd name="connsiteX4484" fmla="*/ 218596 w 1027267"/>
              <a:gd name="connsiteY4484" fmla="*/ 431243 h 1290069"/>
              <a:gd name="connsiteX4485" fmla="*/ 219221 w 1027267"/>
              <a:gd name="connsiteY4485" fmla="*/ 459495 h 1290069"/>
              <a:gd name="connsiteX4486" fmla="*/ 219219 w 1027267"/>
              <a:gd name="connsiteY4486" fmla="*/ 459491 h 1290069"/>
              <a:gd name="connsiteX4487" fmla="*/ 219608 w 1027267"/>
              <a:gd name="connsiteY4487" fmla="*/ 460833 h 1290069"/>
              <a:gd name="connsiteX4488" fmla="*/ 219642 w 1027267"/>
              <a:gd name="connsiteY4488" fmla="*/ 458142 h 1290069"/>
              <a:gd name="connsiteX4489" fmla="*/ 221189 w 1027267"/>
              <a:gd name="connsiteY4489" fmla="*/ 447858 h 1290069"/>
              <a:gd name="connsiteX4490" fmla="*/ 221810 w 1027267"/>
              <a:gd name="connsiteY4490" fmla="*/ 443663 h 1290069"/>
              <a:gd name="connsiteX4491" fmla="*/ 223114 w 1027267"/>
              <a:gd name="connsiteY4491" fmla="*/ 443509 h 1290069"/>
              <a:gd name="connsiteX4492" fmla="*/ 222527 w 1027267"/>
              <a:gd name="connsiteY4492" fmla="*/ 457184 h 1290069"/>
              <a:gd name="connsiteX4493" fmla="*/ 223203 w 1027267"/>
              <a:gd name="connsiteY4493" fmla="*/ 471163 h 1290069"/>
              <a:gd name="connsiteX4494" fmla="*/ 225374 w 1027267"/>
              <a:gd name="connsiteY4494" fmla="*/ 476444 h 1290069"/>
              <a:gd name="connsiteX4495" fmla="*/ 230015 w 1027267"/>
              <a:gd name="connsiteY4495" fmla="*/ 481922 h 1290069"/>
              <a:gd name="connsiteX4496" fmla="*/ 228934 w 1027267"/>
              <a:gd name="connsiteY4496" fmla="*/ 448924 h 1290069"/>
              <a:gd name="connsiteX4497" fmla="*/ 229105 w 1027267"/>
              <a:gd name="connsiteY4497" fmla="*/ 428871 h 1290069"/>
              <a:gd name="connsiteX4498" fmla="*/ 220495 w 1027267"/>
              <a:gd name="connsiteY4498" fmla="*/ 412838 h 1290069"/>
              <a:gd name="connsiteX4499" fmla="*/ 227452 w 1027267"/>
              <a:gd name="connsiteY4499" fmla="*/ 414770 h 1290069"/>
              <a:gd name="connsiteX4500" fmla="*/ 232060 w 1027267"/>
              <a:gd name="connsiteY4500" fmla="*/ 453656 h 1290069"/>
              <a:gd name="connsiteX4501" fmla="*/ 234896 w 1027267"/>
              <a:gd name="connsiteY4501" fmla="*/ 488261 h 1290069"/>
              <a:gd name="connsiteX4502" fmla="*/ 242016 w 1027267"/>
              <a:gd name="connsiteY4502" fmla="*/ 498898 h 1290069"/>
              <a:gd name="connsiteX4503" fmla="*/ 242543 w 1027267"/>
              <a:gd name="connsiteY4503" fmla="*/ 482115 h 1290069"/>
              <a:gd name="connsiteX4504" fmla="*/ 243318 w 1027267"/>
              <a:gd name="connsiteY4504" fmla="*/ 463107 h 1290069"/>
              <a:gd name="connsiteX4505" fmla="*/ 243839 w 1027267"/>
              <a:gd name="connsiteY4505" fmla="*/ 438077 h 1290069"/>
              <a:gd name="connsiteX4506" fmla="*/ 242876 w 1027267"/>
              <a:gd name="connsiteY4506" fmla="*/ 416837 h 1290069"/>
              <a:gd name="connsiteX4507" fmla="*/ 233104 w 1027267"/>
              <a:gd name="connsiteY4507" fmla="*/ 392000 h 1290069"/>
              <a:gd name="connsiteX4508" fmla="*/ 229405 w 1027267"/>
              <a:gd name="connsiteY4508" fmla="*/ 386780 h 1290069"/>
              <a:gd name="connsiteX4509" fmla="*/ 208226 w 1027267"/>
              <a:gd name="connsiteY4509" fmla="*/ 366563 h 1290069"/>
              <a:gd name="connsiteX4510" fmla="*/ 178880 w 1027267"/>
              <a:gd name="connsiteY4510" fmla="*/ 337079 h 1290069"/>
              <a:gd name="connsiteX4511" fmla="*/ 179399 w 1027267"/>
              <a:gd name="connsiteY4511" fmla="*/ 334679 h 1290069"/>
              <a:gd name="connsiteX4512" fmla="*/ 187493 w 1027267"/>
              <a:gd name="connsiteY4512" fmla="*/ 332471 h 1290069"/>
              <a:gd name="connsiteX4513" fmla="*/ 168847 w 1027267"/>
              <a:gd name="connsiteY4513" fmla="*/ 325292 h 1290069"/>
              <a:gd name="connsiteX4514" fmla="*/ 157949 w 1027267"/>
              <a:gd name="connsiteY4514" fmla="*/ 316645 h 1290069"/>
              <a:gd name="connsiteX4515" fmla="*/ 157039 w 1027267"/>
              <a:gd name="connsiteY4515" fmla="*/ 306230 h 1290069"/>
              <a:gd name="connsiteX4516" fmla="*/ 149346 w 1027267"/>
              <a:gd name="connsiteY4516" fmla="*/ 296820 h 1290069"/>
              <a:gd name="connsiteX4517" fmla="*/ 150403 w 1027267"/>
              <a:gd name="connsiteY4517" fmla="*/ 295102 h 1290069"/>
              <a:gd name="connsiteX4518" fmla="*/ 164893 w 1027267"/>
              <a:gd name="connsiteY4518" fmla="*/ 293544 h 1290069"/>
              <a:gd name="connsiteX4519" fmla="*/ 152145 w 1027267"/>
              <a:gd name="connsiteY4519" fmla="*/ 274671 h 1290069"/>
              <a:gd name="connsiteX4520" fmla="*/ 150477 w 1027267"/>
              <a:gd name="connsiteY4520" fmla="*/ 264677 h 1290069"/>
              <a:gd name="connsiteX4521" fmla="*/ 152888 w 1027267"/>
              <a:gd name="connsiteY4521" fmla="*/ 262134 h 1290069"/>
              <a:gd name="connsiteX4522" fmla="*/ 152198 w 1027267"/>
              <a:gd name="connsiteY4522" fmla="*/ 258858 h 1290069"/>
              <a:gd name="connsiteX4523" fmla="*/ 178400 w 1027267"/>
              <a:gd name="connsiteY4523" fmla="*/ 259099 h 1290069"/>
              <a:gd name="connsiteX4524" fmla="*/ 198325 w 1027267"/>
              <a:gd name="connsiteY4524" fmla="*/ 277634 h 1290069"/>
              <a:gd name="connsiteX4525" fmla="*/ 201317 w 1027267"/>
              <a:gd name="connsiteY4525" fmla="*/ 301809 h 1290069"/>
              <a:gd name="connsiteX4526" fmla="*/ 210348 w 1027267"/>
              <a:gd name="connsiteY4526" fmla="*/ 294112 h 1290069"/>
              <a:gd name="connsiteX4527" fmla="*/ 216205 w 1027267"/>
              <a:gd name="connsiteY4527" fmla="*/ 288472 h 1290069"/>
              <a:gd name="connsiteX4528" fmla="*/ 217925 w 1027267"/>
              <a:gd name="connsiteY4528" fmla="*/ 289289 h 1290069"/>
              <a:gd name="connsiteX4529" fmla="*/ 227265 w 1027267"/>
              <a:gd name="connsiteY4529" fmla="*/ 310122 h 1290069"/>
              <a:gd name="connsiteX4530" fmla="*/ 225480 w 1027267"/>
              <a:gd name="connsiteY4530" fmla="*/ 327204 h 1290069"/>
              <a:gd name="connsiteX4531" fmla="*/ 236246 w 1027267"/>
              <a:gd name="connsiteY4531" fmla="*/ 317099 h 1290069"/>
              <a:gd name="connsiteX4532" fmla="*/ 237927 w 1027267"/>
              <a:gd name="connsiteY4532" fmla="*/ 317447 h 1290069"/>
              <a:gd name="connsiteX4533" fmla="*/ 238480 w 1027267"/>
              <a:gd name="connsiteY4533" fmla="*/ 355096 h 1290069"/>
              <a:gd name="connsiteX4534" fmla="*/ 245716 w 1027267"/>
              <a:gd name="connsiteY4534" fmla="*/ 391696 h 1290069"/>
              <a:gd name="connsiteX4535" fmla="*/ 247198 w 1027267"/>
              <a:gd name="connsiteY4535" fmla="*/ 394485 h 1290069"/>
              <a:gd name="connsiteX4536" fmla="*/ 251751 w 1027267"/>
              <a:gd name="connsiteY4536" fmla="*/ 335513 h 1290069"/>
              <a:gd name="connsiteX4537" fmla="*/ 253875 w 1027267"/>
              <a:gd name="connsiteY4537" fmla="*/ 313352 h 1290069"/>
              <a:gd name="connsiteX4538" fmla="*/ 234700 w 1027267"/>
              <a:gd name="connsiteY4538" fmla="*/ 270905 h 1290069"/>
              <a:gd name="connsiteX4539" fmla="*/ 217074 w 1027267"/>
              <a:gd name="connsiteY4539" fmla="*/ 247131 h 1290069"/>
              <a:gd name="connsiteX4540" fmla="*/ 198567 w 1027267"/>
              <a:gd name="connsiteY4540" fmla="*/ 231155 h 1290069"/>
              <a:gd name="connsiteX4541" fmla="*/ 195909 w 1027267"/>
              <a:gd name="connsiteY4541" fmla="*/ 214781 h 1290069"/>
              <a:gd name="connsiteX4542" fmla="*/ 204389 w 1027267"/>
              <a:gd name="connsiteY4542" fmla="*/ 233534 h 1290069"/>
              <a:gd name="connsiteX4543" fmla="*/ 218974 w 1027267"/>
              <a:gd name="connsiteY4543" fmla="*/ 244797 h 1290069"/>
              <a:gd name="connsiteX4544" fmla="*/ 230547 w 1027267"/>
              <a:gd name="connsiteY4544" fmla="*/ 258255 h 1290069"/>
              <a:gd name="connsiteX4545" fmla="*/ 249578 w 1027267"/>
              <a:gd name="connsiteY4545" fmla="*/ 295746 h 1290069"/>
              <a:gd name="connsiteX4546" fmla="*/ 251305 w 1027267"/>
              <a:gd name="connsiteY4546" fmla="*/ 299850 h 1290069"/>
              <a:gd name="connsiteX4547" fmla="*/ 251339 w 1027267"/>
              <a:gd name="connsiteY4547" fmla="*/ 299937 h 1290069"/>
              <a:gd name="connsiteX4548" fmla="*/ 251342 w 1027267"/>
              <a:gd name="connsiteY4548" fmla="*/ 299938 h 1290069"/>
              <a:gd name="connsiteX4549" fmla="*/ 251305 w 1027267"/>
              <a:gd name="connsiteY4549" fmla="*/ 299850 h 1290069"/>
              <a:gd name="connsiteX4550" fmla="*/ 242960 w 1027267"/>
              <a:gd name="connsiteY4550" fmla="*/ 278390 h 1290069"/>
              <a:gd name="connsiteX4551" fmla="*/ 234026 w 1027267"/>
              <a:gd name="connsiteY4551" fmla="*/ 253113 h 1290069"/>
              <a:gd name="connsiteX4552" fmla="*/ 234325 w 1027267"/>
              <a:gd name="connsiteY4552" fmla="*/ 253032 h 1290069"/>
              <a:gd name="connsiteX4553" fmla="*/ 249204 w 1027267"/>
              <a:gd name="connsiteY4553" fmla="*/ 285492 h 1290069"/>
              <a:gd name="connsiteX4554" fmla="*/ 251959 w 1027267"/>
              <a:gd name="connsiteY4554" fmla="*/ 291377 h 1290069"/>
              <a:gd name="connsiteX4555" fmla="*/ 249526 w 1027267"/>
              <a:gd name="connsiteY4555" fmla="*/ 276614 h 1290069"/>
              <a:gd name="connsiteX4556" fmla="*/ 245761 w 1027267"/>
              <a:gd name="connsiteY4556" fmla="*/ 254521 h 1290069"/>
              <a:gd name="connsiteX4557" fmla="*/ 243905 w 1027267"/>
              <a:gd name="connsiteY4557" fmla="*/ 253562 h 1290069"/>
              <a:gd name="connsiteX4558" fmla="*/ 223109 w 1027267"/>
              <a:gd name="connsiteY4558" fmla="*/ 230488 h 1290069"/>
              <a:gd name="connsiteX4559" fmla="*/ 220872 w 1027267"/>
              <a:gd name="connsiteY4559" fmla="*/ 229736 h 1290069"/>
              <a:gd name="connsiteX4560" fmla="*/ 213932 w 1027267"/>
              <a:gd name="connsiteY4560" fmla="*/ 211218 h 1290069"/>
              <a:gd name="connsiteX4561" fmla="*/ 203980 w 1027267"/>
              <a:gd name="connsiteY4561" fmla="*/ 203026 h 1290069"/>
              <a:gd name="connsiteX4562" fmla="*/ 201724 w 1027267"/>
              <a:gd name="connsiteY4562" fmla="*/ 203051 h 1290069"/>
              <a:gd name="connsiteX4563" fmla="*/ 197185 w 1027267"/>
              <a:gd name="connsiteY4563" fmla="*/ 205886 h 1290069"/>
              <a:gd name="connsiteX4564" fmla="*/ 195878 w 1027267"/>
              <a:gd name="connsiteY4564" fmla="*/ 214593 h 1290069"/>
              <a:gd name="connsiteX4565" fmla="*/ 194223 w 1027267"/>
              <a:gd name="connsiteY4565" fmla="*/ 204392 h 1290069"/>
              <a:gd name="connsiteX4566" fmla="*/ 202896 w 1027267"/>
              <a:gd name="connsiteY4566" fmla="*/ 200383 h 1290069"/>
              <a:gd name="connsiteX4567" fmla="*/ 222992 w 1027267"/>
              <a:gd name="connsiteY4567" fmla="*/ 226995 h 1290069"/>
              <a:gd name="connsiteX4568" fmla="*/ 232178 w 1027267"/>
              <a:gd name="connsiteY4568" fmla="*/ 223677 h 1290069"/>
              <a:gd name="connsiteX4569" fmla="*/ 242183 w 1027267"/>
              <a:gd name="connsiteY4569" fmla="*/ 234291 h 1290069"/>
              <a:gd name="connsiteX4570" fmla="*/ 244740 w 1027267"/>
              <a:gd name="connsiteY4570" fmla="*/ 245252 h 1290069"/>
              <a:gd name="connsiteX4571" fmla="*/ 247536 w 1027267"/>
              <a:gd name="connsiteY4571" fmla="*/ 250896 h 1290069"/>
              <a:gd name="connsiteX4572" fmla="*/ 251814 w 1027267"/>
              <a:gd name="connsiteY4572" fmla="*/ 253238 h 1290069"/>
              <a:gd name="connsiteX4573" fmla="*/ 252444 w 1027267"/>
              <a:gd name="connsiteY4573" fmla="*/ 276576 h 1290069"/>
              <a:gd name="connsiteX4574" fmla="*/ 255794 w 1027267"/>
              <a:gd name="connsiteY4574" fmla="*/ 293335 h 1290069"/>
              <a:gd name="connsiteX4575" fmla="*/ 263168 w 1027267"/>
              <a:gd name="connsiteY4575" fmla="*/ 226527 h 1290069"/>
              <a:gd name="connsiteX4576" fmla="*/ 264724 w 1027267"/>
              <a:gd name="connsiteY4576" fmla="*/ 214864 h 1290069"/>
              <a:gd name="connsiteX4577" fmla="*/ 240590 w 1027267"/>
              <a:gd name="connsiteY4577" fmla="*/ 177852 h 1290069"/>
              <a:gd name="connsiteX4578" fmla="*/ 204988 w 1027267"/>
              <a:gd name="connsiteY4578" fmla="*/ 132795 h 1290069"/>
              <a:gd name="connsiteX4579" fmla="*/ 205515 w 1027267"/>
              <a:gd name="connsiteY4579" fmla="*/ 130576 h 1290069"/>
              <a:gd name="connsiteX4580" fmla="*/ 221957 w 1027267"/>
              <a:gd name="connsiteY4580" fmla="*/ 127665 h 1290069"/>
              <a:gd name="connsiteX4581" fmla="*/ 237059 w 1027267"/>
              <a:gd name="connsiteY4581" fmla="*/ 144605 h 1290069"/>
              <a:gd name="connsiteX4582" fmla="*/ 246357 w 1027267"/>
              <a:gd name="connsiteY4582" fmla="*/ 143510 h 1290069"/>
              <a:gd name="connsiteX4583" fmla="*/ 255999 w 1027267"/>
              <a:gd name="connsiteY4583" fmla="*/ 163313 h 1290069"/>
              <a:gd name="connsiteX4584" fmla="*/ 265232 w 1027267"/>
              <a:gd name="connsiteY4584" fmla="*/ 165194 h 1290069"/>
              <a:gd name="connsiteX4585" fmla="*/ 271323 w 1027267"/>
              <a:gd name="connsiteY4585" fmla="*/ 173537 h 1290069"/>
              <a:gd name="connsiteX4586" fmla="*/ 272819 w 1027267"/>
              <a:gd name="connsiteY4586" fmla="*/ 165070 h 1290069"/>
              <a:gd name="connsiteX4587" fmla="*/ 253148 w 1027267"/>
              <a:gd name="connsiteY4587" fmla="*/ 112621 h 1290069"/>
              <a:gd name="connsiteX4588" fmla="*/ 262671 w 1027267"/>
              <a:gd name="connsiteY4588" fmla="*/ 103353 h 1290069"/>
              <a:gd name="connsiteX4589" fmla="*/ 281093 w 1027267"/>
              <a:gd name="connsiteY4589" fmla="*/ 119912 h 1290069"/>
              <a:gd name="connsiteX4590" fmla="*/ 281238 w 1027267"/>
              <a:gd name="connsiteY4590" fmla="*/ 119121 h 1290069"/>
              <a:gd name="connsiteX4591" fmla="*/ 283366 w 1027267"/>
              <a:gd name="connsiteY4591" fmla="*/ 108146 h 1290069"/>
              <a:gd name="connsiteX4592" fmla="*/ 271732 w 1027267"/>
              <a:gd name="connsiteY4592" fmla="*/ 64865 h 1290069"/>
              <a:gd name="connsiteX4593" fmla="*/ 287976 w 1027267"/>
              <a:gd name="connsiteY4593" fmla="*/ 61856 h 1290069"/>
              <a:gd name="connsiteX4594" fmla="*/ 285859 w 1027267"/>
              <a:gd name="connsiteY4594" fmla="*/ 42344 h 1290069"/>
              <a:gd name="connsiteX4595" fmla="*/ 285524 w 1027267"/>
              <a:gd name="connsiteY4595" fmla="*/ 28819 h 1290069"/>
              <a:gd name="connsiteX4596" fmla="*/ 294752 w 1027267"/>
              <a:gd name="connsiteY4596" fmla="*/ 24344 h 1290069"/>
              <a:gd name="connsiteX4597" fmla="*/ 301463 w 1027267"/>
              <a:gd name="connsiteY4597" fmla="*/ 202 h 129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</a:cxnLst>
            <a:rect l="l" t="t" r="r" b="b"/>
            <a:pathLst>
              <a:path w="1027267" h="1290069">
                <a:moveTo>
                  <a:pt x="934636" y="1281137"/>
                </a:moveTo>
                <a:lnTo>
                  <a:pt x="938143" y="1290069"/>
                </a:lnTo>
                <a:lnTo>
                  <a:pt x="935958" y="1290069"/>
                </a:lnTo>
                <a:lnTo>
                  <a:pt x="933282" y="1281680"/>
                </a:lnTo>
                <a:cubicBezTo>
                  <a:pt x="933093" y="1280948"/>
                  <a:pt x="934247" y="1280528"/>
                  <a:pt x="934636" y="1281137"/>
                </a:cubicBezTo>
                <a:close/>
                <a:moveTo>
                  <a:pt x="665438" y="1279876"/>
                </a:moveTo>
                <a:cubicBezTo>
                  <a:pt x="665768" y="1278946"/>
                  <a:pt x="666955" y="1279266"/>
                  <a:pt x="667029" y="1280161"/>
                </a:cubicBezTo>
                <a:lnTo>
                  <a:pt x="667357" y="1290069"/>
                </a:lnTo>
                <a:lnTo>
                  <a:pt x="664828" y="1290069"/>
                </a:lnTo>
                <a:close/>
                <a:moveTo>
                  <a:pt x="511291" y="1277592"/>
                </a:moveTo>
                <a:cubicBezTo>
                  <a:pt x="512625" y="1277346"/>
                  <a:pt x="514119" y="1277740"/>
                  <a:pt x="515471" y="1277819"/>
                </a:cubicBezTo>
                <a:cubicBezTo>
                  <a:pt x="517493" y="1277938"/>
                  <a:pt x="519435" y="1278024"/>
                  <a:pt x="521399" y="1278519"/>
                </a:cubicBezTo>
                <a:cubicBezTo>
                  <a:pt x="523358" y="1279019"/>
                  <a:pt x="522391" y="1282103"/>
                  <a:pt x="520436" y="1281516"/>
                </a:cubicBezTo>
                <a:cubicBezTo>
                  <a:pt x="518681" y="1280991"/>
                  <a:pt x="516853" y="1280912"/>
                  <a:pt x="515040" y="1280722"/>
                </a:cubicBezTo>
                <a:cubicBezTo>
                  <a:pt x="513521" y="1280571"/>
                  <a:pt x="511890" y="1280470"/>
                  <a:pt x="510700" y="1279406"/>
                </a:cubicBezTo>
                <a:cubicBezTo>
                  <a:pt x="509972" y="1278759"/>
                  <a:pt x="510432" y="1277741"/>
                  <a:pt x="511291" y="1277592"/>
                </a:cubicBezTo>
                <a:close/>
                <a:moveTo>
                  <a:pt x="572206" y="1270154"/>
                </a:moveTo>
                <a:cubicBezTo>
                  <a:pt x="575335" y="1271773"/>
                  <a:pt x="576145" y="1275762"/>
                  <a:pt x="576991" y="1278909"/>
                </a:cubicBezTo>
                <a:cubicBezTo>
                  <a:pt x="577555" y="1280993"/>
                  <a:pt x="578105" y="1283100"/>
                  <a:pt x="578860" y="1285124"/>
                </a:cubicBezTo>
                <a:cubicBezTo>
                  <a:pt x="579238" y="1286137"/>
                  <a:pt x="579666" y="1286762"/>
                  <a:pt x="579315" y="1287791"/>
                </a:cubicBezTo>
                <a:cubicBezTo>
                  <a:pt x="579266" y="1287937"/>
                  <a:pt x="579107" y="1288087"/>
                  <a:pt x="578946" y="1288098"/>
                </a:cubicBezTo>
                <a:cubicBezTo>
                  <a:pt x="576778" y="1288208"/>
                  <a:pt x="575791" y="1285269"/>
                  <a:pt x="575216" y="1283517"/>
                </a:cubicBezTo>
                <a:cubicBezTo>
                  <a:pt x="574561" y="1281524"/>
                  <a:pt x="574032" y="1279488"/>
                  <a:pt x="573332" y="1277510"/>
                </a:cubicBezTo>
                <a:cubicBezTo>
                  <a:pt x="572556" y="1275331"/>
                  <a:pt x="571402" y="1273339"/>
                  <a:pt x="570957" y="1271074"/>
                </a:cubicBezTo>
                <a:cubicBezTo>
                  <a:pt x="570827" y="1270417"/>
                  <a:pt x="571631" y="1269854"/>
                  <a:pt x="572206" y="1270154"/>
                </a:cubicBezTo>
                <a:close/>
                <a:moveTo>
                  <a:pt x="507022" y="1269191"/>
                </a:moveTo>
                <a:cubicBezTo>
                  <a:pt x="508903" y="1269221"/>
                  <a:pt x="510797" y="1269242"/>
                  <a:pt x="512679" y="1269342"/>
                </a:cubicBezTo>
                <a:cubicBezTo>
                  <a:pt x="514082" y="1269415"/>
                  <a:pt x="515696" y="1269247"/>
                  <a:pt x="516697" y="1270398"/>
                </a:cubicBezTo>
                <a:cubicBezTo>
                  <a:pt x="516990" y="1270734"/>
                  <a:pt x="516961" y="1271233"/>
                  <a:pt x="516564" y="1271476"/>
                </a:cubicBezTo>
                <a:cubicBezTo>
                  <a:pt x="515320" y="1272267"/>
                  <a:pt x="513725" y="1271873"/>
                  <a:pt x="512324" y="1271727"/>
                </a:cubicBezTo>
                <a:cubicBezTo>
                  <a:pt x="510356" y="1271516"/>
                  <a:pt x="508463" y="1271283"/>
                  <a:pt x="506650" y="1270431"/>
                </a:cubicBezTo>
                <a:cubicBezTo>
                  <a:pt x="506012" y="1270131"/>
                  <a:pt x="506397" y="1269178"/>
                  <a:pt x="507022" y="1269191"/>
                </a:cubicBezTo>
                <a:close/>
                <a:moveTo>
                  <a:pt x="1000947" y="1258387"/>
                </a:moveTo>
                <a:cubicBezTo>
                  <a:pt x="1001525" y="1258107"/>
                  <a:pt x="1001903" y="1258879"/>
                  <a:pt x="1001610" y="1259318"/>
                </a:cubicBezTo>
                <a:cubicBezTo>
                  <a:pt x="997419" y="1265361"/>
                  <a:pt x="992501" y="1270544"/>
                  <a:pt x="988943" y="1277057"/>
                </a:cubicBezTo>
                <a:lnTo>
                  <a:pt x="982133" y="1290069"/>
                </a:lnTo>
                <a:lnTo>
                  <a:pt x="977923" y="1290069"/>
                </a:lnTo>
                <a:lnTo>
                  <a:pt x="978341" y="1289300"/>
                </a:lnTo>
                <a:cubicBezTo>
                  <a:pt x="983790" y="1278678"/>
                  <a:pt x="989635" y="1263809"/>
                  <a:pt x="1000947" y="1258387"/>
                </a:cubicBezTo>
                <a:close/>
                <a:moveTo>
                  <a:pt x="675400" y="1254658"/>
                </a:moveTo>
                <a:lnTo>
                  <a:pt x="676796" y="1290069"/>
                </a:lnTo>
                <a:lnTo>
                  <a:pt x="673221" y="1290069"/>
                </a:lnTo>
                <a:lnTo>
                  <a:pt x="674550" y="1254870"/>
                </a:lnTo>
                <a:cubicBezTo>
                  <a:pt x="674547" y="1254406"/>
                  <a:pt x="675237" y="1254134"/>
                  <a:pt x="675400" y="1254658"/>
                </a:cubicBezTo>
                <a:close/>
                <a:moveTo>
                  <a:pt x="567636" y="1242438"/>
                </a:moveTo>
                <a:cubicBezTo>
                  <a:pt x="570415" y="1240748"/>
                  <a:pt x="573590" y="1240644"/>
                  <a:pt x="577090" y="1243119"/>
                </a:cubicBezTo>
                <a:cubicBezTo>
                  <a:pt x="585877" y="1249332"/>
                  <a:pt x="591706" y="1258163"/>
                  <a:pt x="595628" y="1267977"/>
                </a:cubicBezTo>
                <a:lnTo>
                  <a:pt x="600729" y="1290069"/>
                </a:lnTo>
                <a:lnTo>
                  <a:pt x="596911" y="1290069"/>
                </a:lnTo>
                <a:lnTo>
                  <a:pt x="589861" y="1262795"/>
                </a:lnTo>
                <a:cubicBezTo>
                  <a:pt x="587451" y="1258569"/>
                  <a:pt x="576490" y="1240877"/>
                  <a:pt x="570290" y="1244677"/>
                </a:cubicBezTo>
                <a:cubicBezTo>
                  <a:pt x="560764" y="1250532"/>
                  <a:pt x="556376" y="1267696"/>
                  <a:pt x="559224" y="1277813"/>
                </a:cubicBezTo>
                <a:cubicBezTo>
                  <a:pt x="560065" y="1280808"/>
                  <a:pt x="561435" y="1284346"/>
                  <a:pt x="562232" y="1287912"/>
                </a:cubicBezTo>
                <a:lnTo>
                  <a:pt x="562144" y="1290069"/>
                </a:lnTo>
                <a:lnTo>
                  <a:pt x="559189" y="1290069"/>
                </a:lnTo>
                <a:lnTo>
                  <a:pt x="559226" y="1289869"/>
                </a:lnTo>
                <a:cubicBezTo>
                  <a:pt x="558077" y="1284502"/>
                  <a:pt x="555701" y="1279198"/>
                  <a:pt x="555172" y="1273718"/>
                </a:cubicBezTo>
                <a:cubicBezTo>
                  <a:pt x="554511" y="1266860"/>
                  <a:pt x="559296" y="1247509"/>
                  <a:pt x="567636" y="1242438"/>
                </a:cubicBezTo>
                <a:close/>
                <a:moveTo>
                  <a:pt x="693939" y="1236514"/>
                </a:moveTo>
                <a:cubicBezTo>
                  <a:pt x="697817" y="1251711"/>
                  <a:pt x="694126" y="1267864"/>
                  <a:pt x="692390" y="1283093"/>
                </a:cubicBezTo>
                <a:lnTo>
                  <a:pt x="691343" y="1290069"/>
                </a:lnTo>
                <a:lnTo>
                  <a:pt x="687032" y="1290069"/>
                </a:lnTo>
                <a:lnTo>
                  <a:pt x="688560" y="1282359"/>
                </a:lnTo>
                <a:cubicBezTo>
                  <a:pt x="690676" y="1267027"/>
                  <a:pt x="692254" y="1252174"/>
                  <a:pt x="692593" y="1236684"/>
                </a:cubicBezTo>
                <a:cubicBezTo>
                  <a:pt x="692607" y="1235912"/>
                  <a:pt x="693741" y="1235746"/>
                  <a:pt x="693939" y="1236514"/>
                </a:cubicBezTo>
                <a:close/>
                <a:moveTo>
                  <a:pt x="258088" y="1226380"/>
                </a:moveTo>
                <a:lnTo>
                  <a:pt x="263700" y="1229660"/>
                </a:lnTo>
                <a:lnTo>
                  <a:pt x="263245" y="1230444"/>
                </a:lnTo>
                <a:cubicBezTo>
                  <a:pt x="261431" y="1229576"/>
                  <a:pt x="259181" y="1228778"/>
                  <a:pt x="257247" y="1228288"/>
                </a:cubicBezTo>
                <a:cubicBezTo>
                  <a:pt x="255880" y="1227942"/>
                  <a:pt x="254169" y="1228040"/>
                  <a:pt x="252907" y="1227497"/>
                </a:cubicBezTo>
                <a:cubicBezTo>
                  <a:pt x="252628" y="1227378"/>
                  <a:pt x="252365" y="1227016"/>
                  <a:pt x="252595" y="1226715"/>
                </a:cubicBezTo>
                <a:cubicBezTo>
                  <a:pt x="253790" y="1225155"/>
                  <a:pt x="256534" y="1225909"/>
                  <a:pt x="258088" y="1226380"/>
                </a:cubicBezTo>
                <a:close/>
                <a:moveTo>
                  <a:pt x="667675" y="1221702"/>
                </a:moveTo>
                <a:cubicBezTo>
                  <a:pt x="671497" y="1223385"/>
                  <a:pt x="672497" y="1228853"/>
                  <a:pt x="672960" y="1232613"/>
                </a:cubicBezTo>
                <a:cubicBezTo>
                  <a:pt x="673589" y="1237798"/>
                  <a:pt x="674151" y="1243210"/>
                  <a:pt x="674193" y="1248428"/>
                </a:cubicBezTo>
                <a:cubicBezTo>
                  <a:pt x="674197" y="1249102"/>
                  <a:pt x="673251" y="1249310"/>
                  <a:pt x="672935" y="1248735"/>
                </a:cubicBezTo>
                <a:cubicBezTo>
                  <a:pt x="670605" y="1244427"/>
                  <a:pt x="670933" y="1239071"/>
                  <a:pt x="670181" y="1234364"/>
                </a:cubicBezTo>
                <a:cubicBezTo>
                  <a:pt x="669764" y="1231743"/>
                  <a:pt x="669377" y="1228891"/>
                  <a:pt x="668162" y="1226489"/>
                </a:cubicBezTo>
                <a:cubicBezTo>
                  <a:pt x="667457" y="1225093"/>
                  <a:pt x="666898" y="1224022"/>
                  <a:pt x="666635" y="1222495"/>
                </a:cubicBezTo>
                <a:cubicBezTo>
                  <a:pt x="666538" y="1221926"/>
                  <a:pt x="667177" y="1221490"/>
                  <a:pt x="667675" y="1221702"/>
                </a:cubicBezTo>
                <a:close/>
                <a:moveTo>
                  <a:pt x="550570" y="1221021"/>
                </a:moveTo>
                <a:lnTo>
                  <a:pt x="550570" y="1221021"/>
                </a:lnTo>
                <a:cubicBezTo>
                  <a:pt x="554348" y="1221070"/>
                  <a:pt x="559108" y="1221155"/>
                  <a:pt x="562729" y="1222286"/>
                </a:cubicBezTo>
                <a:cubicBezTo>
                  <a:pt x="565685" y="1223205"/>
                  <a:pt x="569377" y="1224258"/>
                  <a:pt x="571486" y="1226629"/>
                </a:cubicBezTo>
                <a:cubicBezTo>
                  <a:pt x="571963" y="1227164"/>
                  <a:pt x="571749" y="1228114"/>
                  <a:pt x="570934" y="1228119"/>
                </a:cubicBezTo>
                <a:cubicBezTo>
                  <a:pt x="567423" y="1228170"/>
                  <a:pt x="564269" y="1225595"/>
                  <a:pt x="560878" y="1224816"/>
                </a:cubicBezTo>
                <a:cubicBezTo>
                  <a:pt x="557370" y="1224004"/>
                  <a:pt x="553205" y="1224430"/>
                  <a:pt x="550181" y="1222231"/>
                </a:cubicBezTo>
                <a:cubicBezTo>
                  <a:pt x="549641" y="1221838"/>
                  <a:pt x="549901" y="1221012"/>
                  <a:pt x="550570" y="1221021"/>
                </a:cubicBezTo>
                <a:close/>
                <a:moveTo>
                  <a:pt x="594641" y="1216284"/>
                </a:moveTo>
                <a:cubicBezTo>
                  <a:pt x="596408" y="1216294"/>
                  <a:pt x="598087" y="1216236"/>
                  <a:pt x="599514" y="1217421"/>
                </a:cubicBezTo>
                <a:cubicBezTo>
                  <a:pt x="599848" y="1217702"/>
                  <a:pt x="599877" y="1218359"/>
                  <a:pt x="599463" y="1218585"/>
                </a:cubicBezTo>
                <a:cubicBezTo>
                  <a:pt x="597655" y="1219548"/>
                  <a:pt x="595633" y="1219149"/>
                  <a:pt x="593654" y="1218989"/>
                </a:cubicBezTo>
                <a:cubicBezTo>
                  <a:pt x="591945" y="1218854"/>
                  <a:pt x="590419" y="1218836"/>
                  <a:pt x="588978" y="1217815"/>
                </a:cubicBezTo>
                <a:cubicBezTo>
                  <a:pt x="588601" y="1217551"/>
                  <a:pt x="588683" y="1216931"/>
                  <a:pt x="589101" y="1216759"/>
                </a:cubicBezTo>
                <a:cubicBezTo>
                  <a:pt x="590875" y="1216002"/>
                  <a:pt x="592744" y="1216265"/>
                  <a:pt x="594641" y="1216284"/>
                </a:cubicBezTo>
                <a:close/>
                <a:moveTo>
                  <a:pt x="686961" y="1216264"/>
                </a:moveTo>
                <a:cubicBezTo>
                  <a:pt x="688626" y="1218020"/>
                  <a:pt x="689283" y="1219956"/>
                  <a:pt x="689862" y="1222283"/>
                </a:cubicBezTo>
                <a:cubicBezTo>
                  <a:pt x="690664" y="1225502"/>
                  <a:pt x="691847" y="1228532"/>
                  <a:pt x="692830" y="1231685"/>
                </a:cubicBezTo>
                <a:cubicBezTo>
                  <a:pt x="693091" y="1232523"/>
                  <a:pt x="691967" y="1232852"/>
                  <a:pt x="691452" y="1232369"/>
                </a:cubicBezTo>
                <a:cubicBezTo>
                  <a:pt x="689622" y="1230655"/>
                  <a:pt x="688795" y="1228200"/>
                  <a:pt x="688086" y="1225862"/>
                </a:cubicBezTo>
                <a:cubicBezTo>
                  <a:pt x="687170" y="1222862"/>
                  <a:pt x="686155" y="1219901"/>
                  <a:pt x="686002" y="1216761"/>
                </a:cubicBezTo>
                <a:cubicBezTo>
                  <a:pt x="685984" y="1216310"/>
                  <a:pt x="686579" y="1215861"/>
                  <a:pt x="686961" y="1216264"/>
                </a:cubicBezTo>
                <a:close/>
                <a:moveTo>
                  <a:pt x="560089" y="1214367"/>
                </a:moveTo>
                <a:cubicBezTo>
                  <a:pt x="563510" y="1212486"/>
                  <a:pt x="568331" y="1213632"/>
                  <a:pt x="571957" y="1214391"/>
                </a:cubicBezTo>
                <a:cubicBezTo>
                  <a:pt x="574314" y="1214887"/>
                  <a:pt x="581734" y="1215671"/>
                  <a:pt x="582027" y="1218897"/>
                </a:cubicBezTo>
                <a:cubicBezTo>
                  <a:pt x="582051" y="1219177"/>
                  <a:pt x="581921" y="1219421"/>
                  <a:pt x="581667" y="1219551"/>
                </a:cubicBezTo>
                <a:cubicBezTo>
                  <a:pt x="580249" y="1220236"/>
                  <a:pt x="579090" y="1219418"/>
                  <a:pt x="577720" y="1218941"/>
                </a:cubicBezTo>
                <a:cubicBezTo>
                  <a:pt x="575650" y="1218222"/>
                  <a:pt x="573537" y="1217601"/>
                  <a:pt x="571397" y="1217127"/>
                </a:cubicBezTo>
                <a:cubicBezTo>
                  <a:pt x="567727" y="1216315"/>
                  <a:pt x="564021" y="1216017"/>
                  <a:pt x="560325" y="1215418"/>
                </a:cubicBezTo>
                <a:cubicBezTo>
                  <a:pt x="559860" y="1215339"/>
                  <a:pt x="559628" y="1214610"/>
                  <a:pt x="560089" y="1214367"/>
                </a:cubicBezTo>
                <a:close/>
                <a:moveTo>
                  <a:pt x="681437" y="1213031"/>
                </a:moveTo>
                <a:cubicBezTo>
                  <a:pt x="683536" y="1224238"/>
                  <a:pt x="687353" y="1234274"/>
                  <a:pt x="687506" y="1245846"/>
                </a:cubicBezTo>
                <a:cubicBezTo>
                  <a:pt x="687648" y="1256311"/>
                  <a:pt x="687033" y="1266759"/>
                  <a:pt x="686693" y="1277214"/>
                </a:cubicBezTo>
                <a:lnTo>
                  <a:pt x="685101" y="1290069"/>
                </a:lnTo>
                <a:lnTo>
                  <a:pt x="681622" y="1290069"/>
                </a:lnTo>
                <a:lnTo>
                  <a:pt x="683242" y="1267889"/>
                </a:lnTo>
                <a:cubicBezTo>
                  <a:pt x="683782" y="1256521"/>
                  <a:pt x="684884" y="1244727"/>
                  <a:pt x="683254" y="1233385"/>
                </a:cubicBezTo>
                <a:cubicBezTo>
                  <a:pt x="682278" y="1226575"/>
                  <a:pt x="679453" y="1220010"/>
                  <a:pt x="680476" y="1213079"/>
                </a:cubicBezTo>
                <a:cubicBezTo>
                  <a:pt x="680551" y="1212548"/>
                  <a:pt x="681332" y="1212468"/>
                  <a:pt x="681437" y="1213031"/>
                </a:cubicBezTo>
                <a:close/>
                <a:moveTo>
                  <a:pt x="808849" y="1212994"/>
                </a:moveTo>
                <a:cubicBezTo>
                  <a:pt x="810240" y="1212019"/>
                  <a:pt x="811473" y="1214253"/>
                  <a:pt x="810171" y="1215239"/>
                </a:cubicBezTo>
                <a:cubicBezTo>
                  <a:pt x="807888" y="1216992"/>
                  <a:pt x="805349" y="1218298"/>
                  <a:pt x="802809" y="1219634"/>
                </a:cubicBezTo>
                <a:cubicBezTo>
                  <a:pt x="800411" y="1220914"/>
                  <a:pt x="798040" y="1222770"/>
                  <a:pt x="795381" y="1223425"/>
                </a:cubicBezTo>
                <a:cubicBezTo>
                  <a:pt x="795149" y="1223484"/>
                  <a:pt x="794913" y="1223208"/>
                  <a:pt x="795012" y="1222985"/>
                </a:cubicBezTo>
                <a:cubicBezTo>
                  <a:pt x="796076" y="1220638"/>
                  <a:pt x="798357" y="1219380"/>
                  <a:pt x="800522" y="1218117"/>
                </a:cubicBezTo>
                <a:lnTo>
                  <a:pt x="800523" y="1218117"/>
                </a:lnTo>
                <a:cubicBezTo>
                  <a:pt x="803347" y="1216475"/>
                  <a:pt x="806161" y="1214854"/>
                  <a:pt x="808849" y="1212994"/>
                </a:cubicBezTo>
                <a:close/>
                <a:moveTo>
                  <a:pt x="586424" y="1209318"/>
                </a:moveTo>
                <a:cubicBezTo>
                  <a:pt x="588675" y="1209194"/>
                  <a:pt x="591103" y="1209317"/>
                  <a:pt x="593090" y="1210530"/>
                </a:cubicBezTo>
                <a:cubicBezTo>
                  <a:pt x="594710" y="1211513"/>
                  <a:pt x="593212" y="1213719"/>
                  <a:pt x="591579" y="1212956"/>
                </a:cubicBezTo>
                <a:cubicBezTo>
                  <a:pt x="589228" y="1211864"/>
                  <a:pt x="586751" y="1211958"/>
                  <a:pt x="584214" y="1211951"/>
                </a:cubicBezTo>
                <a:cubicBezTo>
                  <a:pt x="582006" y="1211933"/>
                  <a:pt x="580131" y="1211545"/>
                  <a:pt x="578090" y="1210750"/>
                </a:cubicBezTo>
                <a:cubicBezTo>
                  <a:pt x="577639" y="1210577"/>
                  <a:pt x="577922" y="1209905"/>
                  <a:pt x="578359" y="1209974"/>
                </a:cubicBezTo>
                <a:cubicBezTo>
                  <a:pt x="580921" y="1210415"/>
                  <a:pt x="583846" y="1209466"/>
                  <a:pt x="586424" y="1209318"/>
                </a:cubicBezTo>
                <a:close/>
                <a:moveTo>
                  <a:pt x="544179" y="1207704"/>
                </a:moveTo>
                <a:cubicBezTo>
                  <a:pt x="546067" y="1207348"/>
                  <a:pt x="549157" y="1206484"/>
                  <a:pt x="550809" y="1207814"/>
                </a:cubicBezTo>
                <a:cubicBezTo>
                  <a:pt x="551606" y="1208454"/>
                  <a:pt x="551474" y="1209532"/>
                  <a:pt x="550491" y="1209877"/>
                </a:cubicBezTo>
                <a:cubicBezTo>
                  <a:pt x="549478" y="1210243"/>
                  <a:pt x="548467" y="1209930"/>
                  <a:pt x="547395" y="1209997"/>
                </a:cubicBezTo>
                <a:cubicBezTo>
                  <a:pt x="545847" y="1210108"/>
                  <a:pt x="544310" y="1210323"/>
                  <a:pt x="542780" y="1210562"/>
                </a:cubicBezTo>
                <a:cubicBezTo>
                  <a:pt x="540685" y="1210888"/>
                  <a:pt x="538759" y="1211142"/>
                  <a:pt x="536647" y="1210762"/>
                </a:cubicBezTo>
                <a:cubicBezTo>
                  <a:pt x="536091" y="1210662"/>
                  <a:pt x="536143" y="1209864"/>
                  <a:pt x="536624" y="1209707"/>
                </a:cubicBezTo>
                <a:cubicBezTo>
                  <a:pt x="539108" y="1208916"/>
                  <a:pt x="541611" y="1208184"/>
                  <a:pt x="544179" y="1207704"/>
                </a:cubicBezTo>
                <a:close/>
                <a:moveTo>
                  <a:pt x="599395" y="1207336"/>
                </a:moveTo>
                <a:cubicBezTo>
                  <a:pt x="601160" y="1206456"/>
                  <a:pt x="603228" y="1206825"/>
                  <a:pt x="605036" y="1207483"/>
                </a:cubicBezTo>
                <a:cubicBezTo>
                  <a:pt x="606268" y="1207927"/>
                  <a:pt x="605842" y="1210037"/>
                  <a:pt x="604558" y="1210023"/>
                </a:cubicBezTo>
                <a:cubicBezTo>
                  <a:pt x="602862" y="1209994"/>
                  <a:pt x="601079" y="1209446"/>
                  <a:pt x="599490" y="1208850"/>
                </a:cubicBezTo>
                <a:cubicBezTo>
                  <a:pt x="598902" y="1208630"/>
                  <a:pt x="598830" y="1207621"/>
                  <a:pt x="599395" y="1207336"/>
                </a:cubicBezTo>
                <a:close/>
                <a:moveTo>
                  <a:pt x="221111" y="1206186"/>
                </a:moveTo>
                <a:lnTo>
                  <a:pt x="220570" y="1206919"/>
                </a:lnTo>
                <a:lnTo>
                  <a:pt x="220717" y="1206348"/>
                </a:lnTo>
                <a:close/>
                <a:moveTo>
                  <a:pt x="134628" y="1201063"/>
                </a:moveTo>
                <a:cubicBezTo>
                  <a:pt x="131873" y="1201677"/>
                  <a:pt x="130144" y="1203648"/>
                  <a:pt x="132109" y="1207512"/>
                </a:cubicBezTo>
                <a:cubicBezTo>
                  <a:pt x="133510" y="1210262"/>
                  <a:pt x="135285" y="1212560"/>
                  <a:pt x="137457" y="1214735"/>
                </a:cubicBezTo>
                <a:cubicBezTo>
                  <a:pt x="138431" y="1215711"/>
                  <a:pt x="138251" y="1217564"/>
                  <a:pt x="136643" y="1217730"/>
                </a:cubicBezTo>
                <a:cubicBezTo>
                  <a:pt x="125705" y="1218846"/>
                  <a:pt x="116691" y="1211690"/>
                  <a:pt x="106027" y="1211140"/>
                </a:cubicBezTo>
                <a:cubicBezTo>
                  <a:pt x="103622" y="1211017"/>
                  <a:pt x="89779" y="1212224"/>
                  <a:pt x="95269" y="1217473"/>
                </a:cubicBezTo>
                <a:cubicBezTo>
                  <a:pt x="96320" y="1218478"/>
                  <a:pt x="96922" y="1219109"/>
                  <a:pt x="97851" y="1220221"/>
                </a:cubicBezTo>
                <a:cubicBezTo>
                  <a:pt x="99310" y="1221972"/>
                  <a:pt x="98823" y="1224337"/>
                  <a:pt x="97974" y="1226167"/>
                </a:cubicBezTo>
                <a:cubicBezTo>
                  <a:pt x="95553" y="1231382"/>
                  <a:pt x="85863" y="1229384"/>
                  <a:pt x="81761" y="1228522"/>
                </a:cubicBezTo>
                <a:cubicBezTo>
                  <a:pt x="69354" y="1225913"/>
                  <a:pt x="56379" y="1222419"/>
                  <a:pt x="46614" y="1232692"/>
                </a:cubicBezTo>
                <a:cubicBezTo>
                  <a:pt x="57313" y="1238265"/>
                  <a:pt x="45355" y="1245097"/>
                  <a:pt x="38299" y="1249351"/>
                </a:cubicBezTo>
                <a:cubicBezTo>
                  <a:pt x="36557" y="1250403"/>
                  <a:pt x="32837" y="1252288"/>
                  <a:pt x="32050" y="1254787"/>
                </a:cubicBezTo>
                <a:cubicBezTo>
                  <a:pt x="33639" y="1253485"/>
                  <a:pt x="36642" y="1253074"/>
                  <a:pt x="38259" y="1252858"/>
                </a:cubicBezTo>
                <a:cubicBezTo>
                  <a:pt x="46364" y="1251774"/>
                  <a:pt x="53736" y="1251020"/>
                  <a:pt x="61701" y="1248918"/>
                </a:cubicBezTo>
                <a:cubicBezTo>
                  <a:pt x="70995" y="1246463"/>
                  <a:pt x="80779" y="1244415"/>
                  <a:pt x="90399" y="1243576"/>
                </a:cubicBezTo>
                <a:cubicBezTo>
                  <a:pt x="93605" y="1243296"/>
                  <a:pt x="96823" y="1243150"/>
                  <a:pt x="100042" y="1243078"/>
                </a:cubicBezTo>
                <a:cubicBezTo>
                  <a:pt x="109029" y="1242574"/>
                  <a:pt x="118027" y="1242044"/>
                  <a:pt x="127074" y="1241537"/>
                </a:cubicBezTo>
                <a:cubicBezTo>
                  <a:pt x="125057" y="1240644"/>
                  <a:pt x="123054" y="1239708"/>
                  <a:pt x="121050" y="1238757"/>
                </a:cubicBezTo>
                <a:cubicBezTo>
                  <a:pt x="117695" y="1237167"/>
                  <a:pt x="113524" y="1236389"/>
                  <a:pt x="110783" y="1233885"/>
                </a:cubicBezTo>
                <a:cubicBezTo>
                  <a:pt x="110307" y="1233450"/>
                  <a:pt x="110734" y="1232710"/>
                  <a:pt x="111250" y="1232598"/>
                </a:cubicBezTo>
                <a:cubicBezTo>
                  <a:pt x="116654" y="1231440"/>
                  <a:pt x="124346" y="1237315"/>
                  <a:pt x="129043" y="1239444"/>
                </a:cubicBezTo>
                <a:cubicBezTo>
                  <a:pt x="130616" y="1240157"/>
                  <a:pt x="132114" y="1240719"/>
                  <a:pt x="133585" y="1241189"/>
                </a:cubicBezTo>
                <a:cubicBezTo>
                  <a:pt x="140597" y="1240820"/>
                  <a:pt x="147615" y="1240484"/>
                  <a:pt x="154635" y="1240256"/>
                </a:cubicBezTo>
                <a:cubicBezTo>
                  <a:pt x="147695" y="1237324"/>
                  <a:pt x="141432" y="1232702"/>
                  <a:pt x="134882" y="1228280"/>
                </a:cubicBezTo>
                <a:cubicBezTo>
                  <a:pt x="134434" y="1227978"/>
                  <a:pt x="134601" y="1227211"/>
                  <a:pt x="135141" y="1227146"/>
                </a:cubicBezTo>
                <a:cubicBezTo>
                  <a:pt x="140406" y="1226516"/>
                  <a:pt x="144330" y="1231323"/>
                  <a:pt x="148233" y="1234223"/>
                </a:cubicBezTo>
                <a:cubicBezTo>
                  <a:pt x="152261" y="1237218"/>
                  <a:pt x="156826" y="1238848"/>
                  <a:pt x="161556" y="1240054"/>
                </a:cubicBezTo>
                <a:cubicBezTo>
                  <a:pt x="168617" y="1239894"/>
                  <a:pt x="175674" y="1239837"/>
                  <a:pt x="182719" y="1239955"/>
                </a:cubicBezTo>
                <a:cubicBezTo>
                  <a:pt x="171871" y="1234077"/>
                  <a:pt x="162038" y="1226864"/>
                  <a:pt x="154549" y="1216692"/>
                </a:cubicBezTo>
                <a:lnTo>
                  <a:pt x="154548" y="1216692"/>
                </a:lnTo>
                <a:cubicBezTo>
                  <a:pt x="151122" y="1212037"/>
                  <a:pt x="148025" y="1206195"/>
                  <a:pt x="143292" y="1202741"/>
                </a:cubicBezTo>
                <a:cubicBezTo>
                  <a:pt x="141160" y="1201187"/>
                  <a:pt x="137381" y="1200448"/>
                  <a:pt x="134628" y="1201063"/>
                </a:cubicBezTo>
                <a:close/>
                <a:moveTo>
                  <a:pt x="817482" y="1197283"/>
                </a:moveTo>
                <a:cubicBezTo>
                  <a:pt x="817803" y="1197473"/>
                  <a:pt x="818040" y="1197805"/>
                  <a:pt x="818168" y="1198184"/>
                </a:cubicBezTo>
                <a:cubicBezTo>
                  <a:pt x="818424" y="1198940"/>
                  <a:pt x="818245" y="1199880"/>
                  <a:pt x="817374" y="1200122"/>
                </a:cubicBezTo>
                <a:cubicBezTo>
                  <a:pt x="817374" y="1200122"/>
                  <a:pt x="817381" y="1200130"/>
                  <a:pt x="817381" y="1200130"/>
                </a:cubicBezTo>
                <a:cubicBezTo>
                  <a:pt x="813917" y="1201926"/>
                  <a:pt x="810760" y="1204233"/>
                  <a:pt x="807722" y="1206668"/>
                </a:cubicBezTo>
                <a:lnTo>
                  <a:pt x="807720" y="1206669"/>
                </a:lnTo>
                <a:cubicBezTo>
                  <a:pt x="805210" y="1208691"/>
                  <a:pt x="802657" y="1211387"/>
                  <a:pt x="799498" y="1212270"/>
                </a:cubicBezTo>
                <a:cubicBezTo>
                  <a:pt x="799171" y="1212366"/>
                  <a:pt x="798807" y="1212024"/>
                  <a:pt x="798993" y="1211684"/>
                </a:cubicBezTo>
                <a:cubicBezTo>
                  <a:pt x="800577" y="1208913"/>
                  <a:pt x="803545" y="1206834"/>
                  <a:pt x="805955" y="1204797"/>
                </a:cubicBezTo>
                <a:cubicBezTo>
                  <a:pt x="809229" y="1202018"/>
                  <a:pt x="812521" y="1199323"/>
                  <a:pt x="816330" y="1197308"/>
                </a:cubicBezTo>
                <a:cubicBezTo>
                  <a:pt x="816772" y="1197076"/>
                  <a:pt x="817167" y="1197104"/>
                  <a:pt x="817482" y="1197283"/>
                </a:cubicBezTo>
                <a:close/>
                <a:moveTo>
                  <a:pt x="165933" y="1194898"/>
                </a:moveTo>
                <a:lnTo>
                  <a:pt x="166155" y="1195002"/>
                </a:lnTo>
                <a:lnTo>
                  <a:pt x="165842" y="1194990"/>
                </a:lnTo>
                <a:close/>
                <a:moveTo>
                  <a:pt x="673014" y="1189917"/>
                </a:moveTo>
                <a:cubicBezTo>
                  <a:pt x="675907" y="1190667"/>
                  <a:pt x="677771" y="1196335"/>
                  <a:pt x="678765" y="1198789"/>
                </a:cubicBezTo>
                <a:cubicBezTo>
                  <a:pt x="680033" y="1201916"/>
                  <a:pt x="682285" y="1206715"/>
                  <a:pt x="680358" y="1209931"/>
                </a:cubicBezTo>
                <a:cubicBezTo>
                  <a:pt x="680216" y="1210155"/>
                  <a:pt x="679903" y="1210072"/>
                  <a:pt x="679787" y="1209870"/>
                </a:cubicBezTo>
                <a:cubicBezTo>
                  <a:pt x="677866" y="1206538"/>
                  <a:pt x="677456" y="1202318"/>
                  <a:pt x="675803" y="1198764"/>
                </a:cubicBezTo>
                <a:cubicBezTo>
                  <a:pt x="674632" y="1196260"/>
                  <a:pt x="671827" y="1193361"/>
                  <a:pt x="671959" y="1190578"/>
                </a:cubicBezTo>
                <a:cubicBezTo>
                  <a:pt x="671983" y="1190027"/>
                  <a:pt x="672539" y="1189789"/>
                  <a:pt x="673013" y="1189917"/>
                </a:cubicBezTo>
                <a:close/>
                <a:moveTo>
                  <a:pt x="987077" y="1189754"/>
                </a:moveTo>
                <a:lnTo>
                  <a:pt x="987202" y="1189778"/>
                </a:lnTo>
                <a:lnTo>
                  <a:pt x="985166" y="1222725"/>
                </a:lnTo>
                <a:cubicBezTo>
                  <a:pt x="986899" y="1218640"/>
                  <a:pt x="989059" y="1214855"/>
                  <a:pt x="991319" y="1211849"/>
                </a:cubicBezTo>
                <a:cubicBezTo>
                  <a:pt x="991682" y="1211377"/>
                  <a:pt x="992487" y="1211730"/>
                  <a:pt x="992385" y="1212322"/>
                </a:cubicBezTo>
                <a:cubicBezTo>
                  <a:pt x="991472" y="1217513"/>
                  <a:pt x="989034" y="1222121"/>
                  <a:pt x="987169" y="1227002"/>
                </a:cubicBezTo>
                <a:cubicBezTo>
                  <a:pt x="985424" y="1231562"/>
                  <a:pt x="984367" y="1236287"/>
                  <a:pt x="983043" y="1240955"/>
                </a:cubicBezTo>
                <a:cubicBezTo>
                  <a:pt x="983020" y="1241111"/>
                  <a:pt x="983007" y="1241274"/>
                  <a:pt x="982984" y="1241431"/>
                </a:cubicBezTo>
                <a:cubicBezTo>
                  <a:pt x="985783" y="1236239"/>
                  <a:pt x="989582" y="1231536"/>
                  <a:pt x="993842" y="1227773"/>
                </a:cubicBezTo>
                <a:cubicBezTo>
                  <a:pt x="994242" y="1227416"/>
                  <a:pt x="995055" y="1227653"/>
                  <a:pt x="994978" y="1228282"/>
                </a:cubicBezTo>
                <a:cubicBezTo>
                  <a:pt x="994351" y="1233462"/>
                  <a:pt x="990297" y="1236577"/>
                  <a:pt x="987435" y="1240656"/>
                </a:cubicBezTo>
                <a:cubicBezTo>
                  <a:pt x="984718" y="1244537"/>
                  <a:pt x="982986" y="1248933"/>
                  <a:pt x="981292" y="1253345"/>
                </a:cubicBezTo>
                <a:cubicBezTo>
                  <a:pt x="979499" y="1265283"/>
                  <a:pt x="977484" y="1277178"/>
                  <a:pt x="975465" y="1289018"/>
                </a:cubicBezTo>
                <a:lnTo>
                  <a:pt x="975271" y="1290069"/>
                </a:lnTo>
                <a:lnTo>
                  <a:pt x="967887" y="1290069"/>
                </a:lnTo>
                <a:lnTo>
                  <a:pt x="968021" y="1276079"/>
                </a:lnTo>
                <a:cubicBezTo>
                  <a:pt x="965804" y="1266617"/>
                  <a:pt x="961988" y="1256693"/>
                  <a:pt x="958055" y="1247809"/>
                </a:cubicBezTo>
                <a:cubicBezTo>
                  <a:pt x="957810" y="1247257"/>
                  <a:pt x="958564" y="1246898"/>
                  <a:pt x="958956" y="1247223"/>
                </a:cubicBezTo>
                <a:cubicBezTo>
                  <a:pt x="962695" y="1250331"/>
                  <a:pt x="963316" y="1254661"/>
                  <a:pt x="965167" y="1259028"/>
                </a:cubicBezTo>
                <a:cubicBezTo>
                  <a:pt x="967811" y="1265279"/>
                  <a:pt x="970833" y="1271638"/>
                  <a:pt x="971718" y="1278440"/>
                </a:cubicBezTo>
                <a:cubicBezTo>
                  <a:pt x="971787" y="1278957"/>
                  <a:pt x="971835" y="1279489"/>
                  <a:pt x="971893" y="1280014"/>
                </a:cubicBezTo>
                <a:close/>
                <a:moveTo>
                  <a:pt x="569643" y="1189143"/>
                </a:moveTo>
                <a:cubicBezTo>
                  <a:pt x="562643" y="1189301"/>
                  <a:pt x="555506" y="1190311"/>
                  <a:pt x="548753" y="1192107"/>
                </a:cubicBezTo>
                <a:cubicBezTo>
                  <a:pt x="530813" y="1196854"/>
                  <a:pt x="518260" y="1212189"/>
                  <a:pt x="500818" y="1218161"/>
                </a:cubicBezTo>
                <a:cubicBezTo>
                  <a:pt x="498976" y="1220234"/>
                  <a:pt x="497105" y="1222271"/>
                  <a:pt x="495232" y="1224308"/>
                </a:cubicBezTo>
                <a:cubicBezTo>
                  <a:pt x="499407" y="1221450"/>
                  <a:pt x="504653" y="1220133"/>
                  <a:pt x="509437" y="1218382"/>
                </a:cubicBezTo>
                <a:cubicBezTo>
                  <a:pt x="516847" y="1215676"/>
                  <a:pt x="524070" y="1210867"/>
                  <a:pt x="531983" y="1209906"/>
                </a:cubicBezTo>
                <a:cubicBezTo>
                  <a:pt x="532904" y="1209787"/>
                  <a:pt x="533323" y="1210925"/>
                  <a:pt x="532533" y="1211421"/>
                </a:cubicBezTo>
                <a:cubicBezTo>
                  <a:pt x="528525" y="1214009"/>
                  <a:pt x="524191" y="1216286"/>
                  <a:pt x="519754" y="1218335"/>
                </a:cubicBezTo>
                <a:cubicBezTo>
                  <a:pt x="527920" y="1217059"/>
                  <a:pt x="536360" y="1216429"/>
                  <a:pt x="544273" y="1218301"/>
                </a:cubicBezTo>
                <a:cubicBezTo>
                  <a:pt x="544890" y="1218444"/>
                  <a:pt x="544854" y="1219401"/>
                  <a:pt x="544195" y="1219426"/>
                </a:cubicBezTo>
                <a:cubicBezTo>
                  <a:pt x="537294" y="1219699"/>
                  <a:pt x="530263" y="1220187"/>
                  <a:pt x="523301" y="1221151"/>
                </a:cubicBezTo>
                <a:cubicBezTo>
                  <a:pt x="516498" y="1222767"/>
                  <a:pt x="509688" y="1224290"/>
                  <a:pt x="503107" y="1226756"/>
                </a:cubicBezTo>
                <a:cubicBezTo>
                  <a:pt x="497083" y="1229027"/>
                  <a:pt x="491525" y="1231938"/>
                  <a:pt x="485909" y="1234890"/>
                </a:cubicBezTo>
                <a:cubicBezTo>
                  <a:pt x="487361" y="1234536"/>
                  <a:pt x="488831" y="1234212"/>
                  <a:pt x="490317" y="1233904"/>
                </a:cubicBezTo>
                <a:lnTo>
                  <a:pt x="490318" y="1233903"/>
                </a:lnTo>
                <a:cubicBezTo>
                  <a:pt x="497655" y="1232431"/>
                  <a:pt x="504671" y="1230275"/>
                  <a:pt x="511789" y="1228006"/>
                </a:cubicBezTo>
                <a:cubicBezTo>
                  <a:pt x="520904" y="1225097"/>
                  <a:pt x="530378" y="1221210"/>
                  <a:pt x="540072" y="1223208"/>
                </a:cubicBezTo>
                <a:cubicBezTo>
                  <a:pt x="549165" y="1225095"/>
                  <a:pt x="557882" y="1228379"/>
                  <a:pt x="566863" y="1230709"/>
                </a:cubicBezTo>
                <a:cubicBezTo>
                  <a:pt x="573616" y="1232455"/>
                  <a:pt x="585191" y="1236219"/>
                  <a:pt x="590742" y="1230322"/>
                </a:cubicBezTo>
                <a:cubicBezTo>
                  <a:pt x="589544" y="1229036"/>
                  <a:pt x="588693" y="1227925"/>
                  <a:pt x="587077" y="1226233"/>
                </a:cubicBezTo>
                <a:cubicBezTo>
                  <a:pt x="585672" y="1224764"/>
                  <a:pt x="586621" y="1222693"/>
                  <a:pt x="588625" y="1222780"/>
                </a:cubicBezTo>
                <a:cubicBezTo>
                  <a:pt x="591929" y="1222920"/>
                  <a:pt x="597399" y="1221975"/>
                  <a:pt x="601755" y="1219794"/>
                </a:cubicBezTo>
                <a:lnTo>
                  <a:pt x="604731" y="1214987"/>
                </a:lnTo>
                <a:lnTo>
                  <a:pt x="600593" y="1214614"/>
                </a:lnTo>
                <a:cubicBezTo>
                  <a:pt x="599380" y="1214508"/>
                  <a:pt x="597939" y="1214616"/>
                  <a:pt x="596894" y="1213889"/>
                </a:cubicBezTo>
                <a:cubicBezTo>
                  <a:pt x="596413" y="1213554"/>
                  <a:pt x="596249" y="1212849"/>
                  <a:pt x="596600" y="1212356"/>
                </a:cubicBezTo>
                <a:lnTo>
                  <a:pt x="596599" y="1212355"/>
                </a:lnTo>
                <a:cubicBezTo>
                  <a:pt x="597571" y="1211002"/>
                  <a:pt x="599410" y="1211118"/>
                  <a:pt x="600915" y="1211220"/>
                </a:cubicBezTo>
                <a:cubicBezTo>
                  <a:pt x="602540" y="1211340"/>
                  <a:pt x="604411" y="1211335"/>
                  <a:pt x="605779" y="1212307"/>
                </a:cubicBezTo>
                <a:lnTo>
                  <a:pt x="605290" y="1214086"/>
                </a:lnTo>
                <a:lnTo>
                  <a:pt x="608197" y="1209391"/>
                </a:lnTo>
                <a:cubicBezTo>
                  <a:pt x="604937" y="1195830"/>
                  <a:pt x="588522" y="1197917"/>
                  <a:pt x="578828" y="1202137"/>
                </a:cubicBezTo>
                <a:cubicBezTo>
                  <a:pt x="576713" y="1203057"/>
                  <a:pt x="574775" y="1200624"/>
                  <a:pt x="576391" y="1198847"/>
                </a:cubicBezTo>
                <a:cubicBezTo>
                  <a:pt x="578623" y="1196396"/>
                  <a:pt x="583204" y="1191328"/>
                  <a:pt x="577543" y="1189910"/>
                </a:cubicBezTo>
                <a:cubicBezTo>
                  <a:pt x="574968" y="1189268"/>
                  <a:pt x="572294" y="1189087"/>
                  <a:pt x="569643" y="1189143"/>
                </a:cubicBezTo>
                <a:close/>
                <a:moveTo>
                  <a:pt x="657336" y="1188366"/>
                </a:moveTo>
                <a:cubicBezTo>
                  <a:pt x="659548" y="1190160"/>
                  <a:pt x="660801" y="1193270"/>
                  <a:pt x="662022" y="1195794"/>
                </a:cubicBezTo>
                <a:cubicBezTo>
                  <a:pt x="663345" y="1198533"/>
                  <a:pt x="664365" y="1201123"/>
                  <a:pt x="664684" y="1204164"/>
                </a:cubicBezTo>
                <a:cubicBezTo>
                  <a:pt x="664741" y="1204730"/>
                  <a:pt x="663992" y="1205341"/>
                  <a:pt x="663559" y="1204746"/>
                </a:cubicBezTo>
                <a:cubicBezTo>
                  <a:pt x="661793" y="1202326"/>
                  <a:pt x="660528" y="1199803"/>
                  <a:pt x="659230" y="1197118"/>
                </a:cubicBezTo>
                <a:cubicBezTo>
                  <a:pt x="657990" y="1194564"/>
                  <a:pt x="656264" y="1191890"/>
                  <a:pt x="656135" y="1189017"/>
                </a:cubicBezTo>
                <a:lnTo>
                  <a:pt x="656136" y="1189017"/>
                </a:lnTo>
                <a:cubicBezTo>
                  <a:pt x="656102" y="1188376"/>
                  <a:pt x="656815" y="1187947"/>
                  <a:pt x="657336" y="1188366"/>
                </a:cubicBezTo>
                <a:close/>
                <a:moveTo>
                  <a:pt x="664809" y="1185660"/>
                </a:moveTo>
                <a:cubicBezTo>
                  <a:pt x="669895" y="1187795"/>
                  <a:pt x="672189" y="1196656"/>
                  <a:pt x="671757" y="1201618"/>
                </a:cubicBezTo>
                <a:cubicBezTo>
                  <a:pt x="671701" y="1202263"/>
                  <a:pt x="670844" y="1202353"/>
                  <a:pt x="670560" y="1201812"/>
                </a:cubicBezTo>
                <a:cubicBezTo>
                  <a:pt x="668996" y="1198802"/>
                  <a:pt x="668121" y="1195534"/>
                  <a:pt x="666698" y="1192470"/>
                </a:cubicBezTo>
                <a:cubicBezTo>
                  <a:pt x="665742" y="1190414"/>
                  <a:pt x="664396" y="1188412"/>
                  <a:pt x="664192" y="1186123"/>
                </a:cubicBezTo>
                <a:cubicBezTo>
                  <a:pt x="664160" y="1185778"/>
                  <a:pt x="664496" y="1185536"/>
                  <a:pt x="664808" y="1185662"/>
                </a:cubicBezTo>
                <a:close/>
                <a:moveTo>
                  <a:pt x="990661" y="1185460"/>
                </a:moveTo>
                <a:cubicBezTo>
                  <a:pt x="992233" y="1186828"/>
                  <a:pt x="992625" y="1189748"/>
                  <a:pt x="993418" y="1191578"/>
                </a:cubicBezTo>
                <a:cubicBezTo>
                  <a:pt x="995171" y="1195644"/>
                  <a:pt x="998238" y="1198984"/>
                  <a:pt x="999944" y="1203013"/>
                </a:cubicBezTo>
                <a:cubicBezTo>
                  <a:pt x="1002874" y="1209929"/>
                  <a:pt x="1002980" y="1217204"/>
                  <a:pt x="1002513" y="1224630"/>
                </a:cubicBezTo>
                <a:cubicBezTo>
                  <a:pt x="1002175" y="1229952"/>
                  <a:pt x="1001657" y="1234945"/>
                  <a:pt x="999807" y="1239744"/>
                </a:cubicBezTo>
                <a:cubicBezTo>
                  <a:pt x="1000008" y="1239537"/>
                  <a:pt x="1000207" y="1239331"/>
                  <a:pt x="1000428" y="1239124"/>
                </a:cubicBezTo>
                <a:cubicBezTo>
                  <a:pt x="1001257" y="1238178"/>
                  <a:pt x="1002088" y="1237232"/>
                  <a:pt x="1002903" y="1236266"/>
                </a:cubicBezTo>
                <a:cubicBezTo>
                  <a:pt x="1003154" y="1235970"/>
                  <a:pt x="1003489" y="1235897"/>
                  <a:pt x="1003807" y="1235934"/>
                </a:cubicBezTo>
                <a:cubicBezTo>
                  <a:pt x="1011584" y="1228986"/>
                  <a:pt x="1022576" y="1222019"/>
                  <a:pt x="1026255" y="1236126"/>
                </a:cubicBezTo>
                <a:cubicBezTo>
                  <a:pt x="1028532" y="1244870"/>
                  <a:pt x="1026818" y="1250255"/>
                  <a:pt x="1022622" y="1257528"/>
                </a:cubicBezTo>
                <a:cubicBezTo>
                  <a:pt x="1020883" y="1260545"/>
                  <a:pt x="1023450" y="1263902"/>
                  <a:pt x="1020885" y="1266988"/>
                </a:cubicBezTo>
                <a:cubicBezTo>
                  <a:pt x="1018090" y="1270346"/>
                  <a:pt x="1014886" y="1273289"/>
                  <a:pt x="1012294" y="1276818"/>
                </a:cubicBezTo>
                <a:cubicBezTo>
                  <a:pt x="1009428" y="1280731"/>
                  <a:pt x="1006467" y="1284638"/>
                  <a:pt x="1004015" y="1288833"/>
                </a:cubicBezTo>
                <a:lnTo>
                  <a:pt x="1003455" y="1290069"/>
                </a:lnTo>
                <a:lnTo>
                  <a:pt x="1000836" y="1290069"/>
                </a:lnTo>
                <a:lnTo>
                  <a:pt x="1005088" y="1281487"/>
                </a:lnTo>
                <a:cubicBezTo>
                  <a:pt x="1007844" y="1277551"/>
                  <a:pt x="1020388" y="1264873"/>
                  <a:pt x="1018930" y="1260916"/>
                </a:cubicBezTo>
                <a:cubicBezTo>
                  <a:pt x="1018248" y="1259068"/>
                  <a:pt x="1018877" y="1257159"/>
                  <a:pt x="1020084" y="1255716"/>
                </a:cubicBezTo>
                <a:cubicBezTo>
                  <a:pt x="1023600" y="1251473"/>
                  <a:pt x="1024997" y="1246545"/>
                  <a:pt x="1024113" y="1240984"/>
                </a:cubicBezTo>
                <a:cubicBezTo>
                  <a:pt x="1023479" y="1236974"/>
                  <a:pt x="1021537" y="1227254"/>
                  <a:pt x="1013470" y="1231734"/>
                </a:cubicBezTo>
                <a:cubicBezTo>
                  <a:pt x="1010982" y="1233119"/>
                  <a:pt x="1008900" y="1234762"/>
                  <a:pt x="1006903" y="1236758"/>
                </a:cubicBezTo>
                <a:cubicBezTo>
                  <a:pt x="1005181" y="1238495"/>
                  <a:pt x="1003565" y="1240202"/>
                  <a:pt x="1001733" y="1241704"/>
                </a:cubicBezTo>
                <a:cubicBezTo>
                  <a:pt x="997713" y="1246742"/>
                  <a:pt x="993182" y="1251252"/>
                  <a:pt x="989853" y="1256820"/>
                </a:cubicBezTo>
                <a:cubicBezTo>
                  <a:pt x="989039" y="1258277"/>
                  <a:pt x="988270" y="1259760"/>
                  <a:pt x="987568" y="1261281"/>
                </a:cubicBezTo>
                <a:cubicBezTo>
                  <a:pt x="986743" y="1263283"/>
                  <a:pt x="983682" y="1261998"/>
                  <a:pt x="984469" y="1259981"/>
                </a:cubicBezTo>
                <a:cubicBezTo>
                  <a:pt x="988100" y="1250780"/>
                  <a:pt x="996792" y="1242771"/>
                  <a:pt x="998211" y="1232807"/>
                </a:cubicBezTo>
                <a:cubicBezTo>
                  <a:pt x="999144" y="1226263"/>
                  <a:pt x="999904" y="1219032"/>
                  <a:pt x="999150" y="1212409"/>
                </a:cubicBezTo>
                <a:cubicBezTo>
                  <a:pt x="998345" y="1205384"/>
                  <a:pt x="995699" y="1202590"/>
                  <a:pt x="992764" y="1196973"/>
                </a:cubicBezTo>
                <a:cubicBezTo>
                  <a:pt x="992104" y="1195710"/>
                  <a:pt x="991151" y="1192522"/>
                  <a:pt x="989736" y="1190265"/>
                </a:cubicBezTo>
                <a:lnTo>
                  <a:pt x="987202" y="1189778"/>
                </a:lnTo>
                <a:lnTo>
                  <a:pt x="987278" y="1188554"/>
                </a:lnTo>
                <a:lnTo>
                  <a:pt x="987077" y="1189754"/>
                </a:lnTo>
                <a:lnTo>
                  <a:pt x="983924" y="1189146"/>
                </a:lnTo>
                <a:cubicBezTo>
                  <a:pt x="979286" y="1193675"/>
                  <a:pt x="977391" y="1199280"/>
                  <a:pt x="973774" y="1204410"/>
                </a:cubicBezTo>
                <a:cubicBezTo>
                  <a:pt x="967128" y="1213859"/>
                  <a:pt x="964668" y="1224702"/>
                  <a:pt x="966296" y="1236328"/>
                </a:cubicBezTo>
                <a:cubicBezTo>
                  <a:pt x="966545" y="1238119"/>
                  <a:pt x="963976" y="1238431"/>
                  <a:pt x="963577" y="1236728"/>
                </a:cubicBezTo>
                <a:cubicBezTo>
                  <a:pt x="963004" y="1234297"/>
                  <a:pt x="957236" y="1222953"/>
                  <a:pt x="953048" y="1228993"/>
                </a:cubicBezTo>
                <a:cubicBezTo>
                  <a:pt x="951617" y="1231040"/>
                  <a:pt x="950350" y="1233201"/>
                  <a:pt x="949426" y="1235537"/>
                </a:cubicBezTo>
                <a:cubicBezTo>
                  <a:pt x="947131" y="1241331"/>
                  <a:pt x="947272" y="1246820"/>
                  <a:pt x="948316" y="1252977"/>
                </a:cubicBezTo>
                <a:cubicBezTo>
                  <a:pt x="949901" y="1262319"/>
                  <a:pt x="952252" y="1271534"/>
                  <a:pt x="950306" y="1280970"/>
                </a:cubicBezTo>
                <a:cubicBezTo>
                  <a:pt x="950057" y="1282154"/>
                  <a:pt x="948149" y="1282185"/>
                  <a:pt x="947717" y="1281110"/>
                </a:cubicBezTo>
                <a:cubicBezTo>
                  <a:pt x="944481" y="1273020"/>
                  <a:pt x="929255" y="1248192"/>
                  <a:pt x="922997" y="1267136"/>
                </a:cubicBezTo>
                <a:lnTo>
                  <a:pt x="922535" y="1290069"/>
                </a:lnTo>
                <a:lnTo>
                  <a:pt x="919117" y="1290069"/>
                </a:lnTo>
                <a:lnTo>
                  <a:pt x="918116" y="1284184"/>
                </a:lnTo>
                <a:cubicBezTo>
                  <a:pt x="917716" y="1277601"/>
                  <a:pt x="918974" y="1252968"/>
                  <a:pt x="931404" y="1257108"/>
                </a:cubicBezTo>
                <a:cubicBezTo>
                  <a:pt x="939011" y="1259640"/>
                  <a:pt x="944603" y="1267818"/>
                  <a:pt x="948225" y="1275363"/>
                </a:cubicBezTo>
                <a:cubicBezTo>
                  <a:pt x="949116" y="1260118"/>
                  <a:pt x="940280" y="1245025"/>
                  <a:pt x="948779" y="1230547"/>
                </a:cubicBezTo>
                <a:cubicBezTo>
                  <a:pt x="951191" y="1226450"/>
                  <a:pt x="953542" y="1223115"/>
                  <a:pt x="958467" y="1225217"/>
                </a:cubicBezTo>
                <a:cubicBezTo>
                  <a:pt x="960297" y="1226000"/>
                  <a:pt x="961866" y="1227556"/>
                  <a:pt x="963147" y="1229390"/>
                </a:cubicBezTo>
                <a:cubicBezTo>
                  <a:pt x="963158" y="1225026"/>
                  <a:pt x="963603" y="1220605"/>
                  <a:pt x="964540" y="1216511"/>
                </a:cubicBezTo>
                <a:cubicBezTo>
                  <a:pt x="966189" y="1209295"/>
                  <a:pt x="970813" y="1204340"/>
                  <a:pt x="974302" y="1197943"/>
                </a:cubicBezTo>
                <a:cubicBezTo>
                  <a:pt x="976642" y="1193656"/>
                  <a:pt x="984130" y="1179769"/>
                  <a:pt x="990661" y="1185460"/>
                </a:cubicBezTo>
                <a:close/>
                <a:moveTo>
                  <a:pt x="637362" y="1180794"/>
                </a:moveTo>
                <a:cubicBezTo>
                  <a:pt x="639174" y="1182056"/>
                  <a:pt x="640392" y="1184004"/>
                  <a:pt x="641502" y="1185884"/>
                </a:cubicBezTo>
                <a:cubicBezTo>
                  <a:pt x="642637" y="1187806"/>
                  <a:pt x="643783" y="1189803"/>
                  <a:pt x="643597" y="1192102"/>
                </a:cubicBezTo>
                <a:cubicBezTo>
                  <a:pt x="643532" y="1192852"/>
                  <a:pt x="642717" y="1193068"/>
                  <a:pt x="642186" y="1192612"/>
                </a:cubicBezTo>
                <a:cubicBezTo>
                  <a:pt x="640794" y="1191417"/>
                  <a:pt x="640063" y="1189743"/>
                  <a:pt x="639168" y="1188166"/>
                </a:cubicBezTo>
                <a:cubicBezTo>
                  <a:pt x="638038" y="1186171"/>
                  <a:pt x="636466" y="1184252"/>
                  <a:pt x="635730" y="1182060"/>
                </a:cubicBezTo>
                <a:cubicBezTo>
                  <a:pt x="635392" y="1181049"/>
                  <a:pt x="636450" y="1180159"/>
                  <a:pt x="637361" y="1180794"/>
                </a:cubicBezTo>
                <a:close/>
                <a:moveTo>
                  <a:pt x="813098" y="1180483"/>
                </a:moveTo>
                <a:cubicBezTo>
                  <a:pt x="813598" y="1180624"/>
                  <a:pt x="814379" y="1180091"/>
                  <a:pt x="814576" y="1181070"/>
                </a:cubicBezTo>
                <a:cubicBezTo>
                  <a:pt x="814910" y="1182720"/>
                  <a:pt x="812944" y="1184101"/>
                  <a:pt x="811796" y="1184925"/>
                </a:cubicBezTo>
                <a:cubicBezTo>
                  <a:pt x="809381" y="1186669"/>
                  <a:pt x="807581" y="1189546"/>
                  <a:pt x="804866" y="1190775"/>
                </a:cubicBezTo>
                <a:cubicBezTo>
                  <a:pt x="804496" y="1190942"/>
                  <a:pt x="804206" y="1190505"/>
                  <a:pt x="804330" y="1190180"/>
                </a:cubicBezTo>
                <a:cubicBezTo>
                  <a:pt x="805123" y="1188173"/>
                  <a:pt x="806787" y="1186039"/>
                  <a:pt x="808399" y="1184617"/>
                </a:cubicBezTo>
                <a:cubicBezTo>
                  <a:pt x="809256" y="1183863"/>
                  <a:pt x="810181" y="1183204"/>
                  <a:pt x="811052" y="1182470"/>
                </a:cubicBezTo>
                <a:cubicBezTo>
                  <a:pt x="811348" y="1182226"/>
                  <a:pt x="812736" y="1180378"/>
                  <a:pt x="813098" y="1180483"/>
                </a:cubicBezTo>
                <a:close/>
                <a:moveTo>
                  <a:pt x="642380" y="1178277"/>
                </a:moveTo>
                <a:cubicBezTo>
                  <a:pt x="647951" y="1183281"/>
                  <a:pt x="652640" y="1191608"/>
                  <a:pt x="653651" y="1199058"/>
                </a:cubicBezTo>
                <a:cubicBezTo>
                  <a:pt x="653721" y="1199601"/>
                  <a:pt x="653008" y="1199792"/>
                  <a:pt x="652749" y="1199319"/>
                </a:cubicBezTo>
                <a:cubicBezTo>
                  <a:pt x="650919" y="1195897"/>
                  <a:pt x="649485" y="1192291"/>
                  <a:pt x="647599" y="1188894"/>
                </a:cubicBezTo>
                <a:cubicBezTo>
                  <a:pt x="645717" y="1185508"/>
                  <a:pt x="643356" y="1182349"/>
                  <a:pt x="641663" y="1178878"/>
                </a:cubicBezTo>
                <a:cubicBezTo>
                  <a:pt x="641459" y="1178467"/>
                  <a:pt x="641997" y="1177931"/>
                  <a:pt x="642380" y="1178277"/>
                </a:cubicBezTo>
                <a:close/>
                <a:moveTo>
                  <a:pt x="259107" y="1178043"/>
                </a:moveTo>
                <a:cubicBezTo>
                  <a:pt x="261894" y="1179646"/>
                  <a:pt x="264522" y="1182688"/>
                  <a:pt x="266447" y="1185228"/>
                </a:cubicBezTo>
                <a:cubicBezTo>
                  <a:pt x="267894" y="1187139"/>
                  <a:pt x="270982" y="1190629"/>
                  <a:pt x="269455" y="1193154"/>
                </a:cubicBezTo>
                <a:cubicBezTo>
                  <a:pt x="269273" y="1193456"/>
                  <a:pt x="268834" y="1193695"/>
                  <a:pt x="268494" y="1193462"/>
                </a:cubicBezTo>
                <a:lnTo>
                  <a:pt x="268494" y="1193461"/>
                </a:lnTo>
                <a:cubicBezTo>
                  <a:pt x="267228" y="1192601"/>
                  <a:pt x="267056" y="1191379"/>
                  <a:pt x="266330" y="1190071"/>
                </a:cubicBezTo>
                <a:cubicBezTo>
                  <a:pt x="265353" y="1188315"/>
                  <a:pt x="264165" y="1186747"/>
                  <a:pt x="262939" y="1185162"/>
                </a:cubicBezTo>
                <a:cubicBezTo>
                  <a:pt x="261377" y="1183147"/>
                  <a:pt x="259268" y="1181042"/>
                  <a:pt x="258529" y="1178543"/>
                </a:cubicBezTo>
                <a:cubicBezTo>
                  <a:pt x="258428" y="1178211"/>
                  <a:pt x="258776" y="1177852"/>
                  <a:pt x="259107" y="1178043"/>
                </a:cubicBezTo>
                <a:close/>
                <a:moveTo>
                  <a:pt x="234688" y="1168535"/>
                </a:moveTo>
                <a:cubicBezTo>
                  <a:pt x="236475" y="1169377"/>
                  <a:pt x="237726" y="1170893"/>
                  <a:pt x="238908" y="1172444"/>
                </a:cubicBezTo>
                <a:cubicBezTo>
                  <a:pt x="239938" y="1173793"/>
                  <a:pt x="241177" y="1175149"/>
                  <a:pt x="241214" y="1176917"/>
                </a:cubicBezTo>
                <a:cubicBezTo>
                  <a:pt x="241224" y="1177357"/>
                  <a:pt x="240770" y="1177702"/>
                  <a:pt x="240349" y="1177574"/>
                </a:cubicBezTo>
                <a:cubicBezTo>
                  <a:pt x="238796" y="1177105"/>
                  <a:pt x="238025" y="1175758"/>
                  <a:pt x="237104" y="1174506"/>
                </a:cubicBezTo>
                <a:cubicBezTo>
                  <a:pt x="235978" y="1172975"/>
                  <a:pt x="234687" y="1171623"/>
                  <a:pt x="233450" y="1170184"/>
                </a:cubicBezTo>
                <a:cubicBezTo>
                  <a:pt x="232766" y="1169386"/>
                  <a:pt x="233734" y="1168082"/>
                  <a:pt x="234688" y="1168535"/>
                </a:cubicBezTo>
                <a:close/>
                <a:moveTo>
                  <a:pt x="243462" y="1167296"/>
                </a:moveTo>
                <a:cubicBezTo>
                  <a:pt x="246020" y="1168395"/>
                  <a:pt x="247809" y="1170957"/>
                  <a:pt x="249555" y="1173059"/>
                </a:cubicBezTo>
                <a:cubicBezTo>
                  <a:pt x="251092" y="1174909"/>
                  <a:pt x="252366" y="1176623"/>
                  <a:pt x="253206" y="1178892"/>
                </a:cubicBezTo>
                <a:cubicBezTo>
                  <a:pt x="253415" y="1179458"/>
                  <a:pt x="252871" y="1180169"/>
                  <a:pt x="252271" y="1179751"/>
                </a:cubicBezTo>
                <a:cubicBezTo>
                  <a:pt x="250258" y="1178336"/>
                  <a:pt x="248684" y="1176678"/>
                  <a:pt x="247114" y="1174782"/>
                </a:cubicBezTo>
                <a:cubicBezTo>
                  <a:pt x="245427" y="1172743"/>
                  <a:pt x="243258" y="1170628"/>
                  <a:pt x="242810" y="1167941"/>
                </a:cubicBezTo>
                <a:cubicBezTo>
                  <a:pt x="242752" y="1167596"/>
                  <a:pt x="243052" y="1167119"/>
                  <a:pt x="243462" y="1167296"/>
                </a:cubicBezTo>
                <a:close/>
                <a:moveTo>
                  <a:pt x="803422" y="1162186"/>
                </a:moveTo>
                <a:cubicBezTo>
                  <a:pt x="804851" y="1161155"/>
                  <a:pt x="806484" y="1163273"/>
                  <a:pt x="805098" y="1164372"/>
                </a:cubicBezTo>
                <a:cubicBezTo>
                  <a:pt x="803078" y="1165986"/>
                  <a:pt x="801321" y="1167777"/>
                  <a:pt x="799520" y="1169625"/>
                </a:cubicBezTo>
                <a:lnTo>
                  <a:pt x="799521" y="1169624"/>
                </a:lnTo>
                <a:cubicBezTo>
                  <a:pt x="798104" y="1171082"/>
                  <a:pt x="796838" y="1172651"/>
                  <a:pt x="794914" y="1173411"/>
                </a:cubicBezTo>
                <a:cubicBezTo>
                  <a:pt x="794554" y="1173556"/>
                  <a:pt x="794121" y="1173105"/>
                  <a:pt x="794265" y="1172752"/>
                </a:cubicBezTo>
                <a:cubicBezTo>
                  <a:pt x="795842" y="1168786"/>
                  <a:pt x="800026" y="1164639"/>
                  <a:pt x="803422" y="1162186"/>
                </a:cubicBezTo>
                <a:close/>
                <a:moveTo>
                  <a:pt x="490473" y="1148389"/>
                </a:moveTo>
                <a:cubicBezTo>
                  <a:pt x="492780" y="1150217"/>
                  <a:pt x="492850" y="1154711"/>
                  <a:pt x="492172" y="1157317"/>
                </a:cubicBezTo>
                <a:cubicBezTo>
                  <a:pt x="492030" y="1157879"/>
                  <a:pt x="491205" y="1158075"/>
                  <a:pt x="490901" y="1157519"/>
                </a:cubicBezTo>
                <a:cubicBezTo>
                  <a:pt x="490213" y="1156254"/>
                  <a:pt x="489837" y="1154973"/>
                  <a:pt x="489464" y="1153591"/>
                </a:cubicBezTo>
                <a:cubicBezTo>
                  <a:pt x="489022" y="1151958"/>
                  <a:pt x="488437" y="1150355"/>
                  <a:pt x="489089" y="1148726"/>
                </a:cubicBezTo>
                <a:cubicBezTo>
                  <a:pt x="489307" y="1148183"/>
                  <a:pt x="490024" y="1148034"/>
                  <a:pt x="490473" y="1148389"/>
                </a:cubicBezTo>
                <a:close/>
                <a:moveTo>
                  <a:pt x="803573" y="1142944"/>
                </a:moveTo>
                <a:cubicBezTo>
                  <a:pt x="804127" y="1142497"/>
                  <a:pt x="804863" y="1142700"/>
                  <a:pt x="805384" y="1143064"/>
                </a:cubicBezTo>
                <a:cubicBezTo>
                  <a:pt x="805632" y="1143233"/>
                  <a:pt x="805720" y="1143413"/>
                  <a:pt x="805808" y="1143693"/>
                </a:cubicBezTo>
                <a:cubicBezTo>
                  <a:pt x="806028" y="1144375"/>
                  <a:pt x="805781" y="1144993"/>
                  <a:pt x="805243" y="1145416"/>
                </a:cubicBezTo>
                <a:cubicBezTo>
                  <a:pt x="802661" y="1147485"/>
                  <a:pt x="801194" y="1151461"/>
                  <a:pt x="797941" y="1152535"/>
                </a:cubicBezTo>
                <a:cubicBezTo>
                  <a:pt x="797210" y="1152780"/>
                  <a:pt x="796627" y="1151949"/>
                  <a:pt x="796939" y="1151313"/>
                </a:cubicBezTo>
                <a:lnTo>
                  <a:pt x="796938" y="1151314"/>
                </a:lnTo>
                <a:cubicBezTo>
                  <a:pt x="797744" y="1149637"/>
                  <a:pt x="799073" y="1148139"/>
                  <a:pt x="800156" y="1146625"/>
                </a:cubicBezTo>
                <a:cubicBezTo>
                  <a:pt x="801136" y="1145224"/>
                  <a:pt x="802256" y="1144024"/>
                  <a:pt x="803573" y="1142944"/>
                </a:cubicBezTo>
                <a:close/>
                <a:moveTo>
                  <a:pt x="466408" y="1135205"/>
                </a:moveTo>
                <a:cubicBezTo>
                  <a:pt x="464837" y="1135223"/>
                  <a:pt x="463284" y="1136234"/>
                  <a:pt x="461846" y="1138771"/>
                </a:cubicBezTo>
                <a:cubicBezTo>
                  <a:pt x="457626" y="1146221"/>
                  <a:pt x="456039" y="1154044"/>
                  <a:pt x="456189" y="1162604"/>
                </a:cubicBezTo>
                <a:cubicBezTo>
                  <a:pt x="456441" y="1176962"/>
                  <a:pt x="459550" y="1191188"/>
                  <a:pt x="458991" y="1205561"/>
                </a:cubicBezTo>
                <a:cubicBezTo>
                  <a:pt x="458462" y="1219261"/>
                  <a:pt x="455340" y="1232150"/>
                  <a:pt x="451401" y="1245198"/>
                </a:cubicBezTo>
                <a:cubicBezTo>
                  <a:pt x="450478" y="1248267"/>
                  <a:pt x="449526" y="1251425"/>
                  <a:pt x="448416" y="1254509"/>
                </a:cubicBezTo>
                <a:cubicBezTo>
                  <a:pt x="449447" y="1253596"/>
                  <a:pt x="450517" y="1252654"/>
                  <a:pt x="451530" y="1251753"/>
                </a:cubicBezTo>
                <a:cubicBezTo>
                  <a:pt x="452138" y="1251211"/>
                  <a:pt x="452715" y="1250649"/>
                  <a:pt x="453319" y="1250110"/>
                </a:cubicBezTo>
                <a:cubicBezTo>
                  <a:pt x="454492" y="1246421"/>
                  <a:pt x="456747" y="1242741"/>
                  <a:pt x="457201" y="1239047"/>
                </a:cubicBezTo>
                <a:cubicBezTo>
                  <a:pt x="457721" y="1234857"/>
                  <a:pt x="457203" y="1230428"/>
                  <a:pt x="459397" y="1226678"/>
                </a:cubicBezTo>
                <a:cubicBezTo>
                  <a:pt x="459819" y="1225967"/>
                  <a:pt x="460904" y="1226412"/>
                  <a:pt x="460866" y="1227186"/>
                </a:cubicBezTo>
                <a:cubicBezTo>
                  <a:pt x="460617" y="1232348"/>
                  <a:pt x="461522" y="1237513"/>
                  <a:pt x="460227" y="1242570"/>
                </a:cubicBezTo>
                <a:cubicBezTo>
                  <a:pt x="460100" y="1243052"/>
                  <a:pt x="459979" y="1243571"/>
                  <a:pt x="459850" y="1244095"/>
                </a:cubicBezTo>
                <a:cubicBezTo>
                  <a:pt x="461541" y="1242522"/>
                  <a:pt x="463268" y="1240978"/>
                  <a:pt x="464949" y="1239395"/>
                </a:cubicBezTo>
                <a:cubicBezTo>
                  <a:pt x="468167" y="1230476"/>
                  <a:pt x="469232" y="1219907"/>
                  <a:pt x="469755" y="1210582"/>
                </a:cubicBezTo>
                <a:lnTo>
                  <a:pt x="469759" y="1210592"/>
                </a:lnTo>
                <a:cubicBezTo>
                  <a:pt x="470325" y="1200476"/>
                  <a:pt x="469687" y="1188923"/>
                  <a:pt x="472699" y="1179228"/>
                </a:cubicBezTo>
                <a:cubicBezTo>
                  <a:pt x="472928" y="1178493"/>
                  <a:pt x="473981" y="1178749"/>
                  <a:pt x="473984" y="1179480"/>
                </a:cubicBezTo>
                <a:cubicBezTo>
                  <a:pt x="474021" y="1192190"/>
                  <a:pt x="474158" y="1205565"/>
                  <a:pt x="472713" y="1218240"/>
                </a:cubicBezTo>
                <a:cubicBezTo>
                  <a:pt x="474244" y="1212967"/>
                  <a:pt x="475731" y="1207666"/>
                  <a:pt x="476683" y="1202265"/>
                </a:cubicBezTo>
                <a:cubicBezTo>
                  <a:pt x="478050" y="1194495"/>
                  <a:pt x="479520" y="1186666"/>
                  <a:pt x="480058" y="1178769"/>
                </a:cubicBezTo>
                <a:cubicBezTo>
                  <a:pt x="480404" y="1173725"/>
                  <a:pt x="480221" y="1168617"/>
                  <a:pt x="481343" y="1163693"/>
                </a:cubicBezTo>
                <a:cubicBezTo>
                  <a:pt x="481502" y="1162992"/>
                  <a:pt x="482495" y="1162894"/>
                  <a:pt x="482746" y="1163598"/>
                </a:cubicBezTo>
                <a:cubicBezTo>
                  <a:pt x="486014" y="1172794"/>
                  <a:pt x="484124" y="1184602"/>
                  <a:pt x="482013" y="1195024"/>
                </a:cubicBezTo>
                <a:cubicBezTo>
                  <a:pt x="481567" y="1200348"/>
                  <a:pt x="480684" y="1205688"/>
                  <a:pt x="479705" y="1210727"/>
                </a:cubicBezTo>
                <a:cubicBezTo>
                  <a:pt x="478549" y="1216649"/>
                  <a:pt x="477426" y="1222800"/>
                  <a:pt x="475957" y="1228808"/>
                </a:cubicBezTo>
                <a:cubicBezTo>
                  <a:pt x="476781" y="1228007"/>
                  <a:pt x="477587" y="1227189"/>
                  <a:pt x="478406" y="1226377"/>
                </a:cubicBezTo>
                <a:cubicBezTo>
                  <a:pt x="481245" y="1220016"/>
                  <a:pt x="483941" y="1213639"/>
                  <a:pt x="485624" y="1206751"/>
                </a:cubicBezTo>
                <a:cubicBezTo>
                  <a:pt x="487814" y="1197771"/>
                  <a:pt x="488046" y="1188376"/>
                  <a:pt x="490409" y="1179517"/>
                </a:cubicBezTo>
                <a:cubicBezTo>
                  <a:pt x="490622" y="1178694"/>
                  <a:pt x="491715" y="1178783"/>
                  <a:pt x="491848" y="1179609"/>
                </a:cubicBezTo>
                <a:cubicBezTo>
                  <a:pt x="493459" y="1189694"/>
                  <a:pt x="490608" y="1201241"/>
                  <a:pt x="487693" y="1210898"/>
                </a:cubicBezTo>
                <a:cubicBezTo>
                  <a:pt x="486744" y="1214041"/>
                  <a:pt x="485699" y="1217221"/>
                  <a:pt x="484493" y="1220342"/>
                </a:cubicBezTo>
                <a:cubicBezTo>
                  <a:pt x="484817" y="1220022"/>
                  <a:pt x="485142" y="1219703"/>
                  <a:pt x="485469" y="1219381"/>
                </a:cubicBezTo>
                <a:cubicBezTo>
                  <a:pt x="488064" y="1209419"/>
                  <a:pt x="493252" y="1199835"/>
                  <a:pt x="496015" y="1190012"/>
                </a:cubicBezTo>
                <a:cubicBezTo>
                  <a:pt x="497682" y="1184068"/>
                  <a:pt x="499237" y="1177889"/>
                  <a:pt x="499336" y="1171673"/>
                </a:cubicBezTo>
                <a:cubicBezTo>
                  <a:pt x="499431" y="1165643"/>
                  <a:pt x="497615" y="1160716"/>
                  <a:pt x="496730" y="1154930"/>
                </a:cubicBezTo>
                <a:cubicBezTo>
                  <a:pt x="496599" y="1154076"/>
                  <a:pt x="497746" y="1153195"/>
                  <a:pt x="498378" y="1154048"/>
                </a:cubicBezTo>
                <a:cubicBezTo>
                  <a:pt x="505501" y="1163608"/>
                  <a:pt x="501758" y="1180275"/>
                  <a:pt x="498613" y="1190569"/>
                </a:cubicBezTo>
                <a:cubicBezTo>
                  <a:pt x="497699" y="1193533"/>
                  <a:pt x="496754" y="1196574"/>
                  <a:pt x="495747" y="1199616"/>
                </a:cubicBezTo>
                <a:cubicBezTo>
                  <a:pt x="499579" y="1191998"/>
                  <a:pt x="503320" y="1184373"/>
                  <a:pt x="503891" y="1175734"/>
                </a:cubicBezTo>
                <a:cubicBezTo>
                  <a:pt x="504579" y="1165280"/>
                  <a:pt x="503962" y="1152825"/>
                  <a:pt x="496708" y="1144454"/>
                </a:cubicBezTo>
                <a:cubicBezTo>
                  <a:pt x="490634" y="1137438"/>
                  <a:pt x="486409" y="1144094"/>
                  <a:pt x="481399" y="1147987"/>
                </a:cubicBezTo>
                <a:cubicBezTo>
                  <a:pt x="480362" y="1148806"/>
                  <a:pt x="479181" y="1148595"/>
                  <a:pt x="478426" y="1147511"/>
                </a:cubicBezTo>
                <a:cubicBezTo>
                  <a:pt x="476812" y="1145197"/>
                  <a:pt x="474104" y="1140475"/>
                  <a:pt x="471082" y="1137600"/>
                </a:cubicBezTo>
                <a:cubicBezTo>
                  <a:pt x="469570" y="1136162"/>
                  <a:pt x="467980" y="1135187"/>
                  <a:pt x="466408" y="1135205"/>
                </a:cubicBezTo>
                <a:close/>
                <a:moveTo>
                  <a:pt x="653886" y="1129032"/>
                </a:moveTo>
                <a:cubicBezTo>
                  <a:pt x="653698" y="1129175"/>
                  <a:pt x="653477" y="1129296"/>
                  <a:pt x="653190" y="1129352"/>
                </a:cubicBezTo>
                <a:cubicBezTo>
                  <a:pt x="634858" y="1132561"/>
                  <a:pt x="616315" y="1134136"/>
                  <a:pt x="597909" y="1136817"/>
                </a:cubicBezTo>
                <a:cubicBezTo>
                  <a:pt x="589070" y="1138100"/>
                  <a:pt x="580598" y="1140359"/>
                  <a:pt x="571875" y="1142125"/>
                </a:cubicBezTo>
                <a:cubicBezTo>
                  <a:pt x="568675" y="1142785"/>
                  <a:pt x="565182" y="1144205"/>
                  <a:pt x="561760" y="1144858"/>
                </a:cubicBezTo>
                <a:cubicBezTo>
                  <a:pt x="561593" y="1145071"/>
                  <a:pt x="561410" y="1145280"/>
                  <a:pt x="561244" y="1145491"/>
                </a:cubicBezTo>
                <a:cubicBezTo>
                  <a:pt x="558976" y="1148235"/>
                  <a:pt x="556726" y="1151037"/>
                  <a:pt x="554469" y="1153802"/>
                </a:cubicBezTo>
                <a:cubicBezTo>
                  <a:pt x="566804" y="1149277"/>
                  <a:pt x="579983" y="1147096"/>
                  <a:pt x="592969" y="1145442"/>
                </a:cubicBezTo>
                <a:cubicBezTo>
                  <a:pt x="602964" y="1144176"/>
                  <a:pt x="612938" y="1142811"/>
                  <a:pt x="622951" y="1141715"/>
                </a:cubicBezTo>
                <a:cubicBezTo>
                  <a:pt x="629816" y="1140973"/>
                  <a:pt x="637812" y="1141604"/>
                  <a:pt x="644357" y="1139205"/>
                </a:cubicBezTo>
                <a:cubicBezTo>
                  <a:pt x="646540" y="1138409"/>
                  <a:pt x="647708" y="1141772"/>
                  <a:pt x="645557" y="1142618"/>
                </a:cubicBezTo>
                <a:cubicBezTo>
                  <a:pt x="637954" y="1145597"/>
                  <a:pt x="628494" y="1144849"/>
                  <a:pt x="620487" y="1145790"/>
                </a:cubicBezTo>
                <a:cubicBezTo>
                  <a:pt x="611314" y="1146850"/>
                  <a:pt x="602176" y="1148125"/>
                  <a:pt x="593016" y="1149275"/>
                </a:cubicBezTo>
                <a:cubicBezTo>
                  <a:pt x="583997" y="1150412"/>
                  <a:pt x="575046" y="1151744"/>
                  <a:pt x="566191" y="1153869"/>
                </a:cubicBezTo>
                <a:cubicBezTo>
                  <a:pt x="561091" y="1155101"/>
                  <a:pt x="556102" y="1157131"/>
                  <a:pt x="550942" y="1158123"/>
                </a:cubicBezTo>
                <a:cubicBezTo>
                  <a:pt x="548366" y="1161288"/>
                  <a:pt x="545785" y="1164428"/>
                  <a:pt x="543205" y="1167595"/>
                </a:cubicBezTo>
                <a:cubicBezTo>
                  <a:pt x="552780" y="1163174"/>
                  <a:pt x="562711" y="1159187"/>
                  <a:pt x="572815" y="1157141"/>
                </a:cubicBezTo>
                <a:cubicBezTo>
                  <a:pt x="588448" y="1153993"/>
                  <a:pt x="604843" y="1154078"/>
                  <a:pt x="620743" y="1153698"/>
                </a:cubicBezTo>
                <a:cubicBezTo>
                  <a:pt x="622855" y="1153639"/>
                  <a:pt x="622715" y="1156670"/>
                  <a:pt x="620732" y="1156907"/>
                </a:cubicBezTo>
                <a:cubicBezTo>
                  <a:pt x="606104" y="1158650"/>
                  <a:pt x="591010" y="1157467"/>
                  <a:pt x="576547" y="1160479"/>
                </a:cubicBezTo>
                <a:cubicBezTo>
                  <a:pt x="566775" y="1162511"/>
                  <a:pt x="557140" y="1165690"/>
                  <a:pt x="548035" y="1169763"/>
                </a:cubicBezTo>
                <a:cubicBezTo>
                  <a:pt x="544815" y="1171209"/>
                  <a:pt x="541539" y="1172665"/>
                  <a:pt x="538173" y="1173773"/>
                </a:cubicBezTo>
                <a:cubicBezTo>
                  <a:pt x="535505" y="1177072"/>
                  <a:pt x="532833" y="1180359"/>
                  <a:pt x="530144" y="1183643"/>
                </a:cubicBezTo>
                <a:cubicBezTo>
                  <a:pt x="544186" y="1174036"/>
                  <a:pt x="560142" y="1167157"/>
                  <a:pt x="577171" y="1166373"/>
                </a:cubicBezTo>
                <a:lnTo>
                  <a:pt x="577172" y="1166373"/>
                </a:lnTo>
                <a:cubicBezTo>
                  <a:pt x="587420" y="1165906"/>
                  <a:pt x="627514" y="1167927"/>
                  <a:pt x="626934" y="1151667"/>
                </a:cubicBezTo>
                <a:cubicBezTo>
                  <a:pt x="626902" y="1150687"/>
                  <a:pt x="627824" y="1150001"/>
                  <a:pt x="628724" y="1149996"/>
                </a:cubicBezTo>
                <a:cubicBezTo>
                  <a:pt x="636841" y="1149881"/>
                  <a:pt x="659317" y="1147530"/>
                  <a:pt x="655716" y="1134033"/>
                </a:cubicBezTo>
                <a:cubicBezTo>
                  <a:pt x="655258" y="1132314"/>
                  <a:pt x="654593" y="1130666"/>
                  <a:pt x="653886" y="1129032"/>
                </a:cubicBezTo>
                <a:close/>
                <a:moveTo>
                  <a:pt x="726881" y="1126903"/>
                </a:moveTo>
                <a:cubicBezTo>
                  <a:pt x="727436" y="1124889"/>
                  <a:pt x="730348" y="1125740"/>
                  <a:pt x="729970" y="1127761"/>
                </a:cubicBezTo>
                <a:lnTo>
                  <a:pt x="729972" y="1127759"/>
                </a:lnTo>
                <a:cubicBezTo>
                  <a:pt x="729449" y="1130470"/>
                  <a:pt x="729784" y="1133189"/>
                  <a:pt x="729453" y="1135897"/>
                </a:cubicBezTo>
                <a:cubicBezTo>
                  <a:pt x="729357" y="1136696"/>
                  <a:pt x="728337" y="1136968"/>
                  <a:pt x="727920" y="1136237"/>
                </a:cubicBezTo>
                <a:cubicBezTo>
                  <a:pt x="726418" y="1133607"/>
                  <a:pt x="726079" y="1129777"/>
                  <a:pt x="726881" y="1126903"/>
                </a:cubicBezTo>
                <a:close/>
                <a:moveTo>
                  <a:pt x="647178" y="1117327"/>
                </a:moveTo>
                <a:cubicBezTo>
                  <a:pt x="649006" y="1117266"/>
                  <a:pt x="648939" y="1120203"/>
                  <a:pt x="647095" y="1120190"/>
                </a:cubicBezTo>
                <a:cubicBezTo>
                  <a:pt x="644439" y="1120166"/>
                  <a:pt x="641623" y="1120294"/>
                  <a:pt x="639005" y="1119849"/>
                </a:cubicBezTo>
                <a:cubicBezTo>
                  <a:pt x="638514" y="1119761"/>
                  <a:pt x="638082" y="1119082"/>
                  <a:pt x="638591" y="1118706"/>
                </a:cubicBezTo>
                <a:cubicBezTo>
                  <a:pt x="641010" y="1116918"/>
                  <a:pt x="644339" y="1117414"/>
                  <a:pt x="647178" y="1117327"/>
                </a:cubicBezTo>
                <a:close/>
                <a:moveTo>
                  <a:pt x="725407" y="1117075"/>
                </a:moveTo>
                <a:cubicBezTo>
                  <a:pt x="720629" y="1117411"/>
                  <a:pt x="716989" y="1129199"/>
                  <a:pt x="716306" y="1132753"/>
                </a:cubicBezTo>
                <a:cubicBezTo>
                  <a:pt x="715615" y="1136340"/>
                  <a:pt x="715861" y="1140376"/>
                  <a:pt x="714705" y="1143842"/>
                </a:cubicBezTo>
                <a:cubicBezTo>
                  <a:pt x="712029" y="1151814"/>
                  <a:pt x="706549" y="1158382"/>
                  <a:pt x="707212" y="1167280"/>
                </a:cubicBezTo>
                <a:cubicBezTo>
                  <a:pt x="708118" y="1179398"/>
                  <a:pt x="710469" y="1191250"/>
                  <a:pt x="710756" y="1203451"/>
                </a:cubicBezTo>
                <a:cubicBezTo>
                  <a:pt x="711013" y="1214432"/>
                  <a:pt x="710816" y="1225440"/>
                  <a:pt x="709935" y="1236377"/>
                </a:cubicBezTo>
                <a:cubicBezTo>
                  <a:pt x="708641" y="1252560"/>
                  <a:pt x="704795" y="1267775"/>
                  <a:pt x="700119" y="1282919"/>
                </a:cubicBezTo>
                <a:cubicBezTo>
                  <a:pt x="713052" y="1260260"/>
                  <a:pt x="724165" y="1236527"/>
                  <a:pt x="733837" y="1212168"/>
                </a:cubicBezTo>
                <a:lnTo>
                  <a:pt x="733839" y="1212167"/>
                </a:lnTo>
                <a:cubicBezTo>
                  <a:pt x="733948" y="1211796"/>
                  <a:pt x="734039" y="1211425"/>
                  <a:pt x="734153" y="1211065"/>
                </a:cubicBezTo>
                <a:cubicBezTo>
                  <a:pt x="733564" y="1209224"/>
                  <a:pt x="732823" y="1207430"/>
                  <a:pt x="731907" y="1205797"/>
                </a:cubicBezTo>
                <a:cubicBezTo>
                  <a:pt x="730597" y="1203460"/>
                  <a:pt x="729121" y="1201151"/>
                  <a:pt x="727177" y="1199289"/>
                </a:cubicBezTo>
                <a:cubicBezTo>
                  <a:pt x="726379" y="1198520"/>
                  <a:pt x="725834" y="1198017"/>
                  <a:pt x="725453" y="1196994"/>
                </a:cubicBezTo>
                <a:cubicBezTo>
                  <a:pt x="725238" y="1196421"/>
                  <a:pt x="725741" y="1195641"/>
                  <a:pt x="726372" y="1195676"/>
                </a:cubicBezTo>
                <a:cubicBezTo>
                  <a:pt x="729749" y="1195901"/>
                  <a:pt x="732577" y="1201124"/>
                  <a:pt x="733953" y="1203782"/>
                </a:cubicBezTo>
                <a:cubicBezTo>
                  <a:pt x="734368" y="1204587"/>
                  <a:pt x="734784" y="1205417"/>
                  <a:pt x="735164" y="1206270"/>
                </a:cubicBezTo>
                <a:cubicBezTo>
                  <a:pt x="733238" y="1192028"/>
                  <a:pt x="732447" y="1179634"/>
                  <a:pt x="720778" y="1168644"/>
                </a:cubicBezTo>
                <a:cubicBezTo>
                  <a:pt x="720092" y="1167997"/>
                  <a:pt x="720781" y="1166682"/>
                  <a:pt x="721683" y="1166830"/>
                </a:cubicBezTo>
                <a:cubicBezTo>
                  <a:pt x="729772" y="1168145"/>
                  <a:pt x="733813" y="1179424"/>
                  <a:pt x="735555" y="1186248"/>
                </a:cubicBezTo>
                <a:cubicBezTo>
                  <a:pt x="735909" y="1187627"/>
                  <a:pt x="736283" y="1189123"/>
                  <a:pt x="736640" y="1190656"/>
                </a:cubicBezTo>
                <a:cubicBezTo>
                  <a:pt x="736522" y="1187112"/>
                  <a:pt x="736282" y="1183580"/>
                  <a:pt x="735799" y="1180059"/>
                </a:cubicBezTo>
                <a:cubicBezTo>
                  <a:pt x="734027" y="1167262"/>
                  <a:pt x="727806" y="1154310"/>
                  <a:pt x="728088" y="1141410"/>
                </a:cubicBezTo>
                <a:cubicBezTo>
                  <a:pt x="728107" y="1140649"/>
                  <a:pt x="729322" y="1140287"/>
                  <a:pt x="729620" y="1141071"/>
                </a:cubicBezTo>
                <a:cubicBezTo>
                  <a:pt x="735435" y="1156375"/>
                  <a:pt x="740036" y="1174056"/>
                  <a:pt x="740509" y="1190446"/>
                </a:cubicBezTo>
                <a:cubicBezTo>
                  <a:pt x="740556" y="1191937"/>
                  <a:pt x="740564" y="1193454"/>
                  <a:pt x="740554" y="1194998"/>
                </a:cubicBezTo>
                <a:cubicBezTo>
                  <a:pt x="740997" y="1193837"/>
                  <a:pt x="741448" y="1192684"/>
                  <a:pt x="741888" y="1191524"/>
                </a:cubicBezTo>
                <a:cubicBezTo>
                  <a:pt x="746369" y="1179769"/>
                  <a:pt x="750689" y="1167940"/>
                  <a:pt x="754694" y="1156003"/>
                </a:cubicBezTo>
                <a:cubicBezTo>
                  <a:pt x="754725" y="1150313"/>
                  <a:pt x="755931" y="1144499"/>
                  <a:pt x="754205" y="1138821"/>
                </a:cubicBezTo>
                <a:cubicBezTo>
                  <a:pt x="753133" y="1135292"/>
                  <a:pt x="751636" y="1131771"/>
                  <a:pt x="751269" y="1128171"/>
                </a:cubicBezTo>
                <a:cubicBezTo>
                  <a:pt x="747643" y="1120839"/>
                  <a:pt x="741152" y="1112852"/>
                  <a:pt x="736349" y="1117857"/>
                </a:cubicBezTo>
                <a:cubicBezTo>
                  <a:pt x="733917" y="1120389"/>
                  <a:pt x="728430" y="1116864"/>
                  <a:pt x="725407" y="1117075"/>
                </a:cubicBezTo>
                <a:close/>
                <a:moveTo>
                  <a:pt x="797009" y="1104528"/>
                </a:moveTo>
                <a:cubicBezTo>
                  <a:pt x="797107" y="1104561"/>
                  <a:pt x="797198" y="1104582"/>
                  <a:pt x="797290" y="1104604"/>
                </a:cubicBezTo>
                <a:cubicBezTo>
                  <a:pt x="797669" y="1104699"/>
                  <a:pt x="797896" y="1105038"/>
                  <a:pt x="797920" y="1105416"/>
                </a:cubicBezTo>
                <a:cubicBezTo>
                  <a:pt x="798029" y="1107062"/>
                  <a:pt x="796020" y="1108671"/>
                  <a:pt x="794517" y="1108989"/>
                </a:cubicBezTo>
                <a:cubicBezTo>
                  <a:pt x="794124" y="1109074"/>
                  <a:pt x="793569" y="1108817"/>
                  <a:pt x="793619" y="1108331"/>
                </a:cubicBezTo>
                <a:cubicBezTo>
                  <a:pt x="793771" y="1106874"/>
                  <a:pt x="794639" y="1105818"/>
                  <a:pt x="795620" y="1104798"/>
                </a:cubicBezTo>
                <a:cubicBezTo>
                  <a:pt x="795983" y="1104424"/>
                  <a:pt x="796550" y="1104417"/>
                  <a:pt x="797009" y="1104528"/>
                </a:cubicBezTo>
                <a:close/>
                <a:moveTo>
                  <a:pt x="657618" y="1103771"/>
                </a:moveTo>
                <a:lnTo>
                  <a:pt x="657618" y="1103772"/>
                </a:lnTo>
                <a:lnTo>
                  <a:pt x="657617" y="1103772"/>
                </a:lnTo>
                <a:close/>
                <a:moveTo>
                  <a:pt x="664820" y="1102686"/>
                </a:moveTo>
                <a:cubicBezTo>
                  <a:pt x="666631" y="1102878"/>
                  <a:pt x="666613" y="1105682"/>
                  <a:pt x="664751" y="1105553"/>
                </a:cubicBezTo>
                <a:cubicBezTo>
                  <a:pt x="662410" y="1105399"/>
                  <a:pt x="660159" y="1105960"/>
                  <a:pt x="657809" y="1105699"/>
                </a:cubicBezTo>
                <a:lnTo>
                  <a:pt x="657618" y="1103772"/>
                </a:lnTo>
                <a:close/>
                <a:moveTo>
                  <a:pt x="792806" y="1093345"/>
                </a:moveTo>
                <a:cubicBezTo>
                  <a:pt x="793008" y="1093292"/>
                  <a:pt x="793250" y="1093424"/>
                  <a:pt x="793374" y="1093579"/>
                </a:cubicBezTo>
                <a:cubicBezTo>
                  <a:pt x="794674" y="1095176"/>
                  <a:pt x="793023" y="1097344"/>
                  <a:pt x="792069" y="1098684"/>
                </a:cubicBezTo>
                <a:lnTo>
                  <a:pt x="792069" y="1098685"/>
                </a:lnTo>
                <a:cubicBezTo>
                  <a:pt x="791128" y="1100004"/>
                  <a:pt x="789959" y="1101815"/>
                  <a:pt x="788313" y="1102288"/>
                </a:cubicBezTo>
                <a:cubicBezTo>
                  <a:pt x="787828" y="1102435"/>
                  <a:pt x="787096" y="1102130"/>
                  <a:pt x="787237" y="1101483"/>
                </a:cubicBezTo>
                <a:cubicBezTo>
                  <a:pt x="787742" y="1099292"/>
                  <a:pt x="790206" y="1096640"/>
                  <a:pt x="791010" y="1094950"/>
                </a:cubicBezTo>
                <a:cubicBezTo>
                  <a:pt x="791401" y="1094119"/>
                  <a:pt x="791905" y="1093579"/>
                  <a:pt x="792806" y="1093345"/>
                </a:cubicBezTo>
                <a:close/>
                <a:moveTo>
                  <a:pt x="668651" y="1083336"/>
                </a:moveTo>
                <a:cubicBezTo>
                  <a:pt x="670320" y="1083398"/>
                  <a:pt x="670133" y="1085768"/>
                  <a:pt x="668550" y="1085874"/>
                </a:cubicBezTo>
                <a:cubicBezTo>
                  <a:pt x="666799" y="1085980"/>
                  <a:pt x="665104" y="1086528"/>
                  <a:pt x="663360" y="1086730"/>
                </a:cubicBezTo>
                <a:cubicBezTo>
                  <a:pt x="662527" y="1086832"/>
                  <a:pt x="662000" y="1085540"/>
                  <a:pt x="662780" y="1085108"/>
                </a:cubicBezTo>
                <a:cubicBezTo>
                  <a:pt x="664524" y="1084159"/>
                  <a:pt x="666612" y="1083258"/>
                  <a:pt x="668651" y="1083336"/>
                </a:cubicBezTo>
                <a:close/>
                <a:moveTo>
                  <a:pt x="652095" y="1079213"/>
                </a:moveTo>
                <a:cubicBezTo>
                  <a:pt x="637323" y="1081323"/>
                  <a:pt x="622542" y="1083453"/>
                  <a:pt x="609325" y="1090355"/>
                </a:cubicBezTo>
                <a:cubicBezTo>
                  <a:pt x="608216" y="1091519"/>
                  <a:pt x="607087" y="1092585"/>
                  <a:pt x="605961" y="1093662"/>
                </a:cubicBezTo>
                <a:cubicBezTo>
                  <a:pt x="612515" y="1091440"/>
                  <a:pt x="620024" y="1090330"/>
                  <a:pt x="625855" y="1089263"/>
                </a:cubicBezTo>
                <a:cubicBezTo>
                  <a:pt x="636348" y="1087360"/>
                  <a:pt x="647253" y="1085446"/>
                  <a:pt x="657951" y="1085421"/>
                </a:cubicBezTo>
                <a:cubicBezTo>
                  <a:pt x="659075" y="1085418"/>
                  <a:pt x="659445" y="1087111"/>
                  <a:pt x="658298" y="1087413"/>
                </a:cubicBezTo>
                <a:cubicBezTo>
                  <a:pt x="647895" y="1090171"/>
                  <a:pt x="636881" y="1090510"/>
                  <a:pt x="626319" y="1092613"/>
                </a:cubicBezTo>
                <a:cubicBezTo>
                  <a:pt x="617826" y="1094309"/>
                  <a:pt x="609539" y="1096668"/>
                  <a:pt x="601167" y="1098803"/>
                </a:cubicBezTo>
                <a:cubicBezTo>
                  <a:pt x="600099" y="1099996"/>
                  <a:pt x="599010" y="1101175"/>
                  <a:pt x="597943" y="1102368"/>
                </a:cubicBezTo>
                <a:cubicBezTo>
                  <a:pt x="604477" y="1100554"/>
                  <a:pt x="612164" y="1100056"/>
                  <a:pt x="617583" y="1098692"/>
                </a:cubicBezTo>
                <a:cubicBezTo>
                  <a:pt x="628783" y="1095885"/>
                  <a:pt x="639839" y="1094403"/>
                  <a:pt x="651384" y="1093717"/>
                </a:cubicBezTo>
                <a:cubicBezTo>
                  <a:pt x="652292" y="1093662"/>
                  <a:pt x="652675" y="1094727"/>
                  <a:pt x="651888" y="1095221"/>
                </a:cubicBezTo>
                <a:cubicBezTo>
                  <a:pt x="648391" y="1097462"/>
                  <a:pt x="644854" y="1097884"/>
                  <a:pt x="640727" y="1098311"/>
                </a:cubicBezTo>
                <a:cubicBezTo>
                  <a:pt x="633258" y="1099070"/>
                  <a:pt x="626172" y="1100738"/>
                  <a:pt x="618846" y="1102400"/>
                </a:cubicBezTo>
                <a:cubicBezTo>
                  <a:pt x="610310" y="1104323"/>
                  <a:pt x="601731" y="1105937"/>
                  <a:pt x="593183" y="1107726"/>
                </a:cubicBezTo>
                <a:cubicBezTo>
                  <a:pt x="590865" y="1110363"/>
                  <a:pt x="588549" y="1112999"/>
                  <a:pt x="586270" y="1115651"/>
                </a:cubicBezTo>
                <a:cubicBezTo>
                  <a:pt x="588458" y="1115119"/>
                  <a:pt x="590699" y="1114664"/>
                  <a:pt x="592939" y="1114014"/>
                </a:cubicBezTo>
                <a:cubicBezTo>
                  <a:pt x="599550" y="1112104"/>
                  <a:pt x="606161" y="1110012"/>
                  <a:pt x="612897" y="1108569"/>
                </a:cubicBezTo>
                <a:cubicBezTo>
                  <a:pt x="625438" y="1105878"/>
                  <a:pt x="641824" y="1100851"/>
                  <a:pt x="654540" y="1104033"/>
                </a:cubicBezTo>
                <a:cubicBezTo>
                  <a:pt x="655233" y="1104210"/>
                  <a:pt x="655166" y="1105159"/>
                  <a:pt x="654540" y="1105360"/>
                </a:cubicBezTo>
                <a:cubicBezTo>
                  <a:pt x="642730" y="1109061"/>
                  <a:pt x="629095" y="1109253"/>
                  <a:pt x="616861" y="1111820"/>
                </a:cubicBezTo>
                <a:cubicBezTo>
                  <a:pt x="605460" y="1114213"/>
                  <a:pt x="593434" y="1117046"/>
                  <a:pt x="582126" y="1120505"/>
                </a:cubicBezTo>
                <a:cubicBezTo>
                  <a:pt x="580293" y="1122671"/>
                  <a:pt x="578408" y="1124829"/>
                  <a:pt x="576603" y="1126990"/>
                </a:cubicBezTo>
                <a:cubicBezTo>
                  <a:pt x="584802" y="1124098"/>
                  <a:pt x="592801" y="1121032"/>
                  <a:pt x="601720" y="1120004"/>
                </a:cubicBezTo>
                <a:cubicBezTo>
                  <a:pt x="611660" y="1118861"/>
                  <a:pt x="624811" y="1114894"/>
                  <a:pt x="634463" y="1118444"/>
                </a:cubicBezTo>
                <a:cubicBezTo>
                  <a:pt x="635348" y="1118771"/>
                  <a:pt x="635548" y="1120102"/>
                  <a:pt x="634497" y="1120381"/>
                </a:cubicBezTo>
                <a:cubicBezTo>
                  <a:pt x="622437" y="1123633"/>
                  <a:pt x="608723" y="1122017"/>
                  <a:pt x="596347" y="1124652"/>
                </a:cubicBezTo>
                <a:cubicBezTo>
                  <a:pt x="588839" y="1126241"/>
                  <a:pt x="580755" y="1130212"/>
                  <a:pt x="572923" y="1131385"/>
                </a:cubicBezTo>
                <a:cubicBezTo>
                  <a:pt x="570677" y="1134087"/>
                  <a:pt x="568426" y="1136791"/>
                  <a:pt x="566218" y="1139466"/>
                </a:cubicBezTo>
                <a:cubicBezTo>
                  <a:pt x="578170" y="1135145"/>
                  <a:pt x="591664" y="1133413"/>
                  <a:pt x="603910" y="1131966"/>
                </a:cubicBezTo>
                <a:cubicBezTo>
                  <a:pt x="620177" y="1130052"/>
                  <a:pt x="636529" y="1129081"/>
                  <a:pt x="652678" y="1126301"/>
                </a:cubicBezTo>
                <a:lnTo>
                  <a:pt x="652683" y="1126298"/>
                </a:lnTo>
                <a:cubicBezTo>
                  <a:pt x="651988" y="1124755"/>
                  <a:pt x="651288" y="1123201"/>
                  <a:pt x="650716" y="1121615"/>
                </a:cubicBezTo>
                <a:cubicBezTo>
                  <a:pt x="650413" y="1120779"/>
                  <a:pt x="651166" y="1119646"/>
                  <a:pt x="652019" y="1119543"/>
                </a:cubicBezTo>
                <a:lnTo>
                  <a:pt x="652022" y="1119542"/>
                </a:lnTo>
                <a:cubicBezTo>
                  <a:pt x="656255" y="1119012"/>
                  <a:pt x="661538" y="1119969"/>
                  <a:pt x="665512" y="1118546"/>
                </a:cubicBezTo>
                <a:cubicBezTo>
                  <a:pt x="679593" y="1113493"/>
                  <a:pt x="670418" y="1101636"/>
                  <a:pt x="663290" y="1097325"/>
                </a:cubicBezTo>
                <a:cubicBezTo>
                  <a:pt x="662005" y="1096551"/>
                  <a:pt x="661988" y="1094489"/>
                  <a:pt x="663570" y="1094031"/>
                </a:cubicBezTo>
                <a:cubicBezTo>
                  <a:pt x="666391" y="1093224"/>
                  <a:pt x="669373" y="1092265"/>
                  <a:pt x="671700" y="1090411"/>
                </a:cubicBezTo>
                <a:cubicBezTo>
                  <a:pt x="676530" y="1086585"/>
                  <a:pt x="673603" y="1080202"/>
                  <a:pt x="667911" y="1079341"/>
                </a:cubicBezTo>
                <a:cubicBezTo>
                  <a:pt x="662680" y="1078547"/>
                  <a:pt x="657332" y="1078466"/>
                  <a:pt x="652095" y="1079213"/>
                </a:cubicBezTo>
                <a:close/>
                <a:moveTo>
                  <a:pt x="18434" y="1063317"/>
                </a:moveTo>
                <a:cubicBezTo>
                  <a:pt x="19910" y="1062358"/>
                  <a:pt x="23818" y="1060929"/>
                  <a:pt x="23982" y="1063931"/>
                </a:cubicBezTo>
                <a:cubicBezTo>
                  <a:pt x="23996" y="1064235"/>
                  <a:pt x="23724" y="1064435"/>
                  <a:pt x="23450" y="1064456"/>
                </a:cubicBezTo>
                <a:cubicBezTo>
                  <a:pt x="21419" y="1064598"/>
                  <a:pt x="20163" y="1064729"/>
                  <a:pt x="18388" y="1065988"/>
                </a:cubicBezTo>
                <a:cubicBezTo>
                  <a:pt x="16792" y="1067117"/>
                  <a:pt x="15334" y="1068460"/>
                  <a:pt x="13568" y="1069318"/>
                </a:cubicBezTo>
                <a:cubicBezTo>
                  <a:pt x="13027" y="1069582"/>
                  <a:pt x="12603" y="1068800"/>
                  <a:pt x="12948" y="1068399"/>
                </a:cubicBezTo>
                <a:cubicBezTo>
                  <a:pt x="14575" y="1066493"/>
                  <a:pt x="16322" y="1064691"/>
                  <a:pt x="18434" y="1063317"/>
                </a:cubicBezTo>
                <a:close/>
                <a:moveTo>
                  <a:pt x="786342" y="1054960"/>
                </a:moveTo>
                <a:lnTo>
                  <a:pt x="786341" y="1054961"/>
                </a:lnTo>
                <a:lnTo>
                  <a:pt x="786342" y="1054961"/>
                </a:lnTo>
                <a:lnTo>
                  <a:pt x="783936" y="1060406"/>
                </a:lnTo>
                <a:cubicBezTo>
                  <a:pt x="783151" y="1062112"/>
                  <a:pt x="782407" y="1063888"/>
                  <a:pt x="781576" y="1065611"/>
                </a:cubicBezTo>
                <a:cubicBezTo>
                  <a:pt x="781571" y="1066080"/>
                  <a:pt x="781581" y="1066552"/>
                  <a:pt x="781561" y="1067017"/>
                </a:cubicBezTo>
                <a:cubicBezTo>
                  <a:pt x="781439" y="1069624"/>
                  <a:pt x="781191" y="1072219"/>
                  <a:pt x="780984" y="1074814"/>
                </a:cubicBezTo>
                <a:cubicBezTo>
                  <a:pt x="783079" y="1070016"/>
                  <a:pt x="785186" y="1064957"/>
                  <a:pt x="788250" y="1060937"/>
                </a:cubicBezTo>
                <a:lnTo>
                  <a:pt x="786342" y="1054961"/>
                </a:lnTo>
                <a:close/>
                <a:moveTo>
                  <a:pt x="217498" y="1052937"/>
                </a:moveTo>
                <a:cubicBezTo>
                  <a:pt x="207571" y="1055471"/>
                  <a:pt x="197941" y="1061572"/>
                  <a:pt x="191040" y="1067863"/>
                </a:cubicBezTo>
                <a:lnTo>
                  <a:pt x="191042" y="1067860"/>
                </a:lnTo>
                <a:cubicBezTo>
                  <a:pt x="188260" y="1070396"/>
                  <a:pt x="168026" y="1088569"/>
                  <a:pt x="173974" y="1092791"/>
                </a:cubicBezTo>
                <a:cubicBezTo>
                  <a:pt x="174832" y="1093399"/>
                  <a:pt x="175000" y="1094825"/>
                  <a:pt x="174111" y="1095494"/>
                </a:cubicBezTo>
                <a:cubicBezTo>
                  <a:pt x="168751" y="1099520"/>
                  <a:pt x="168236" y="1106726"/>
                  <a:pt x="170355" y="1112741"/>
                </a:cubicBezTo>
                <a:cubicBezTo>
                  <a:pt x="173419" y="1121449"/>
                  <a:pt x="182399" y="1111953"/>
                  <a:pt x="186871" y="1108306"/>
                </a:cubicBezTo>
                <a:cubicBezTo>
                  <a:pt x="188155" y="1107260"/>
                  <a:pt x="189727" y="1108493"/>
                  <a:pt x="189393" y="1109993"/>
                </a:cubicBezTo>
                <a:cubicBezTo>
                  <a:pt x="187819" y="1117054"/>
                  <a:pt x="199159" y="1111087"/>
                  <a:pt x="201831" y="1109461"/>
                </a:cubicBezTo>
                <a:cubicBezTo>
                  <a:pt x="207684" y="1105905"/>
                  <a:pt x="212872" y="1101472"/>
                  <a:pt x="217943" y="1096889"/>
                </a:cubicBezTo>
                <a:cubicBezTo>
                  <a:pt x="224739" y="1090747"/>
                  <a:pt x="231434" y="1084133"/>
                  <a:pt x="240202" y="1080925"/>
                </a:cubicBezTo>
                <a:cubicBezTo>
                  <a:pt x="248723" y="1077807"/>
                  <a:pt x="259670" y="1075712"/>
                  <a:pt x="269421" y="1077317"/>
                </a:cubicBezTo>
                <a:cubicBezTo>
                  <a:pt x="266237" y="1075436"/>
                  <a:pt x="263028" y="1073627"/>
                  <a:pt x="259794" y="1071860"/>
                </a:cubicBezTo>
                <a:cubicBezTo>
                  <a:pt x="257334" y="1071317"/>
                  <a:pt x="254878" y="1070716"/>
                  <a:pt x="252438" y="1070030"/>
                </a:cubicBezTo>
                <a:cubicBezTo>
                  <a:pt x="251081" y="1070908"/>
                  <a:pt x="249585" y="1071635"/>
                  <a:pt x="248174" y="1072317"/>
                </a:cubicBezTo>
                <a:cubicBezTo>
                  <a:pt x="245239" y="1073738"/>
                  <a:pt x="242203" y="1075044"/>
                  <a:pt x="239577" y="1077010"/>
                </a:cubicBezTo>
                <a:cubicBezTo>
                  <a:pt x="238387" y="1077900"/>
                  <a:pt x="237469" y="1078657"/>
                  <a:pt x="236027" y="1079075"/>
                </a:cubicBezTo>
                <a:cubicBezTo>
                  <a:pt x="235570" y="1079206"/>
                  <a:pt x="235175" y="1078905"/>
                  <a:pt x="235204" y="1078422"/>
                </a:cubicBezTo>
                <a:cubicBezTo>
                  <a:pt x="235443" y="1074641"/>
                  <a:pt x="239895" y="1072604"/>
                  <a:pt x="242944" y="1071220"/>
                </a:cubicBezTo>
                <a:cubicBezTo>
                  <a:pt x="244294" y="1070606"/>
                  <a:pt x="245587" y="1069943"/>
                  <a:pt x="246866" y="1069258"/>
                </a:cubicBezTo>
                <a:cubicBezTo>
                  <a:pt x="241121" y="1069728"/>
                  <a:pt x="235482" y="1070338"/>
                  <a:pt x="229990" y="1073289"/>
                </a:cubicBezTo>
                <a:cubicBezTo>
                  <a:pt x="220486" y="1078395"/>
                  <a:pt x="215047" y="1085670"/>
                  <a:pt x="209436" y="1094565"/>
                </a:cubicBezTo>
                <a:cubicBezTo>
                  <a:pt x="208953" y="1095333"/>
                  <a:pt x="207536" y="1094879"/>
                  <a:pt x="207884" y="1093935"/>
                </a:cubicBezTo>
                <a:cubicBezTo>
                  <a:pt x="211885" y="1083103"/>
                  <a:pt x="221907" y="1072959"/>
                  <a:pt x="233523" y="1068069"/>
                </a:cubicBezTo>
                <a:cubicBezTo>
                  <a:pt x="230132" y="1068454"/>
                  <a:pt x="226791" y="1069276"/>
                  <a:pt x="223590" y="1070664"/>
                </a:cubicBezTo>
                <a:cubicBezTo>
                  <a:pt x="207364" y="1077699"/>
                  <a:pt x="196691" y="1089259"/>
                  <a:pt x="185054" y="1102160"/>
                </a:cubicBezTo>
                <a:cubicBezTo>
                  <a:pt x="184313" y="1102980"/>
                  <a:pt x="182869" y="1101983"/>
                  <a:pt x="183244" y="1100985"/>
                </a:cubicBezTo>
                <a:cubicBezTo>
                  <a:pt x="184734" y="1097005"/>
                  <a:pt x="187025" y="1095044"/>
                  <a:pt x="189856" y="1091930"/>
                </a:cubicBezTo>
                <a:cubicBezTo>
                  <a:pt x="193103" y="1088357"/>
                  <a:pt x="195804" y="1084069"/>
                  <a:pt x="199434" y="1080874"/>
                </a:cubicBezTo>
                <a:cubicBezTo>
                  <a:pt x="206797" y="1074391"/>
                  <a:pt x="215341" y="1069707"/>
                  <a:pt x="224536" y="1066341"/>
                </a:cubicBezTo>
                <a:cubicBezTo>
                  <a:pt x="231374" y="1063835"/>
                  <a:pt x="238801" y="1063801"/>
                  <a:pt x="245919" y="1065057"/>
                </a:cubicBezTo>
                <a:cubicBezTo>
                  <a:pt x="246131" y="1065047"/>
                  <a:pt x="246341" y="1065050"/>
                  <a:pt x="246551" y="1065043"/>
                </a:cubicBezTo>
                <a:cubicBezTo>
                  <a:pt x="244994" y="1064287"/>
                  <a:pt x="243417" y="1063565"/>
                  <a:pt x="241842" y="1062837"/>
                </a:cubicBezTo>
                <a:cubicBezTo>
                  <a:pt x="237058" y="1062039"/>
                  <a:pt x="232273" y="1061248"/>
                  <a:pt x="227432" y="1061257"/>
                </a:cubicBezTo>
                <a:cubicBezTo>
                  <a:pt x="223095" y="1061264"/>
                  <a:pt x="218597" y="1061457"/>
                  <a:pt x="214488" y="1062984"/>
                </a:cubicBezTo>
                <a:cubicBezTo>
                  <a:pt x="210771" y="1064365"/>
                  <a:pt x="207665" y="1066719"/>
                  <a:pt x="203891" y="1067880"/>
                </a:cubicBezTo>
                <a:cubicBezTo>
                  <a:pt x="203296" y="1068063"/>
                  <a:pt x="202817" y="1067484"/>
                  <a:pt x="203154" y="1066940"/>
                </a:cubicBezTo>
                <a:cubicBezTo>
                  <a:pt x="208463" y="1058363"/>
                  <a:pt x="220275" y="1057075"/>
                  <a:pt x="231707" y="1058370"/>
                </a:cubicBezTo>
                <a:cubicBezTo>
                  <a:pt x="227060" y="1056439"/>
                  <a:pt x="222335" y="1054621"/>
                  <a:pt x="217498" y="1052937"/>
                </a:cubicBezTo>
                <a:close/>
                <a:moveTo>
                  <a:pt x="778476" y="1049330"/>
                </a:moveTo>
                <a:lnTo>
                  <a:pt x="777938" y="1050525"/>
                </a:lnTo>
                <a:lnTo>
                  <a:pt x="775547" y="1050139"/>
                </a:lnTo>
                <a:cubicBezTo>
                  <a:pt x="768542" y="1055696"/>
                  <a:pt x="765425" y="1078168"/>
                  <a:pt x="765534" y="1083520"/>
                </a:cubicBezTo>
                <a:cubicBezTo>
                  <a:pt x="765560" y="1084814"/>
                  <a:pt x="763663" y="1085684"/>
                  <a:pt x="762812" y="1084570"/>
                </a:cubicBezTo>
                <a:cubicBezTo>
                  <a:pt x="754655" y="1073895"/>
                  <a:pt x="752113" y="1094370"/>
                  <a:pt x="752052" y="1100052"/>
                </a:cubicBezTo>
                <a:cubicBezTo>
                  <a:pt x="751939" y="1110833"/>
                  <a:pt x="754866" y="1122053"/>
                  <a:pt x="756706" y="1132802"/>
                </a:cubicBezTo>
                <a:cubicBezTo>
                  <a:pt x="756953" y="1133845"/>
                  <a:pt x="757137" y="1134905"/>
                  <a:pt x="757228" y="1135957"/>
                </a:cubicBezTo>
                <a:cubicBezTo>
                  <a:pt x="757262" y="1136385"/>
                  <a:pt x="757141" y="1136708"/>
                  <a:pt x="756964" y="1136970"/>
                </a:cubicBezTo>
                <a:cubicBezTo>
                  <a:pt x="757743" y="1139160"/>
                  <a:pt x="758396" y="1141381"/>
                  <a:pt x="758653" y="1143730"/>
                </a:cubicBezTo>
                <a:cubicBezTo>
                  <a:pt x="760718" y="1137106"/>
                  <a:pt x="762694" y="1130458"/>
                  <a:pt x="764464" y="1123737"/>
                </a:cubicBezTo>
                <a:cubicBezTo>
                  <a:pt x="770717" y="1100128"/>
                  <a:pt x="775771" y="1075573"/>
                  <a:pt x="777623" y="1051224"/>
                </a:cubicBezTo>
                <a:lnTo>
                  <a:pt x="777938" y="1050525"/>
                </a:lnTo>
                <a:lnTo>
                  <a:pt x="780432" y="1050925"/>
                </a:lnTo>
                <a:lnTo>
                  <a:pt x="780680" y="1051766"/>
                </a:lnTo>
                <a:cubicBezTo>
                  <a:pt x="781032" y="1054587"/>
                  <a:pt x="781324" y="1057504"/>
                  <a:pt x="781485" y="1060412"/>
                </a:cubicBezTo>
                <a:cubicBezTo>
                  <a:pt x="782503" y="1057998"/>
                  <a:pt x="783248" y="1054797"/>
                  <a:pt x="784776" y="1052571"/>
                </a:cubicBezTo>
                <a:cubicBezTo>
                  <a:pt x="784481" y="1052208"/>
                  <a:pt x="784220" y="1051822"/>
                  <a:pt x="783880" y="1051489"/>
                </a:cubicBezTo>
                <a:lnTo>
                  <a:pt x="783874" y="1051479"/>
                </a:lnTo>
                <a:lnTo>
                  <a:pt x="780432" y="1050925"/>
                </a:lnTo>
                <a:lnTo>
                  <a:pt x="780138" y="1049935"/>
                </a:lnTo>
                <a:cubicBezTo>
                  <a:pt x="779775" y="1049407"/>
                  <a:pt x="779057" y="1049063"/>
                  <a:pt x="778476" y="1049330"/>
                </a:cubicBezTo>
                <a:close/>
                <a:moveTo>
                  <a:pt x="778391" y="1045907"/>
                </a:moveTo>
                <a:cubicBezTo>
                  <a:pt x="794937" y="1046608"/>
                  <a:pt x="790344" y="1072119"/>
                  <a:pt x="792571" y="1083689"/>
                </a:cubicBezTo>
                <a:cubicBezTo>
                  <a:pt x="796818" y="1082897"/>
                  <a:pt x="800688" y="1086551"/>
                  <a:pt x="802851" y="1090324"/>
                </a:cubicBezTo>
                <a:cubicBezTo>
                  <a:pt x="806323" y="1096377"/>
                  <a:pt x="804976" y="1101103"/>
                  <a:pt x="803158" y="1106728"/>
                </a:cubicBezTo>
                <a:cubicBezTo>
                  <a:pt x="810804" y="1102140"/>
                  <a:pt x="820444" y="1105473"/>
                  <a:pt x="824094" y="1114368"/>
                </a:cubicBezTo>
                <a:cubicBezTo>
                  <a:pt x="828506" y="1125112"/>
                  <a:pt x="818556" y="1139562"/>
                  <a:pt x="812871" y="1148779"/>
                </a:cubicBezTo>
                <a:cubicBezTo>
                  <a:pt x="818891" y="1151151"/>
                  <a:pt x="816599" y="1160131"/>
                  <a:pt x="813667" y="1166501"/>
                </a:cubicBezTo>
                <a:cubicBezTo>
                  <a:pt x="822387" y="1161732"/>
                  <a:pt x="835792" y="1156012"/>
                  <a:pt x="837921" y="1168806"/>
                </a:cubicBezTo>
                <a:cubicBezTo>
                  <a:pt x="840797" y="1186055"/>
                  <a:pt x="829807" y="1206460"/>
                  <a:pt x="818369" y="1218257"/>
                </a:cubicBezTo>
                <a:cubicBezTo>
                  <a:pt x="800293" y="1236903"/>
                  <a:pt x="777596" y="1251885"/>
                  <a:pt x="755177" y="1264732"/>
                </a:cubicBezTo>
                <a:lnTo>
                  <a:pt x="720711" y="1290069"/>
                </a:lnTo>
                <a:lnTo>
                  <a:pt x="710932" y="1290069"/>
                </a:lnTo>
                <a:lnTo>
                  <a:pt x="748742" y="1264620"/>
                </a:lnTo>
                <a:cubicBezTo>
                  <a:pt x="763717" y="1255481"/>
                  <a:pt x="778748" y="1246419"/>
                  <a:pt x="792576" y="1235800"/>
                </a:cubicBezTo>
                <a:lnTo>
                  <a:pt x="792579" y="1235798"/>
                </a:lnTo>
                <a:cubicBezTo>
                  <a:pt x="808305" y="1223716"/>
                  <a:pt x="824421" y="1211031"/>
                  <a:pt x="831109" y="1191511"/>
                </a:cubicBezTo>
                <a:cubicBezTo>
                  <a:pt x="832691" y="1186909"/>
                  <a:pt x="840186" y="1165641"/>
                  <a:pt x="830400" y="1164296"/>
                </a:cubicBezTo>
                <a:cubicBezTo>
                  <a:pt x="823094" y="1163293"/>
                  <a:pt x="816282" y="1168697"/>
                  <a:pt x="810320" y="1172123"/>
                </a:cubicBezTo>
                <a:cubicBezTo>
                  <a:pt x="809050" y="1172861"/>
                  <a:pt x="807016" y="1171426"/>
                  <a:pt x="808008" y="1169989"/>
                </a:cubicBezTo>
                <a:cubicBezTo>
                  <a:pt x="810082" y="1166983"/>
                  <a:pt x="817759" y="1152191"/>
                  <a:pt x="809981" y="1151411"/>
                </a:cubicBezTo>
                <a:cubicBezTo>
                  <a:pt x="808969" y="1151312"/>
                  <a:pt x="808353" y="1149912"/>
                  <a:pt x="808856" y="1149075"/>
                </a:cubicBezTo>
                <a:cubicBezTo>
                  <a:pt x="812052" y="1143641"/>
                  <a:pt x="815524" y="1138243"/>
                  <a:pt x="817963" y="1132407"/>
                </a:cubicBezTo>
                <a:cubicBezTo>
                  <a:pt x="819437" y="1128892"/>
                  <a:pt x="821017" y="1125179"/>
                  <a:pt x="821283" y="1121317"/>
                </a:cubicBezTo>
                <a:cubicBezTo>
                  <a:pt x="822077" y="1110016"/>
                  <a:pt x="812202" y="1103993"/>
                  <a:pt x="801963" y="1110475"/>
                </a:cubicBezTo>
                <a:cubicBezTo>
                  <a:pt x="801948" y="1110555"/>
                  <a:pt x="801923" y="1110615"/>
                  <a:pt x="801901" y="1110687"/>
                </a:cubicBezTo>
                <a:cubicBezTo>
                  <a:pt x="801321" y="1112647"/>
                  <a:pt x="798277" y="1111731"/>
                  <a:pt x="798862" y="1109767"/>
                </a:cubicBezTo>
                <a:cubicBezTo>
                  <a:pt x="799793" y="1106609"/>
                  <a:pt x="802319" y="1102292"/>
                  <a:pt x="802216" y="1098992"/>
                </a:cubicBezTo>
                <a:cubicBezTo>
                  <a:pt x="802122" y="1095982"/>
                  <a:pt x="798274" y="1084063"/>
                  <a:pt x="792138" y="1087101"/>
                </a:cubicBezTo>
                <a:cubicBezTo>
                  <a:pt x="791164" y="1087582"/>
                  <a:pt x="790190" y="1086947"/>
                  <a:pt x="789903" y="1085986"/>
                </a:cubicBezTo>
                <a:cubicBezTo>
                  <a:pt x="788202" y="1080305"/>
                  <a:pt x="789088" y="1072580"/>
                  <a:pt x="788722" y="1065496"/>
                </a:cubicBezTo>
                <a:cubicBezTo>
                  <a:pt x="787314" y="1069797"/>
                  <a:pt x="784857" y="1073869"/>
                  <a:pt x="782955" y="1077886"/>
                </a:cubicBezTo>
                <a:cubicBezTo>
                  <a:pt x="781922" y="1080056"/>
                  <a:pt x="780976" y="1082307"/>
                  <a:pt x="780035" y="1084571"/>
                </a:cubicBezTo>
                <a:cubicBezTo>
                  <a:pt x="779689" y="1087500"/>
                  <a:pt x="779370" y="1090440"/>
                  <a:pt x="778921" y="1093354"/>
                </a:cubicBezTo>
                <a:cubicBezTo>
                  <a:pt x="778771" y="1094359"/>
                  <a:pt x="778622" y="1095364"/>
                  <a:pt x="778476" y="1096366"/>
                </a:cubicBezTo>
                <a:cubicBezTo>
                  <a:pt x="780900" y="1092430"/>
                  <a:pt x="783624" y="1088105"/>
                  <a:pt x="786923" y="1085322"/>
                </a:cubicBezTo>
                <a:cubicBezTo>
                  <a:pt x="787400" y="1084927"/>
                  <a:pt x="788045" y="1085193"/>
                  <a:pt x="788101" y="1085818"/>
                </a:cubicBezTo>
                <a:cubicBezTo>
                  <a:pt x="788507" y="1090576"/>
                  <a:pt x="784217" y="1094627"/>
                  <a:pt x="781633" y="1098235"/>
                </a:cubicBezTo>
                <a:cubicBezTo>
                  <a:pt x="780054" y="1100424"/>
                  <a:pt x="778556" y="1102672"/>
                  <a:pt x="777024" y="1104900"/>
                </a:cubicBezTo>
                <a:cubicBezTo>
                  <a:pt x="776958" y="1105198"/>
                  <a:pt x="776924" y="1105518"/>
                  <a:pt x="776855" y="1105819"/>
                </a:cubicBezTo>
                <a:cubicBezTo>
                  <a:pt x="776235" y="1108554"/>
                  <a:pt x="775508" y="1115452"/>
                  <a:pt x="773626" y="1117467"/>
                </a:cubicBezTo>
                <a:cubicBezTo>
                  <a:pt x="774184" y="1116862"/>
                  <a:pt x="774751" y="1116264"/>
                  <a:pt x="775302" y="1115663"/>
                </a:cubicBezTo>
                <a:cubicBezTo>
                  <a:pt x="778807" y="1111893"/>
                  <a:pt x="781599" y="1106649"/>
                  <a:pt x="785726" y="1103654"/>
                </a:cubicBezTo>
                <a:cubicBezTo>
                  <a:pt x="786234" y="1103279"/>
                  <a:pt x="786991" y="1103821"/>
                  <a:pt x="786955" y="1104397"/>
                </a:cubicBezTo>
                <a:cubicBezTo>
                  <a:pt x="786710" y="1108823"/>
                  <a:pt x="782913" y="1112452"/>
                  <a:pt x="780056" y="1115583"/>
                </a:cubicBezTo>
                <a:cubicBezTo>
                  <a:pt x="777261" y="1118629"/>
                  <a:pt x="774445" y="1121831"/>
                  <a:pt x="771446" y="1124748"/>
                </a:cubicBezTo>
                <a:cubicBezTo>
                  <a:pt x="770389" y="1128261"/>
                  <a:pt x="769321" y="1131767"/>
                  <a:pt x="768237" y="1135270"/>
                </a:cubicBezTo>
                <a:cubicBezTo>
                  <a:pt x="769479" y="1133903"/>
                  <a:pt x="770766" y="1132588"/>
                  <a:pt x="772044" y="1131294"/>
                </a:cubicBezTo>
                <a:cubicBezTo>
                  <a:pt x="778402" y="1124820"/>
                  <a:pt x="784142" y="1117454"/>
                  <a:pt x="790799" y="1111354"/>
                </a:cubicBezTo>
                <a:cubicBezTo>
                  <a:pt x="791369" y="1110824"/>
                  <a:pt x="792436" y="1111409"/>
                  <a:pt x="792132" y="1112194"/>
                </a:cubicBezTo>
                <a:cubicBezTo>
                  <a:pt x="789211" y="1119853"/>
                  <a:pt x="782380" y="1125550"/>
                  <a:pt x="776730" y="1131247"/>
                </a:cubicBezTo>
                <a:cubicBezTo>
                  <a:pt x="772859" y="1135139"/>
                  <a:pt x="769335" y="1139345"/>
                  <a:pt x="765686" y="1143424"/>
                </a:cubicBezTo>
                <a:cubicBezTo>
                  <a:pt x="764276" y="1147882"/>
                  <a:pt x="762867" y="1152340"/>
                  <a:pt x="761425" y="1156792"/>
                </a:cubicBezTo>
                <a:cubicBezTo>
                  <a:pt x="765071" y="1152277"/>
                  <a:pt x="768909" y="1147899"/>
                  <a:pt x="772590" y="1143516"/>
                </a:cubicBezTo>
                <a:cubicBezTo>
                  <a:pt x="778931" y="1135981"/>
                  <a:pt x="785319" y="1126270"/>
                  <a:pt x="793895" y="1121232"/>
                </a:cubicBezTo>
                <a:cubicBezTo>
                  <a:pt x="794471" y="1120894"/>
                  <a:pt x="795405" y="1121430"/>
                  <a:pt x="795015" y="1122147"/>
                </a:cubicBezTo>
                <a:cubicBezTo>
                  <a:pt x="790154" y="1131015"/>
                  <a:pt x="781507" y="1138288"/>
                  <a:pt x="775017" y="1146038"/>
                </a:cubicBezTo>
                <a:cubicBezTo>
                  <a:pt x="769616" y="1152481"/>
                  <a:pt x="764470" y="1159442"/>
                  <a:pt x="758569" y="1165506"/>
                </a:cubicBezTo>
                <a:cubicBezTo>
                  <a:pt x="757787" y="1167830"/>
                  <a:pt x="757066" y="1170183"/>
                  <a:pt x="756269" y="1172503"/>
                </a:cubicBezTo>
                <a:cubicBezTo>
                  <a:pt x="762588" y="1165560"/>
                  <a:pt x="769952" y="1159402"/>
                  <a:pt x="776254" y="1152584"/>
                </a:cubicBezTo>
                <a:cubicBezTo>
                  <a:pt x="785163" y="1142976"/>
                  <a:pt x="793522" y="1131669"/>
                  <a:pt x="805256" y="1125381"/>
                </a:cubicBezTo>
                <a:cubicBezTo>
                  <a:pt x="805944" y="1125011"/>
                  <a:pt x="806430" y="1125950"/>
                  <a:pt x="805966" y="1126448"/>
                </a:cubicBezTo>
                <a:cubicBezTo>
                  <a:pt x="789199" y="1144767"/>
                  <a:pt x="771735" y="1162488"/>
                  <a:pt x="753773" y="1179633"/>
                </a:cubicBezTo>
                <a:cubicBezTo>
                  <a:pt x="752233" y="1184010"/>
                  <a:pt x="750700" y="1188397"/>
                  <a:pt x="749082" y="1192743"/>
                </a:cubicBezTo>
                <a:cubicBezTo>
                  <a:pt x="754715" y="1187862"/>
                  <a:pt x="761108" y="1183521"/>
                  <a:pt x="765995" y="1178922"/>
                </a:cubicBezTo>
                <a:cubicBezTo>
                  <a:pt x="775013" y="1170410"/>
                  <a:pt x="783875" y="1161609"/>
                  <a:pt x="793494" y="1153772"/>
                </a:cubicBezTo>
                <a:cubicBezTo>
                  <a:pt x="794174" y="1153224"/>
                  <a:pt x="795371" y="1153975"/>
                  <a:pt x="794947" y="1154828"/>
                </a:cubicBezTo>
                <a:cubicBezTo>
                  <a:pt x="792551" y="1159746"/>
                  <a:pt x="788661" y="1162903"/>
                  <a:pt x="784590" y="1166424"/>
                </a:cubicBezTo>
                <a:cubicBezTo>
                  <a:pt x="778275" y="1171896"/>
                  <a:pt x="772423" y="1177886"/>
                  <a:pt x="766266" y="1183533"/>
                </a:cubicBezTo>
                <a:cubicBezTo>
                  <a:pt x="759714" y="1189548"/>
                  <a:pt x="752629" y="1194825"/>
                  <a:pt x="746036" y="1200727"/>
                </a:cubicBezTo>
                <a:cubicBezTo>
                  <a:pt x="743451" y="1207481"/>
                  <a:pt x="740802" y="1214221"/>
                  <a:pt x="738039" y="1220927"/>
                </a:cubicBezTo>
                <a:cubicBezTo>
                  <a:pt x="741380" y="1217311"/>
                  <a:pt x="744806" y="1213778"/>
                  <a:pt x="748408" y="1210408"/>
                </a:cubicBezTo>
                <a:cubicBezTo>
                  <a:pt x="755093" y="1204176"/>
                  <a:pt x="761844" y="1198011"/>
                  <a:pt x="768743" y="1192014"/>
                </a:cubicBezTo>
                <a:cubicBezTo>
                  <a:pt x="775526" y="1186124"/>
                  <a:pt x="782382" y="1179070"/>
                  <a:pt x="790583" y="1175259"/>
                </a:cubicBezTo>
                <a:cubicBezTo>
                  <a:pt x="791453" y="1174850"/>
                  <a:pt x="792218" y="1175824"/>
                  <a:pt x="791614" y="1176574"/>
                </a:cubicBezTo>
                <a:cubicBezTo>
                  <a:pt x="786711" y="1182762"/>
                  <a:pt x="779805" y="1187396"/>
                  <a:pt x="773865" y="1192558"/>
                </a:cubicBezTo>
                <a:cubicBezTo>
                  <a:pt x="767843" y="1197787"/>
                  <a:pt x="761893" y="1203097"/>
                  <a:pt x="756029" y="1208501"/>
                </a:cubicBezTo>
                <a:cubicBezTo>
                  <a:pt x="750068" y="1214015"/>
                  <a:pt x="744069" y="1219512"/>
                  <a:pt x="738537" y="1225467"/>
                </a:cubicBezTo>
                <a:cubicBezTo>
                  <a:pt x="737224" y="1226883"/>
                  <a:pt x="735781" y="1228332"/>
                  <a:pt x="734327" y="1229816"/>
                </a:cubicBezTo>
                <a:cubicBezTo>
                  <a:pt x="732574" y="1233916"/>
                  <a:pt x="730784" y="1237998"/>
                  <a:pt x="728948" y="1242054"/>
                </a:cubicBezTo>
                <a:cubicBezTo>
                  <a:pt x="730341" y="1240838"/>
                  <a:pt x="731726" y="1239626"/>
                  <a:pt x="733027" y="1238373"/>
                </a:cubicBezTo>
                <a:cubicBezTo>
                  <a:pt x="739705" y="1231906"/>
                  <a:pt x="746431" y="1225576"/>
                  <a:pt x="753692" y="1219769"/>
                </a:cubicBezTo>
                <a:cubicBezTo>
                  <a:pt x="767056" y="1209084"/>
                  <a:pt x="779591" y="1197457"/>
                  <a:pt x="793048" y="1186837"/>
                </a:cubicBezTo>
                <a:cubicBezTo>
                  <a:pt x="793628" y="1186371"/>
                  <a:pt x="794428" y="1187124"/>
                  <a:pt x="794120" y="1187757"/>
                </a:cubicBezTo>
                <a:cubicBezTo>
                  <a:pt x="790818" y="1194505"/>
                  <a:pt x="784545" y="1198073"/>
                  <a:pt x="778880" y="1202652"/>
                </a:cubicBezTo>
                <a:cubicBezTo>
                  <a:pt x="771877" y="1208297"/>
                  <a:pt x="765701" y="1214902"/>
                  <a:pt x="758674" y="1220507"/>
                </a:cubicBezTo>
                <a:cubicBezTo>
                  <a:pt x="747138" y="1229720"/>
                  <a:pt x="736348" y="1239848"/>
                  <a:pt x="725384" y="1249744"/>
                </a:cubicBezTo>
                <a:cubicBezTo>
                  <a:pt x="724335" y="1251979"/>
                  <a:pt x="723330" y="1254231"/>
                  <a:pt x="722259" y="1256456"/>
                </a:cubicBezTo>
                <a:cubicBezTo>
                  <a:pt x="729189" y="1249957"/>
                  <a:pt x="736129" y="1243566"/>
                  <a:pt x="743443" y="1237441"/>
                </a:cubicBezTo>
                <a:cubicBezTo>
                  <a:pt x="753261" y="1229229"/>
                  <a:pt x="763001" y="1220929"/>
                  <a:pt x="772971" y="1212897"/>
                </a:cubicBezTo>
                <a:cubicBezTo>
                  <a:pt x="782008" y="1205626"/>
                  <a:pt x="790968" y="1197322"/>
                  <a:pt x="801197" y="1191793"/>
                </a:cubicBezTo>
                <a:cubicBezTo>
                  <a:pt x="802115" y="1191293"/>
                  <a:pt x="803110" y="1192704"/>
                  <a:pt x="802415" y="1193445"/>
                </a:cubicBezTo>
                <a:cubicBezTo>
                  <a:pt x="794539" y="1201843"/>
                  <a:pt x="784523" y="1208412"/>
                  <a:pt x="775597" y="1215649"/>
                </a:cubicBezTo>
                <a:cubicBezTo>
                  <a:pt x="767499" y="1222209"/>
                  <a:pt x="759574" y="1228962"/>
                  <a:pt x="751552" y="1235611"/>
                </a:cubicBezTo>
                <a:cubicBezTo>
                  <a:pt x="742312" y="1243274"/>
                  <a:pt x="733161" y="1250918"/>
                  <a:pt x="724393" y="1259120"/>
                </a:cubicBezTo>
                <a:cubicBezTo>
                  <a:pt x="722447" y="1260925"/>
                  <a:pt x="720365" y="1262682"/>
                  <a:pt x="718312" y="1264489"/>
                </a:cubicBezTo>
                <a:cubicBezTo>
                  <a:pt x="716420" y="1268246"/>
                  <a:pt x="714502" y="1271992"/>
                  <a:pt x="712521" y="1275697"/>
                </a:cubicBezTo>
                <a:cubicBezTo>
                  <a:pt x="716349" y="1272243"/>
                  <a:pt x="720532" y="1269097"/>
                  <a:pt x="724499" y="1265788"/>
                </a:cubicBezTo>
                <a:cubicBezTo>
                  <a:pt x="732230" y="1259352"/>
                  <a:pt x="739926" y="1252924"/>
                  <a:pt x="747927" y="1246825"/>
                </a:cubicBezTo>
                <a:cubicBezTo>
                  <a:pt x="756614" y="1240202"/>
                  <a:pt x="765351" y="1233643"/>
                  <a:pt x="774086" y="1227085"/>
                </a:cubicBezTo>
                <a:cubicBezTo>
                  <a:pt x="780820" y="1222034"/>
                  <a:pt x="787345" y="1216107"/>
                  <a:pt x="795045" y="1212610"/>
                </a:cubicBezTo>
                <a:cubicBezTo>
                  <a:pt x="795755" y="1212281"/>
                  <a:pt x="796383" y="1213067"/>
                  <a:pt x="795884" y="1213689"/>
                </a:cubicBezTo>
                <a:cubicBezTo>
                  <a:pt x="789771" y="1221111"/>
                  <a:pt x="781016" y="1226441"/>
                  <a:pt x="773389" y="1232201"/>
                </a:cubicBezTo>
                <a:cubicBezTo>
                  <a:pt x="764703" y="1238766"/>
                  <a:pt x="755990" y="1245295"/>
                  <a:pt x="747348" y="1251916"/>
                </a:cubicBezTo>
                <a:cubicBezTo>
                  <a:pt x="733523" y="1262519"/>
                  <a:pt x="718681" y="1273348"/>
                  <a:pt x="706748" y="1286215"/>
                </a:cubicBezTo>
                <a:cubicBezTo>
                  <a:pt x="706194" y="1287200"/>
                  <a:pt x="705664" y="1288195"/>
                  <a:pt x="705107" y="1289181"/>
                </a:cubicBezTo>
                <a:cubicBezTo>
                  <a:pt x="715555" y="1277424"/>
                  <a:pt x="728870" y="1268678"/>
                  <a:pt x="740918" y="1258524"/>
                </a:cubicBezTo>
                <a:cubicBezTo>
                  <a:pt x="747987" y="1252552"/>
                  <a:pt x="755524" y="1247121"/>
                  <a:pt x="763086" y="1241801"/>
                </a:cubicBezTo>
                <a:cubicBezTo>
                  <a:pt x="772212" y="1235387"/>
                  <a:pt x="781302" y="1227529"/>
                  <a:pt x="791470" y="1222916"/>
                </a:cubicBezTo>
                <a:cubicBezTo>
                  <a:pt x="792176" y="1222590"/>
                  <a:pt x="792759" y="1223406"/>
                  <a:pt x="792258" y="1223987"/>
                </a:cubicBezTo>
                <a:cubicBezTo>
                  <a:pt x="786339" y="1230882"/>
                  <a:pt x="777960" y="1235730"/>
                  <a:pt x="770571" y="1240891"/>
                </a:cubicBezTo>
                <a:cubicBezTo>
                  <a:pt x="762181" y="1246761"/>
                  <a:pt x="753734" y="1252614"/>
                  <a:pt x="745795" y="1259094"/>
                </a:cubicBezTo>
                <a:cubicBezTo>
                  <a:pt x="737226" y="1266088"/>
                  <a:pt x="728259" y="1272606"/>
                  <a:pt x="719748" y="1279658"/>
                </a:cubicBezTo>
                <a:lnTo>
                  <a:pt x="709143" y="1290069"/>
                </a:lnTo>
                <a:lnTo>
                  <a:pt x="691615" y="1290069"/>
                </a:lnTo>
                <a:lnTo>
                  <a:pt x="700486" y="1251713"/>
                </a:lnTo>
                <a:cubicBezTo>
                  <a:pt x="700030" y="1238697"/>
                  <a:pt x="698013" y="1225982"/>
                  <a:pt x="690030" y="1215399"/>
                </a:cubicBezTo>
                <a:cubicBezTo>
                  <a:pt x="683881" y="1207248"/>
                  <a:pt x="684159" y="1195749"/>
                  <a:pt x="676903" y="1188366"/>
                </a:cubicBezTo>
                <a:cubicBezTo>
                  <a:pt x="672694" y="1184082"/>
                  <a:pt x="663986" y="1177999"/>
                  <a:pt x="658075" y="1183450"/>
                </a:cubicBezTo>
                <a:cubicBezTo>
                  <a:pt x="656814" y="1184620"/>
                  <a:pt x="656074" y="1185011"/>
                  <a:pt x="654156" y="1184823"/>
                </a:cubicBezTo>
                <a:cubicBezTo>
                  <a:pt x="652565" y="1184679"/>
                  <a:pt x="651468" y="1182945"/>
                  <a:pt x="650715" y="1181765"/>
                </a:cubicBezTo>
                <a:cubicBezTo>
                  <a:pt x="649436" y="1179761"/>
                  <a:pt x="646210" y="1177585"/>
                  <a:pt x="642921" y="1176658"/>
                </a:cubicBezTo>
                <a:cubicBezTo>
                  <a:pt x="639631" y="1175732"/>
                  <a:pt x="636278" y="1176052"/>
                  <a:pt x="634741" y="1179039"/>
                </a:cubicBezTo>
                <a:cubicBezTo>
                  <a:pt x="629311" y="1189591"/>
                  <a:pt x="634358" y="1206801"/>
                  <a:pt x="640087" y="1216449"/>
                </a:cubicBezTo>
                <a:cubicBezTo>
                  <a:pt x="640593" y="1217304"/>
                  <a:pt x="640095" y="1218306"/>
                  <a:pt x="639337" y="1218766"/>
                </a:cubicBezTo>
                <a:cubicBezTo>
                  <a:pt x="632562" y="1222874"/>
                  <a:pt x="643080" y="1238879"/>
                  <a:pt x="645014" y="1243640"/>
                </a:cubicBezTo>
                <a:cubicBezTo>
                  <a:pt x="649762" y="1255312"/>
                  <a:pt x="653773" y="1268347"/>
                  <a:pt x="656585" y="1280618"/>
                </a:cubicBezTo>
                <a:lnTo>
                  <a:pt x="656464" y="1290069"/>
                </a:lnTo>
                <a:lnTo>
                  <a:pt x="654553" y="1290069"/>
                </a:lnTo>
                <a:lnTo>
                  <a:pt x="654474" y="1287627"/>
                </a:lnTo>
                <a:cubicBezTo>
                  <a:pt x="650726" y="1268617"/>
                  <a:pt x="643372" y="1250907"/>
                  <a:pt x="636333" y="1233012"/>
                </a:cubicBezTo>
                <a:cubicBezTo>
                  <a:pt x="634849" y="1229242"/>
                  <a:pt x="632142" y="1223004"/>
                  <a:pt x="634430" y="1218992"/>
                </a:cubicBezTo>
                <a:cubicBezTo>
                  <a:pt x="635941" y="1216341"/>
                  <a:pt x="636621" y="1217556"/>
                  <a:pt x="635711" y="1215567"/>
                </a:cubicBezTo>
                <a:cubicBezTo>
                  <a:pt x="634530" y="1212986"/>
                  <a:pt x="633475" y="1210335"/>
                  <a:pt x="632681" y="1207618"/>
                </a:cubicBezTo>
                <a:cubicBezTo>
                  <a:pt x="630233" y="1199259"/>
                  <a:pt x="625939" y="1183512"/>
                  <a:pt x="632886" y="1176141"/>
                </a:cubicBezTo>
                <a:cubicBezTo>
                  <a:pt x="635939" y="1172890"/>
                  <a:pt x="640312" y="1172281"/>
                  <a:pt x="644475" y="1173930"/>
                </a:cubicBezTo>
                <a:cubicBezTo>
                  <a:pt x="648877" y="1175669"/>
                  <a:pt x="653998" y="1181376"/>
                  <a:pt x="658344" y="1179304"/>
                </a:cubicBezTo>
                <a:cubicBezTo>
                  <a:pt x="664636" y="1176301"/>
                  <a:pt x="671745" y="1179821"/>
                  <a:pt x="676582" y="1183647"/>
                </a:cubicBezTo>
                <a:cubicBezTo>
                  <a:pt x="685149" y="1190420"/>
                  <a:pt x="684784" y="1200865"/>
                  <a:pt x="689918" y="1209468"/>
                </a:cubicBezTo>
                <a:cubicBezTo>
                  <a:pt x="695598" y="1218982"/>
                  <a:pt x="700175" y="1225101"/>
                  <a:pt x="702067" y="1236322"/>
                </a:cubicBezTo>
                <a:cubicBezTo>
                  <a:pt x="703494" y="1244769"/>
                  <a:pt x="704171" y="1253307"/>
                  <a:pt x="703028" y="1261799"/>
                </a:cubicBezTo>
                <a:cubicBezTo>
                  <a:pt x="703102" y="1261495"/>
                  <a:pt x="703181" y="1261187"/>
                  <a:pt x="703248" y="1260874"/>
                </a:cubicBezTo>
                <a:cubicBezTo>
                  <a:pt x="706402" y="1246386"/>
                  <a:pt x="707331" y="1231325"/>
                  <a:pt x="707508" y="1216496"/>
                </a:cubicBezTo>
                <a:cubicBezTo>
                  <a:pt x="707685" y="1201510"/>
                  <a:pt x="706092" y="1187083"/>
                  <a:pt x="704359" y="1172243"/>
                </a:cubicBezTo>
                <a:cubicBezTo>
                  <a:pt x="703320" y="1163388"/>
                  <a:pt x="704930" y="1156692"/>
                  <a:pt x="708917" y="1148815"/>
                </a:cubicBezTo>
                <a:cubicBezTo>
                  <a:pt x="714373" y="1138032"/>
                  <a:pt x="713063" y="1107941"/>
                  <a:pt x="732524" y="1114963"/>
                </a:cubicBezTo>
                <a:cubicBezTo>
                  <a:pt x="734489" y="1115670"/>
                  <a:pt x="735704" y="1112840"/>
                  <a:pt x="737968" y="1112171"/>
                </a:cubicBezTo>
                <a:cubicBezTo>
                  <a:pt x="739818" y="1111631"/>
                  <a:pt x="742893" y="1113569"/>
                  <a:pt x="744199" y="1114582"/>
                </a:cubicBezTo>
                <a:cubicBezTo>
                  <a:pt x="746812" y="1116610"/>
                  <a:pt x="749308" y="1119155"/>
                  <a:pt x="751430" y="1122011"/>
                </a:cubicBezTo>
                <a:cubicBezTo>
                  <a:pt x="749158" y="1110104"/>
                  <a:pt x="747247" y="1097839"/>
                  <a:pt x="750921" y="1086437"/>
                </a:cubicBezTo>
                <a:cubicBezTo>
                  <a:pt x="753194" y="1079404"/>
                  <a:pt x="757436" y="1075597"/>
                  <a:pt x="762442" y="1079617"/>
                </a:cubicBezTo>
                <a:cubicBezTo>
                  <a:pt x="762969" y="1068174"/>
                  <a:pt x="766461" y="1045404"/>
                  <a:pt x="778391" y="1045907"/>
                </a:cubicBezTo>
                <a:close/>
                <a:moveTo>
                  <a:pt x="668801" y="1040149"/>
                </a:moveTo>
                <a:cubicBezTo>
                  <a:pt x="667770" y="1040499"/>
                  <a:pt x="666755" y="1040838"/>
                  <a:pt x="665745" y="1041159"/>
                </a:cubicBezTo>
                <a:cubicBezTo>
                  <a:pt x="663167" y="1042888"/>
                  <a:pt x="660630" y="1044700"/>
                  <a:pt x="658111" y="1046544"/>
                </a:cubicBezTo>
                <a:cubicBezTo>
                  <a:pt x="659421" y="1046328"/>
                  <a:pt x="660742" y="1046148"/>
                  <a:pt x="662075" y="1046015"/>
                </a:cubicBezTo>
                <a:cubicBezTo>
                  <a:pt x="665194" y="1045681"/>
                  <a:pt x="668810" y="1045008"/>
                  <a:pt x="671400" y="1047193"/>
                </a:cubicBezTo>
                <a:cubicBezTo>
                  <a:pt x="671860" y="1047584"/>
                  <a:pt x="671897" y="1048279"/>
                  <a:pt x="671320" y="1048588"/>
                </a:cubicBezTo>
                <a:cubicBezTo>
                  <a:pt x="668402" y="1050109"/>
                  <a:pt x="664738" y="1049476"/>
                  <a:pt x="661537" y="1049766"/>
                </a:cubicBezTo>
                <a:cubicBezTo>
                  <a:pt x="658744" y="1050033"/>
                  <a:pt x="656070" y="1050359"/>
                  <a:pt x="653326" y="1050128"/>
                </a:cubicBezTo>
                <a:cubicBezTo>
                  <a:pt x="651414" y="1051585"/>
                  <a:pt x="649486" y="1053025"/>
                  <a:pt x="647601" y="1054535"/>
                </a:cubicBezTo>
                <a:cubicBezTo>
                  <a:pt x="651954" y="1054263"/>
                  <a:pt x="656293" y="1054028"/>
                  <a:pt x="660680" y="1054185"/>
                </a:cubicBezTo>
                <a:cubicBezTo>
                  <a:pt x="666280" y="1054376"/>
                  <a:pt x="673135" y="1053415"/>
                  <a:pt x="678374" y="1055657"/>
                </a:cubicBezTo>
                <a:cubicBezTo>
                  <a:pt x="678858" y="1055862"/>
                  <a:pt x="678938" y="1056598"/>
                  <a:pt x="678416" y="1056813"/>
                </a:cubicBezTo>
                <a:cubicBezTo>
                  <a:pt x="672591" y="1059271"/>
                  <a:pt x="664716" y="1057246"/>
                  <a:pt x="658510" y="1056990"/>
                </a:cubicBezTo>
                <a:cubicBezTo>
                  <a:pt x="654002" y="1056803"/>
                  <a:pt x="649570" y="1056974"/>
                  <a:pt x="645120" y="1056520"/>
                </a:cubicBezTo>
                <a:cubicBezTo>
                  <a:pt x="642512" y="1058650"/>
                  <a:pt x="639929" y="1060819"/>
                  <a:pt x="637378" y="1063037"/>
                </a:cubicBezTo>
                <a:cubicBezTo>
                  <a:pt x="646253" y="1061193"/>
                  <a:pt x="656457" y="1060997"/>
                  <a:pt x="664345" y="1061335"/>
                </a:cubicBezTo>
                <a:lnTo>
                  <a:pt x="696814" y="1062625"/>
                </a:lnTo>
                <a:lnTo>
                  <a:pt x="695704" y="1064466"/>
                </a:lnTo>
                <a:lnTo>
                  <a:pt x="661720" y="1064279"/>
                </a:lnTo>
                <a:cubicBezTo>
                  <a:pt x="652867" y="1064458"/>
                  <a:pt x="642855" y="1064665"/>
                  <a:pt x="633761" y="1066177"/>
                </a:cubicBezTo>
                <a:cubicBezTo>
                  <a:pt x="630654" y="1068957"/>
                  <a:pt x="627588" y="1071794"/>
                  <a:pt x="624564" y="1074685"/>
                </a:cubicBezTo>
                <a:cubicBezTo>
                  <a:pt x="632908" y="1071426"/>
                  <a:pt x="641577" y="1070302"/>
                  <a:pt x="650518" y="1069401"/>
                </a:cubicBezTo>
                <a:lnTo>
                  <a:pt x="650519" y="1069399"/>
                </a:lnTo>
                <a:cubicBezTo>
                  <a:pt x="661912" y="1068239"/>
                  <a:pt x="672304" y="1068860"/>
                  <a:pt x="683626" y="1069594"/>
                </a:cubicBezTo>
                <a:cubicBezTo>
                  <a:pt x="685520" y="1069722"/>
                  <a:pt x="689792" y="1069695"/>
                  <a:pt x="693207" y="1068609"/>
                </a:cubicBezTo>
                <a:lnTo>
                  <a:pt x="695704" y="1064466"/>
                </a:lnTo>
                <a:lnTo>
                  <a:pt x="696920" y="1064472"/>
                </a:lnTo>
                <a:cubicBezTo>
                  <a:pt x="697891" y="1064263"/>
                  <a:pt x="697994" y="1062628"/>
                  <a:pt x="696875" y="1062628"/>
                </a:cubicBezTo>
                <a:lnTo>
                  <a:pt x="696814" y="1062625"/>
                </a:lnTo>
                <a:lnTo>
                  <a:pt x="697637" y="1061263"/>
                </a:lnTo>
                <a:cubicBezTo>
                  <a:pt x="695146" y="1054611"/>
                  <a:pt x="687344" y="1053621"/>
                  <a:pt x="681670" y="1052156"/>
                </a:cubicBezTo>
                <a:cubicBezTo>
                  <a:pt x="680370" y="1051814"/>
                  <a:pt x="680292" y="1050020"/>
                  <a:pt x="681164" y="1049256"/>
                </a:cubicBezTo>
                <a:cubicBezTo>
                  <a:pt x="683840" y="1046884"/>
                  <a:pt x="684892" y="1043150"/>
                  <a:pt x="683799" y="1040622"/>
                </a:cubicBezTo>
                <a:cubicBezTo>
                  <a:pt x="678929" y="1039665"/>
                  <a:pt x="673961" y="1039384"/>
                  <a:pt x="668801" y="1040149"/>
                </a:cubicBezTo>
                <a:close/>
                <a:moveTo>
                  <a:pt x="716570" y="1038069"/>
                </a:moveTo>
                <a:cubicBezTo>
                  <a:pt x="718644" y="1038365"/>
                  <a:pt x="720739" y="1039200"/>
                  <a:pt x="721607" y="1040040"/>
                </a:cubicBezTo>
                <a:cubicBezTo>
                  <a:pt x="722509" y="1040907"/>
                  <a:pt x="722107" y="1042760"/>
                  <a:pt x="720615" y="1042506"/>
                </a:cubicBezTo>
                <a:cubicBezTo>
                  <a:pt x="719081" y="1042254"/>
                  <a:pt x="717653" y="1041437"/>
                  <a:pt x="716118" y="1041101"/>
                </a:cubicBezTo>
                <a:cubicBezTo>
                  <a:pt x="714743" y="1040796"/>
                  <a:pt x="713114" y="1040918"/>
                  <a:pt x="711861" y="1040248"/>
                </a:cubicBezTo>
                <a:cubicBezTo>
                  <a:pt x="711538" y="1040074"/>
                  <a:pt x="711493" y="1039625"/>
                  <a:pt x="711664" y="1039340"/>
                </a:cubicBezTo>
                <a:cubicBezTo>
                  <a:pt x="712445" y="1038017"/>
                  <a:pt x="714497" y="1037773"/>
                  <a:pt x="716570" y="1038069"/>
                </a:cubicBezTo>
                <a:close/>
                <a:moveTo>
                  <a:pt x="724365" y="1032846"/>
                </a:moveTo>
                <a:cubicBezTo>
                  <a:pt x="727250" y="1032995"/>
                  <a:pt x="731869" y="1032994"/>
                  <a:pt x="733782" y="1035653"/>
                </a:cubicBezTo>
                <a:cubicBezTo>
                  <a:pt x="734537" y="1036704"/>
                  <a:pt x="733511" y="1038433"/>
                  <a:pt x="732191" y="1037794"/>
                </a:cubicBezTo>
                <a:cubicBezTo>
                  <a:pt x="730667" y="1037057"/>
                  <a:pt x="729336" y="1036327"/>
                  <a:pt x="727670" y="1035882"/>
                </a:cubicBezTo>
                <a:cubicBezTo>
                  <a:pt x="726269" y="1035512"/>
                  <a:pt x="725065" y="1034978"/>
                  <a:pt x="723954" y="1034014"/>
                </a:cubicBezTo>
                <a:cubicBezTo>
                  <a:pt x="723478" y="1033604"/>
                  <a:pt x="723677" y="1032806"/>
                  <a:pt x="724365" y="1032846"/>
                </a:cubicBezTo>
                <a:close/>
                <a:moveTo>
                  <a:pt x="715973" y="1017139"/>
                </a:moveTo>
                <a:cubicBezTo>
                  <a:pt x="710467" y="1018802"/>
                  <a:pt x="705031" y="1020700"/>
                  <a:pt x="699723" y="1022920"/>
                </a:cubicBezTo>
                <a:cubicBezTo>
                  <a:pt x="703314" y="1022715"/>
                  <a:pt x="706903" y="1022556"/>
                  <a:pt x="710492" y="1022550"/>
                </a:cubicBezTo>
                <a:cubicBezTo>
                  <a:pt x="715352" y="1022539"/>
                  <a:pt x="722023" y="1021860"/>
                  <a:pt x="726103" y="1024904"/>
                </a:cubicBezTo>
                <a:cubicBezTo>
                  <a:pt x="726609" y="1025279"/>
                  <a:pt x="726481" y="1026269"/>
                  <a:pt x="725833" y="1026429"/>
                </a:cubicBezTo>
                <a:cubicBezTo>
                  <a:pt x="722870" y="1027107"/>
                  <a:pt x="719980" y="1026212"/>
                  <a:pt x="716963" y="1026012"/>
                </a:cubicBezTo>
                <a:cubicBezTo>
                  <a:pt x="713712" y="1025801"/>
                  <a:pt x="710481" y="1025816"/>
                  <a:pt x="707226" y="1025833"/>
                </a:cubicBezTo>
                <a:cubicBezTo>
                  <a:pt x="704353" y="1025844"/>
                  <a:pt x="701521" y="1025841"/>
                  <a:pt x="698702" y="1025675"/>
                </a:cubicBezTo>
                <a:cubicBezTo>
                  <a:pt x="699400" y="1025763"/>
                  <a:pt x="700101" y="1025821"/>
                  <a:pt x="700769" y="1025972"/>
                </a:cubicBezTo>
                <a:cubicBezTo>
                  <a:pt x="707366" y="1027486"/>
                  <a:pt x="715506" y="1028386"/>
                  <a:pt x="721377" y="1031903"/>
                </a:cubicBezTo>
                <a:cubicBezTo>
                  <a:pt x="722059" y="1032314"/>
                  <a:pt x="721748" y="1033174"/>
                  <a:pt x="721120" y="1033390"/>
                </a:cubicBezTo>
                <a:cubicBezTo>
                  <a:pt x="717979" y="1034501"/>
                  <a:pt x="715158" y="1033095"/>
                  <a:pt x="712051" y="1032235"/>
                </a:cubicBezTo>
                <a:cubicBezTo>
                  <a:pt x="708933" y="1031369"/>
                  <a:pt x="705744" y="1030665"/>
                  <a:pt x="702583" y="1029941"/>
                </a:cubicBezTo>
                <a:cubicBezTo>
                  <a:pt x="699016" y="1030058"/>
                  <a:pt x="695345" y="1029852"/>
                  <a:pt x="691865" y="1030177"/>
                </a:cubicBezTo>
                <a:cubicBezTo>
                  <a:pt x="689262" y="1030428"/>
                  <a:pt x="686585" y="1030912"/>
                  <a:pt x="683928" y="1031099"/>
                </a:cubicBezTo>
                <a:cubicBezTo>
                  <a:pt x="687702" y="1031278"/>
                  <a:pt x="691422" y="1031664"/>
                  <a:pt x="695312" y="1032553"/>
                </a:cubicBezTo>
                <a:cubicBezTo>
                  <a:pt x="699841" y="1033586"/>
                  <a:pt x="705784" y="1033514"/>
                  <a:pt x="708983" y="1037357"/>
                </a:cubicBezTo>
                <a:cubicBezTo>
                  <a:pt x="709619" y="1038123"/>
                  <a:pt x="709084" y="1039235"/>
                  <a:pt x="708053" y="1039048"/>
                </a:cubicBezTo>
                <a:cubicBezTo>
                  <a:pt x="701309" y="1037861"/>
                  <a:pt x="694488" y="1035428"/>
                  <a:pt x="687678" y="1034708"/>
                </a:cubicBezTo>
                <a:cubicBezTo>
                  <a:pt x="684765" y="1034394"/>
                  <a:pt x="680960" y="1035026"/>
                  <a:pt x="677905" y="1034159"/>
                </a:cubicBezTo>
                <a:cubicBezTo>
                  <a:pt x="677525" y="1034221"/>
                  <a:pt x="677149" y="1034279"/>
                  <a:pt x="676764" y="1034301"/>
                </a:cubicBezTo>
                <a:cubicBezTo>
                  <a:pt x="676452" y="1034471"/>
                  <a:pt x="676146" y="1034652"/>
                  <a:pt x="675839" y="1034834"/>
                </a:cubicBezTo>
                <a:cubicBezTo>
                  <a:pt x="679855" y="1034452"/>
                  <a:pt x="683809" y="1034946"/>
                  <a:pt x="687176" y="1036799"/>
                </a:cubicBezTo>
                <a:cubicBezTo>
                  <a:pt x="687922" y="1037207"/>
                  <a:pt x="688477" y="1037688"/>
                  <a:pt x="688910" y="1038198"/>
                </a:cubicBezTo>
                <a:cubicBezTo>
                  <a:pt x="694873" y="1039862"/>
                  <a:pt x="700823" y="1042267"/>
                  <a:pt x="707189" y="1044671"/>
                </a:cubicBezTo>
                <a:cubicBezTo>
                  <a:pt x="715115" y="1047677"/>
                  <a:pt x="724009" y="1050701"/>
                  <a:pt x="732604" y="1049838"/>
                </a:cubicBezTo>
                <a:cubicBezTo>
                  <a:pt x="742688" y="1048822"/>
                  <a:pt x="745502" y="1039797"/>
                  <a:pt x="737782" y="1032660"/>
                </a:cubicBezTo>
                <a:cubicBezTo>
                  <a:pt x="734819" y="1029925"/>
                  <a:pt x="731700" y="1027382"/>
                  <a:pt x="729068" y="1024309"/>
                </a:cubicBezTo>
                <a:cubicBezTo>
                  <a:pt x="727877" y="1022920"/>
                  <a:pt x="728974" y="1021073"/>
                  <a:pt x="730733" y="1021355"/>
                </a:cubicBezTo>
                <a:cubicBezTo>
                  <a:pt x="736792" y="1022333"/>
                  <a:pt x="743032" y="1022849"/>
                  <a:pt x="749247" y="1022874"/>
                </a:cubicBezTo>
                <a:cubicBezTo>
                  <a:pt x="743428" y="1022213"/>
                  <a:pt x="738276" y="1019925"/>
                  <a:pt x="732467" y="1018637"/>
                </a:cubicBezTo>
                <a:cubicBezTo>
                  <a:pt x="726955" y="1017413"/>
                  <a:pt x="721476" y="1017480"/>
                  <a:pt x="715973" y="1017139"/>
                </a:cubicBezTo>
                <a:close/>
                <a:moveTo>
                  <a:pt x="733847" y="1012803"/>
                </a:moveTo>
                <a:cubicBezTo>
                  <a:pt x="731667" y="1013202"/>
                  <a:pt x="729494" y="1013639"/>
                  <a:pt x="727332" y="1014124"/>
                </a:cubicBezTo>
                <a:cubicBezTo>
                  <a:pt x="735788" y="1015767"/>
                  <a:pt x="744101" y="1019780"/>
                  <a:pt x="752068" y="1022180"/>
                </a:cubicBezTo>
                <a:cubicBezTo>
                  <a:pt x="752361" y="1022262"/>
                  <a:pt x="752483" y="1022645"/>
                  <a:pt x="752364" y="1022881"/>
                </a:cubicBezTo>
                <a:cubicBezTo>
                  <a:pt x="753896" y="1022837"/>
                  <a:pt x="755424" y="1022756"/>
                  <a:pt x="756940" y="1022639"/>
                </a:cubicBezTo>
                <a:cubicBezTo>
                  <a:pt x="753850" y="1021388"/>
                  <a:pt x="750918" y="1019395"/>
                  <a:pt x="748014" y="1018002"/>
                </a:cubicBezTo>
                <a:cubicBezTo>
                  <a:pt x="744736" y="1016442"/>
                  <a:pt x="741239" y="1014819"/>
                  <a:pt x="737687" y="1013995"/>
                </a:cubicBezTo>
                <a:cubicBezTo>
                  <a:pt x="736246" y="1013665"/>
                  <a:pt x="735010" y="1013351"/>
                  <a:pt x="733847" y="1012803"/>
                </a:cubicBezTo>
                <a:close/>
                <a:moveTo>
                  <a:pt x="745537" y="1011087"/>
                </a:moveTo>
                <a:cubicBezTo>
                  <a:pt x="743312" y="1011348"/>
                  <a:pt x="741102" y="1011640"/>
                  <a:pt x="738945" y="1011953"/>
                </a:cubicBezTo>
                <a:cubicBezTo>
                  <a:pt x="741996" y="1012668"/>
                  <a:pt x="745021" y="1013413"/>
                  <a:pt x="748033" y="1014746"/>
                </a:cubicBezTo>
                <a:cubicBezTo>
                  <a:pt x="753143" y="1017004"/>
                  <a:pt x="757580" y="1019764"/>
                  <a:pt x="763013" y="1021295"/>
                </a:cubicBezTo>
                <a:lnTo>
                  <a:pt x="763006" y="1021285"/>
                </a:lnTo>
                <a:cubicBezTo>
                  <a:pt x="763336" y="1021385"/>
                  <a:pt x="763553" y="1021562"/>
                  <a:pt x="763704" y="1021784"/>
                </a:cubicBezTo>
                <a:cubicBezTo>
                  <a:pt x="765189" y="1021506"/>
                  <a:pt x="767011" y="1021124"/>
                  <a:pt x="768936" y="1020631"/>
                </a:cubicBezTo>
                <a:cubicBezTo>
                  <a:pt x="765018" y="1019253"/>
                  <a:pt x="761285" y="1016973"/>
                  <a:pt x="757562" y="1015292"/>
                </a:cubicBezTo>
                <a:cubicBezTo>
                  <a:pt x="753579" y="1013492"/>
                  <a:pt x="749613" y="1012316"/>
                  <a:pt x="745537" y="1011087"/>
                </a:cubicBezTo>
                <a:close/>
                <a:moveTo>
                  <a:pt x="753470" y="1010435"/>
                </a:moveTo>
                <a:cubicBezTo>
                  <a:pt x="755364" y="1011106"/>
                  <a:pt x="757206" y="1011910"/>
                  <a:pt x="758950" y="1012710"/>
                </a:cubicBezTo>
                <a:cubicBezTo>
                  <a:pt x="763565" y="1014812"/>
                  <a:pt x="768540" y="1016796"/>
                  <a:pt x="772837" y="1019525"/>
                </a:cubicBezTo>
                <a:cubicBezTo>
                  <a:pt x="776653" y="1018321"/>
                  <a:pt x="780288" y="1016706"/>
                  <a:pt x="782317" y="1014717"/>
                </a:cubicBezTo>
                <a:lnTo>
                  <a:pt x="782318" y="1014716"/>
                </a:lnTo>
                <a:cubicBezTo>
                  <a:pt x="779691" y="1014292"/>
                  <a:pt x="777062" y="1013699"/>
                  <a:pt x="774470" y="1012982"/>
                </a:cubicBezTo>
                <a:cubicBezTo>
                  <a:pt x="771961" y="1012533"/>
                  <a:pt x="769468" y="1012032"/>
                  <a:pt x="766964" y="1011581"/>
                </a:cubicBezTo>
                <a:cubicBezTo>
                  <a:pt x="767174" y="1011677"/>
                  <a:pt x="767394" y="1011767"/>
                  <a:pt x="767605" y="1011863"/>
                </a:cubicBezTo>
                <a:cubicBezTo>
                  <a:pt x="770160" y="1013027"/>
                  <a:pt x="773322" y="1014131"/>
                  <a:pt x="774953" y="1016532"/>
                </a:cubicBezTo>
                <a:cubicBezTo>
                  <a:pt x="775109" y="1016763"/>
                  <a:pt x="774979" y="1017093"/>
                  <a:pt x="774676" y="1017073"/>
                </a:cubicBezTo>
                <a:cubicBezTo>
                  <a:pt x="772082" y="1016907"/>
                  <a:pt x="769870" y="1015172"/>
                  <a:pt x="767599" y="1014039"/>
                </a:cubicBezTo>
                <a:cubicBezTo>
                  <a:pt x="765024" y="1012747"/>
                  <a:pt x="762187" y="1011845"/>
                  <a:pt x="759591" y="1010581"/>
                </a:cubicBezTo>
                <a:cubicBezTo>
                  <a:pt x="759271" y="1010560"/>
                  <a:pt x="758955" y="1010493"/>
                  <a:pt x="758631" y="1010474"/>
                </a:cubicBezTo>
                <a:cubicBezTo>
                  <a:pt x="756934" y="1010374"/>
                  <a:pt x="755212" y="1010377"/>
                  <a:pt x="753470" y="1010435"/>
                </a:cubicBezTo>
                <a:close/>
                <a:moveTo>
                  <a:pt x="393640" y="1005964"/>
                </a:moveTo>
                <a:cubicBezTo>
                  <a:pt x="394037" y="1005319"/>
                  <a:pt x="394929" y="1005564"/>
                  <a:pt x="395128" y="1006229"/>
                </a:cubicBezTo>
                <a:cubicBezTo>
                  <a:pt x="395788" y="1008449"/>
                  <a:pt x="395159" y="1011033"/>
                  <a:pt x="394750" y="1013245"/>
                </a:cubicBezTo>
                <a:cubicBezTo>
                  <a:pt x="394288" y="1015746"/>
                  <a:pt x="393779" y="1018483"/>
                  <a:pt x="392230" y="1020551"/>
                </a:cubicBezTo>
                <a:cubicBezTo>
                  <a:pt x="391739" y="1021209"/>
                  <a:pt x="390823" y="1020745"/>
                  <a:pt x="390842" y="1019998"/>
                </a:cubicBezTo>
                <a:cubicBezTo>
                  <a:pt x="390898" y="1017621"/>
                  <a:pt x="391633" y="1015254"/>
                  <a:pt x="392011" y="1012912"/>
                </a:cubicBezTo>
                <a:lnTo>
                  <a:pt x="392012" y="1012911"/>
                </a:lnTo>
                <a:cubicBezTo>
                  <a:pt x="392383" y="1010616"/>
                  <a:pt x="392403" y="1007981"/>
                  <a:pt x="393640" y="1005964"/>
                </a:cubicBezTo>
                <a:close/>
                <a:moveTo>
                  <a:pt x="386625" y="1002810"/>
                </a:moveTo>
                <a:lnTo>
                  <a:pt x="386626" y="1002810"/>
                </a:lnTo>
                <a:lnTo>
                  <a:pt x="386626" y="1002811"/>
                </a:lnTo>
                <a:close/>
                <a:moveTo>
                  <a:pt x="473560" y="1002340"/>
                </a:moveTo>
                <a:cubicBezTo>
                  <a:pt x="470163" y="1001443"/>
                  <a:pt x="465146" y="1002137"/>
                  <a:pt x="461973" y="1002930"/>
                </a:cubicBezTo>
                <a:cubicBezTo>
                  <a:pt x="454809" y="1004717"/>
                  <a:pt x="448913" y="1008293"/>
                  <a:pt x="442909" y="1012192"/>
                </a:cubicBezTo>
                <a:cubicBezTo>
                  <a:pt x="431126" y="1025937"/>
                  <a:pt x="418773" y="1039189"/>
                  <a:pt x="406667" y="1053171"/>
                </a:cubicBezTo>
                <a:cubicBezTo>
                  <a:pt x="409242" y="1051536"/>
                  <a:pt x="411825" y="1049968"/>
                  <a:pt x="414342" y="1048464"/>
                </a:cubicBezTo>
                <a:cubicBezTo>
                  <a:pt x="423067" y="1043259"/>
                  <a:pt x="432133" y="1037274"/>
                  <a:pt x="442052" y="1034693"/>
                </a:cubicBezTo>
                <a:cubicBezTo>
                  <a:pt x="442493" y="1034577"/>
                  <a:pt x="442823" y="1035169"/>
                  <a:pt x="442412" y="1035435"/>
                </a:cubicBezTo>
                <a:cubicBezTo>
                  <a:pt x="433904" y="1040985"/>
                  <a:pt x="424569" y="1045059"/>
                  <a:pt x="416187" y="1050894"/>
                </a:cubicBezTo>
                <a:cubicBezTo>
                  <a:pt x="409294" y="1055694"/>
                  <a:pt x="402637" y="1061277"/>
                  <a:pt x="395573" y="1066005"/>
                </a:cubicBezTo>
                <a:cubicBezTo>
                  <a:pt x="395203" y="1066426"/>
                  <a:pt x="394839" y="1066858"/>
                  <a:pt x="394469" y="1067281"/>
                </a:cubicBezTo>
                <a:cubicBezTo>
                  <a:pt x="401939" y="1061957"/>
                  <a:pt x="409839" y="1057859"/>
                  <a:pt x="418741" y="1054614"/>
                </a:cubicBezTo>
                <a:cubicBezTo>
                  <a:pt x="430614" y="1050286"/>
                  <a:pt x="442514" y="1046316"/>
                  <a:pt x="454531" y="1042428"/>
                </a:cubicBezTo>
                <a:cubicBezTo>
                  <a:pt x="461636" y="1040129"/>
                  <a:pt x="469519" y="1036967"/>
                  <a:pt x="476882" y="1039943"/>
                </a:cubicBezTo>
                <a:cubicBezTo>
                  <a:pt x="477375" y="1040143"/>
                  <a:pt x="477238" y="1040975"/>
                  <a:pt x="476680" y="1040882"/>
                </a:cubicBezTo>
                <a:cubicBezTo>
                  <a:pt x="467329" y="1039400"/>
                  <a:pt x="456136" y="1044876"/>
                  <a:pt x="447450" y="1047870"/>
                </a:cubicBezTo>
                <a:cubicBezTo>
                  <a:pt x="437220" y="1051394"/>
                  <a:pt x="427067" y="1055188"/>
                  <a:pt x="416994" y="1059130"/>
                </a:cubicBezTo>
                <a:cubicBezTo>
                  <a:pt x="412446" y="1060908"/>
                  <a:pt x="408172" y="1063067"/>
                  <a:pt x="404094" y="1065489"/>
                </a:cubicBezTo>
                <a:cubicBezTo>
                  <a:pt x="404373" y="1065410"/>
                  <a:pt x="404662" y="1065315"/>
                  <a:pt x="404938" y="1065238"/>
                </a:cubicBezTo>
                <a:cubicBezTo>
                  <a:pt x="415858" y="1062230"/>
                  <a:pt x="427130" y="1059222"/>
                  <a:pt x="438332" y="1057476"/>
                </a:cubicBezTo>
                <a:cubicBezTo>
                  <a:pt x="447906" y="1055982"/>
                  <a:pt x="457682" y="1056152"/>
                  <a:pt x="467350" y="1056124"/>
                </a:cubicBezTo>
                <a:cubicBezTo>
                  <a:pt x="478102" y="1056089"/>
                  <a:pt x="488882" y="1054271"/>
                  <a:pt x="499526" y="1054294"/>
                </a:cubicBezTo>
                <a:cubicBezTo>
                  <a:pt x="501588" y="1054299"/>
                  <a:pt x="501578" y="1057502"/>
                  <a:pt x="499512" y="1057506"/>
                </a:cubicBezTo>
                <a:cubicBezTo>
                  <a:pt x="490815" y="1057520"/>
                  <a:pt x="482091" y="1059135"/>
                  <a:pt x="473312" y="1059103"/>
                </a:cubicBezTo>
                <a:cubicBezTo>
                  <a:pt x="462778" y="1059068"/>
                  <a:pt x="452093" y="1058642"/>
                  <a:pt x="441624" y="1059969"/>
                </a:cubicBezTo>
                <a:cubicBezTo>
                  <a:pt x="429706" y="1061479"/>
                  <a:pt x="417166" y="1064473"/>
                  <a:pt x="405701" y="1068038"/>
                </a:cubicBezTo>
                <a:cubicBezTo>
                  <a:pt x="396457" y="1070914"/>
                  <a:pt x="390725" y="1075062"/>
                  <a:pt x="383469" y="1081170"/>
                </a:cubicBezTo>
                <a:cubicBezTo>
                  <a:pt x="383457" y="1081182"/>
                  <a:pt x="383447" y="1081189"/>
                  <a:pt x="383433" y="1081200"/>
                </a:cubicBezTo>
                <a:cubicBezTo>
                  <a:pt x="378717" y="1085525"/>
                  <a:pt x="374176" y="1090090"/>
                  <a:pt x="369724" y="1094768"/>
                </a:cubicBezTo>
                <a:cubicBezTo>
                  <a:pt x="371637" y="1093597"/>
                  <a:pt x="373559" y="1092420"/>
                  <a:pt x="375440" y="1091271"/>
                </a:cubicBezTo>
                <a:cubicBezTo>
                  <a:pt x="383989" y="1086035"/>
                  <a:pt x="392638" y="1080628"/>
                  <a:pt x="402028" y="1077008"/>
                </a:cubicBezTo>
                <a:cubicBezTo>
                  <a:pt x="410921" y="1073579"/>
                  <a:pt x="420013" y="1071542"/>
                  <a:pt x="429154" y="1068943"/>
                </a:cubicBezTo>
                <a:cubicBezTo>
                  <a:pt x="437250" y="1066640"/>
                  <a:pt x="446521" y="1062788"/>
                  <a:pt x="455001" y="1064829"/>
                </a:cubicBezTo>
                <a:cubicBezTo>
                  <a:pt x="456197" y="1065119"/>
                  <a:pt x="456249" y="1066670"/>
                  <a:pt x="455033" y="1066961"/>
                </a:cubicBezTo>
                <a:cubicBezTo>
                  <a:pt x="436872" y="1071304"/>
                  <a:pt x="417805" y="1073911"/>
                  <a:pt x="400589" y="1081625"/>
                </a:cubicBezTo>
                <a:cubicBezTo>
                  <a:pt x="384302" y="1088924"/>
                  <a:pt x="370276" y="1100670"/>
                  <a:pt x="354518" y="1108807"/>
                </a:cubicBezTo>
                <a:cubicBezTo>
                  <a:pt x="352247" y="1111039"/>
                  <a:pt x="349986" y="1113275"/>
                  <a:pt x="347784" y="1115554"/>
                </a:cubicBezTo>
                <a:cubicBezTo>
                  <a:pt x="355386" y="1110759"/>
                  <a:pt x="363261" y="1106378"/>
                  <a:pt x="371536" y="1102850"/>
                </a:cubicBezTo>
                <a:lnTo>
                  <a:pt x="371537" y="1102851"/>
                </a:lnTo>
                <a:cubicBezTo>
                  <a:pt x="393781" y="1093361"/>
                  <a:pt x="416403" y="1090695"/>
                  <a:pt x="440011" y="1086662"/>
                </a:cubicBezTo>
                <a:cubicBezTo>
                  <a:pt x="452224" y="1084574"/>
                  <a:pt x="464119" y="1081201"/>
                  <a:pt x="476084" y="1078044"/>
                </a:cubicBezTo>
                <a:cubicBezTo>
                  <a:pt x="487878" y="1074932"/>
                  <a:pt x="499952" y="1071874"/>
                  <a:pt x="511018" y="1066649"/>
                </a:cubicBezTo>
                <a:cubicBezTo>
                  <a:pt x="515152" y="1064697"/>
                  <a:pt x="521353" y="1061850"/>
                  <a:pt x="523714" y="1057653"/>
                </a:cubicBezTo>
                <a:cubicBezTo>
                  <a:pt x="526771" y="1052216"/>
                  <a:pt x="517864" y="1046329"/>
                  <a:pt x="513754" y="1044769"/>
                </a:cubicBezTo>
                <a:cubicBezTo>
                  <a:pt x="507231" y="1042293"/>
                  <a:pt x="500338" y="1048384"/>
                  <a:pt x="494940" y="1043282"/>
                </a:cubicBezTo>
                <a:cubicBezTo>
                  <a:pt x="493943" y="1042340"/>
                  <a:pt x="493962" y="1040704"/>
                  <a:pt x="495342" y="1040119"/>
                </a:cubicBezTo>
                <a:cubicBezTo>
                  <a:pt x="499674" y="1038283"/>
                  <a:pt x="504568" y="1035518"/>
                  <a:pt x="507616" y="1031824"/>
                </a:cubicBezTo>
                <a:cubicBezTo>
                  <a:pt x="511621" y="1026980"/>
                  <a:pt x="506082" y="1019857"/>
                  <a:pt x="500292" y="1021931"/>
                </a:cubicBezTo>
                <a:cubicBezTo>
                  <a:pt x="498431" y="1022597"/>
                  <a:pt x="496723" y="1023335"/>
                  <a:pt x="494980" y="1024270"/>
                </a:cubicBezTo>
                <a:cubicBezTo>
                  <a:pt x="493644" y="1024990"/>
                  <a:pt x="491886" y="1023167"/>
                  <a:pt x="492638" y="1021846"/>
                </a:cubicBezTo>
                <a:cubicBezTo>
                  <a:pt x="499010" y="1010663"/>
                  <a:pt x="483538" y="1010645"/>
                  <a:pt x="477746" y="1013730"/>
                </a:cubicBezTo>
                <a:cubicBezTo>
                  <a:pt x="476414" y="1014441"/>
                  <a:pt x="474662" y="1012593"/>
                  <a:pt x="475433" y="1011292"/>
                </a:cubicBezTo>
                <a:cubicBezTo>
                  <a:pt x="478736" y="1005725"/>
                  <a:pt x="476958" y="1003237"/>
                  <a:pt x="473560" y="1002340"/>
                </a:cubicBezTo>
                <a:close/>
                <a:moveTo>
                  <a:pt x="380111" y="987300"/>
                </a:moveTo>
                <a:cubicBezTo>
                  <a:pt x="380560" y="986760"/>
                  <a:pt x="381325" y="987121"/>
                  <a:pt x="381532" y="987672"/>
                </a:cubicBezTo>
                <a:cubicBezTo>
                  <a:pt x="382332" y="989812"/>
                  <a:pt x="381444" y="992411"/>
                  <a:pt x="381106" y="994574"/>
                </a:cubicBezTo>
                <a:cubicBezTo>
                  <a:pt x="380742" y="996913"/>
                  <a:pt x="380592" y="999372"/>
                  <a:pt x="379947" y="1001650"/>
                </a:cubicBezTo>
                <a:cubicBezTo>
                  <a:pt x="379679" y="1002600"/>
                  <a:pt x="378291" y="1002601"/>
                  <a:pt x="378042" y="1001628"/>
                </a:cubicBezTo>
                <a:cubicBezTo>
                  <a:pt x="377407" y="999172"/>
                  <a:pt x="377825" y="996443"/>
                  <a:pt x="378186" y="993974"/>
                </a:cubicBezTo>
                <a:cubicBezTo>
                  <a:pt x="378511" y="991748"/>
                  <a:pt x="378625" y="989085"/>
                  <a:pt x="380110" y="987300"/>
                </a:cubicBezTo>
                <a:close/>
                <a:moveTo>
                  <a:pt x="389528" y="984923"/>
                </a:moveTo>
                <a:cubicBezTo>
                  <a:pt x="389878" y="984296"/>
                  <a:pt x="390841" y="984439"/>
                  <a:pt x="390912" y="985198"/>
                </a:cubicBezTo>
                <a:cubicBezTo>
                  <a:pt x="391175" y="988027"/>
                  <a:pt x="390428" y="990897"/>
                  <a:pt x="389803" y="993632"/>
                </a:cubicBezTo>
                <a:lnTo>
                  <a:pt x="386625" y="1002810"/>
                </a:lnTo>
                <a:lnTo>
                  <a:pt x="385315" y="1002214"/>
                </a:lnTo>
                <a:cubicBezTo>
                  <a:pt x="385422" y="999211"/>
                  <a:pt x="386422" y="996216"/>
                  <a:pt x="387067" y="993291"/>
                </a:cubicBezTo>
                <a:cubicBezTo>
                  <a:pt x="387686" y="990472"/>
                  <a:pt x="388106" y="987459"/>
                  <a:pt x="389528" y="984923"/>
                </a:cubicBezTo>
                <a:close/>
                <a:moveTo>
                  <a:pt x="699974" y="978344"/>
                </a:moveTo>
                <a:cubicBezTo>
                  <a:pt x="695758" y="978125"/>
                  <a:pt x="690356" y="979916"/>
                  <a:pt x="687328" y="981200"/>
                </a:cubicBezTo>
                <a:cubicBezTo>
                  <a:pt x="671191" y="988037"/>
                  <a:pt x="657398" y="992697"/>
                  <a:pt x="648140" y="1008853"/>
                </a:cubicBezTo>
                <a:cubicBezTo>
                  <a:pt x="647378" y="1010185"/>
                  <a:pt x="645096" y="1010174"/>
                  <a:pt x="644959" y="1008349"/>
                </a:cubicBezTo>
                <a:cubicBezTo>
                  <a:pt x="644512" y="1002408"/>
                  <a:pt x="647269" y="997109"/>
                  <a:pt x="648710" y="991496"/>
                </a:cubicBezTo>
                <a:cubicBezTo>
                  <a:pt x="650127" y="985979"/>
                  <a:pt x="649288" y="975080"/>
                  <a:pt x="640487" y="978738"/>
                </a:cubicBezTo>
                <a:cubicBezTo>
                  <a:pt x="636633" y="980338"/>
                  <a:pt x="633190" y="983054"/>
                  <a:pt x="630630" y="986365"/>
                </a:cubicBezTo>
                <a:cubicBezTo>
                  <a:pt x="622984" y="996254"/>
                  <a:pt x="616875" y="1009913"/>
                  <a:pt x="614801" y="1023190"/>
                </a:cubicBezTo>
                <a:cubicBezTo>
                  <a:pt x="615613" y="1027362"/>
                  <a:pt x="615260" y="1031827"/>
                  <a:pt x="614075" y="1035907"/>
                </a:cubicBezTo>
                <a:cubicBezTo>
                  <a:pt x="613577" y="1037619"/>
                  <a:pt x="610938" y="1037659"/>
                  <a:pt x="610825" y="1035686"/>
                </a:cubicBezTo>
                <a:cubicBezTo>
                  <a:pt x="610596" y="1031641"/>
                  <a:pt x="610907" y="1027564"/>
                  <a:pt x="611563" y="1023519"/>
                </a:cubicBezTo>
                <a:cubicBezTo>
                  <a:pt x="611456" y="1023040"/>
                  <a:pt x="611410" y="1022546"/>
                  <a:pt x="611253" y="1022079"/>
                </a:cubicBezTo>
                <a:cubicBezTo>
                  <a:pt x="608174" y="1012976"/>
                  <a:pt x="598955" y="1014377"/>
                  <a:pt x="593885" y="1021041"/>
                </a:cubicBezTo>
                <a:cubicBezTo>
                  <a:pt x="588798" y="1027726"/>
                  <a:pt x="584285" y="1035645"/>
                  <a:pt x="580813" y="1043321"/>
                </a:cubicBezTo>
                <a:cubicBezTo>
                  <a:pt x="572895" y="1060815"/>
                  <a:pt x="569748" y="1079517"/>
                  <a:pt x="566890" y="1098405"/>
                </a:cubicBezTo>
                <a:cubicBezTo>
                  <a:pt x="566604" y="1100251"/>
                  <a:pt x="563724" y="1100154"/>
                  <a:pt x="563603" y="1098261"/>
                </a:cubicBezTo>
                <a:cubicBezTo>
                  <a:pt x="562525" y="1081768"/>
                  <a:pt x="569880" y="1064209"/>
                  <a:pt x="564640" y="1047928"/>
                </a:cubicBezTo>
                <a:cubicBezTo>
                  <a:pt x="562807" y="1042241"/>
                  <a:pt x="556143" y="1033710"/>
                  <a:pt x="549538" y="1042096"/>
                </a:cubicBezTo>
                <a:cubicBezTo>
                  <a:pt x="546073" y="1046494"/>
                  <a:pt x="543140" y="1052615"/>
                  <a:pt x="542351" y="1058255"/>
                </a:cubicBezTo>
                <a:cubicBezTo>
                  <a:pt x="541564" y="1063896"/>
                  <a:pt x="542474" y="1072449"/>
                  <a:pt x="536933" y="1075754"/>
                </a:cubicBezTo>
                <a:cubicBezTo>
                  <a:pt x="534339" y="1077303"/>
                  <a:pt x="530515" y="1073823"/>
                  <a:pt x="528333" y="1077174"/>
                </a:cubicBezTo>
                <a:cubicBezTo>
                  <a:pt x="524702" y="1082752"/>
                  <a:pt x="525189" y="1090980"/>
                  <a:pt x="525221" y="1097324"/>
                </a:cubicBezTo>
                <a:cubicBezTo>
                  <a:pt x="525291" y="1111180"/>
                  <a:pt x="525015" y="1125085"/>
                  <a:pt x="524630" y="1138928"/>
                </a:cubicBezTo>
                <a:cubicBezTo>
                  <a:pt x="524271" y="1151880"/>
                  <a:pt x="524596" y="1167086"/>
                  <a:pt x="521624" y="1180858"/>
                </a:cubicBezTo>
                <a:cubicBezTo>
                  <a:pt x="522209" y="1180207"/>
                  <a:pt x="522779" y="1179537"/>
                  <a:pt x="523365" y="1178883"/>
                </a:cubicBezTo>
                <a:lnTo>
                  <a:pt x="523357" y="1178875"/>
                </a:lnTo>
                <a:cubicBezTo>
                  <a:pt x="524458" y="1170608"/>
                  <a:pt x="526973" y="1162379"/>
                  <a:pt x="527969" y="1154142"/>
                </a:cubicBezTo>
                <a:cubicBezTo>
                  <a:pt x="529127" y="1144608"/>
                  <a:pt x="529230" y="1134455"/>
                  <a:pt x="531458" y="1125138"/>
                </a:cubicBezTo>
                <a:cubicBezTo>
                  <a:pt x="531661" y="1124266"/>
                  <a:pt x="532744" y="1124389"/>
                  <a:pt x="532926" y="1125196"/>
                </a:cubicBezTo>
                <a:cubicBezTo>
                  <a:pt x="535122" y="1134728"/>
                  <a:pt x="532337" y="1145284"/>
                  <a:pt x="531182" y="1154815"/>
                </a:cubicBezTo>
                <a:cubicBezTo>
                  <a:pt x="530421" y="1161130"/>
                  <a:pt x="529282" y="1167546"/>
                  <a:pt x="527784" y="1173842"/>
                </a:cubicBezTo>
                <a:cubicBezTo>
                  <a:pt x="528663" y="1172834"/>
                  <a:pt x="529548" y="1171837"/>
                  <a:pt x="530427" y="1170829"/>
                </a:cubicBezTo>
                <a:cubicBezTo>
                  <a:pt x="537529" y="1146133"/>
                  <a:pt x="539871" y="1121142"/>
                  <a:pt x="542637" y="1095555"/>
                </a:cubicBezTo>
                <a:cubicBezTo>
                  <a:pt x="542696" y="1094986"/>
                  <a:pt x="543494" y="1094868"/>
                  <a:pt x="543650" y="1095454"/>
                </a:cubicBezTo>
                <a:cubicBezTo>
                  <a:pt x="545583" y="1102665"/>
                  <a:pt x="543817" y="1110062"/>
                  <a:pt x="543363" y="1117380"/>
                </a:cubicBezTo>
                <a:cubicBezTo>
                  <a:pt x="542900" y="1124776"/>
                  <a:pt x="542537" y="1132201"/>
                  <a:pt x="541456" y="1139538"/>
                </a:cubicBezTo>
                <a:cubicBezTo>
                  <a:pt x="540322" y="1147178"/>
                  <a:pt x="538929" y="1155969"/>
                  <a:pt x="536400" y="1164039"/>
                </a:cubicBezTo>
                <a:cubicBezTo>
                  <a:pt x="541330" y="1158366"/>
                  <a:pt x="546225" y="1152620"/>
                  <a:pt x="551111" y="1146865"/>
                </a:cubicBezTo>
                <a:cubicBezTo>
                  <a:pt x="552792" y="1142745"/>
                  <a:pt x="554569" y="1138657"/>
                  <a:pt x="556066" y="1134464"/>
                </a:cubicBezTo>
                <a:cubicBezTo>
                  <a:pt x="558165" y="1128606"/>
                  <a:pt x="559006" y="1121969"/>
                  <a:pt x="561926" y="1116496"/>
                </a:cubicBezTo>
                <a:cubicBezTo>
                  <a:pt x="562253" y="1115879"/>
                  <a:pt x="563291" y="1116117"/>
                  <a:pt x="563378" y="1116791"/>
                </a:cubicBezTo>
                <a:cubicBezTo>
                  <a:pt x="564188" y="1123009"/>
                  <a:pt x="561344" y="1130051"/>
                  <a:pt x="559145" y="1135778"/>
                </a:cubicBezTo>
                <a:cubicBezTo>
                  <a:pt x="558757" y="1136819"/>
                  <a:pt x="558341" y="1137851"/>
                  <a:pt x="557926" y="1138881"/>
                </a:cubicBezTo>
                <a:cubicBezTo>
                  <a:pt x="559550" y="1134799"/>
                  <a:pt x="565188" y="1130268"/>
                  <a:pt x="568056" y="1126902"/>
                </a:cubicBezTo>
                <a:cubicBezTo>
                  <a:pt x="571626" y="1122694"/>
                  <a:pt x="575211" y="1118503"/>
                  <a:pt x="578818" y="1114325"/>
                </a:cubicBezTo>
                <a:cubicBezTo>
                  <a:pt x="580741" y="1112112"/>
                  <a:pt x="582694" y="1109922"/>
                  <a:pt x="584635" y="1107725"/>
                </a:cubicBezTo>
                <a:cubicBezTo>
                  <a:pt x="586839" y="1103220"/>
                  <a:pt x="588643" y="1098606"/>
                  <a:pt x="590147" y="1093870"/>
                </a:cubicBezTo>
                <a:cubicBezTo>
                  <a:pt x="590489" y="1092356"/>
                  <a:pt x="590919" y="1090879"/>
                  <a:pt x="591432" y="1089443"/>
                </a:cubicBezTo>
                <a:cubicBezTo>
                  <a:pt x="592185" y="1086645"/>
                  <a:pt x="592878" y="1083832"/>
                  <a:pt x="593441" y="1080939"/>
                </a:cubicBezTo>
                <a:cubicBezTo>
                  <a:pt x="593496" y="1080647"/>
                  <a:pt x="593534" y="1080353"/>
                  <a:pt x="593586" y="1080064"/>
                </a:cubicBezTo>
                <a:cubicBezTo>
                  <a:pt x="593583" y="1079840"/>
                  <a:pt x="593616" y="1079635"/>
                  <a:pt x="593611" y="1079412"/>
                </a:cubicBezTo>
                <a:cubicBezTo>
                  <a:pt x="593474" y="1072087"/>
                  <a:pt x="591404" y="1065312"/>
                  <a:pt x="590817" y="1058168"/>
                </a:cubicBezTo>
                <a:cubicBezTo>
                  <a:pt x="590769" y="1057576"/>
                  <a:pt x="591597" y="1057261"/>
                  <a:pt x="591983" y="1057687"/>
                </a:cubicBezTo>
                <a:cubicBezTo>
                  <a:pt x="593878" y="1059782"/>
                  <a:pt x="594847" y="1062948"/>
                  <a:pt x="595358" y="1066303"/>
                </a:cubicBezTo>
                <a:cubicBezTo>
                  <a:pt x="596010" y="1060245"/>
                  <a:pt x="596763" y="1054204"/>
                  <a:pt x="598600" y="1048548"/>
                </a:cubicBezTo>
                <a:cubicBezTo>
                  <a:pt x="598792" y="1047959"/>
                  <a:pt x="599780" y="1047944"/>
                  <a:pt x="599867" y="1048617"/>
                </a:cubicBezTo>
                <a:cubicBezTo>
                  <a:pt x="601030" y="1057358"/>
                  <a:pt x="599808" y="1067195"/>
                  <a:pt x="597908" y="1076429"/>
                </a:cubicBezTo>
                <a:cubicBezTo>
                  <a:pt x="600855" y="1071078"/>
                  <a:pt x="603309" y="1065387"/>
                  <a:pt x="606532" y="1060285"/>
                </a:cubicBezTo>
                <a:cubicBezTo>
                  <a:pt x="606874" y="1059748"/>
                  <a:pt x="607920" y="1059799"/>
                  <a:pt x="607883" y="1060588"/>
                </a:cubicBezTo>
                <a:cubicBezTo>
                  <a:pt x="607606" y="1066437"/>
                  <a:pt x="603803" y="1071792"/>
                  <a:pt x="600827" y="1076626"/>
                </a:cubicBezTo>
                <a:cubicBezTo>
                  <a:pt x="599197" y="1079288"/>
                  <a:pt x="597580" y="1081941"/>
                  <a:pt x="596035" y="1084629"/>
                </a:cubicBezTo>
                <a:cubicBezTo>
                  <a:pt x="595807" y="1085559"/>
                  <a:pt x="595577" y="1086492"/>
                  <a:pt x="595348" y="1087395"/>
                </a:cubicBezTo>
                <a:cubicBezTo>
                  <a:pt x="594311" y="1091388"/>
                  <a:pt x="593223" y="1095627"/>
                  <a:pt x="591768" y="1099707"/>
                </a:cubicBezTo>
                <a:cubicBezTo>
                  <a:pt x="592476" y="1098928"/>
                  <a:pt x="593195" y="1098156"/>
                  <a:pt x="593901" y="1097379"/>
                </a:cubicBezTo>
                <a:cubicBezTo>
                  <a:pt x="595902" y="1094295"/>
                  <a:pt x="597737" y="1091142"/>
                  <a:pt x="599121" y="1087660"/>
                </a:cubicBezTo>
                <a:cubicBezTo>
                  <a:pt x="600355" y="1084563"/>
                  <a:pt x="600613" y="1080185"/>
                  <a:pt x="602370" y="1077465"/>
                </a:cubicBezTo>
                <a:cubicBezTo>
                  <a:pt x="602798" y="1076821"/>
                  <a:pt x="603611" y="1076844"/>
                  <a:pt x="604137" y="1077333"/>
                </a:cubicBezTo>
                <a:cubicBezTo>
                  <a:pt x="605866" y="1078934"/>
                  <a:pt x="605246" y="1082106"/>
                  <a:pt x="604238" y="1084894"/>
                </a:cubicBezTo>
                <a:cubicBezTo>
                  <a:pt x="605369" y="1082601"/>
                  <a:pt x="606625" y="1080362"/>
                  <a:pt x="607658" y="1078149"/>
                </a:cubicBezTo>
                <a:cubicBezTo>
                  <a:pt x="610463" y="1072148"/>
                  <a:pt x="611611" y="1065783"/>
                  <a:pt x="614029" y="1059720"/>
                </a:cubicBezTo>
                <a:cubicBezTo>
                  <a:pt x="614339" y="1058932"/>
                  <a:pt x="615314" y="1059198"/>
                  <a:pt x="615508" y="1059898"/>
                </a:cubicBezTo>
                <a:cubicBezTo>
                  <a:pt x="617171" y="1065845"/>
                  <a:pt x="613856" y="1072728"/>
                  <a:pt x="611328" y="1077991"/>
                </a:cubicBezTo>
                <a:cubicBezTo>
                  <a:pt x="611026" y="1078620"/>
                  <a:pt x="610717" y="1079282"/>
                  <a:pt x="610417" y="1079938"/>
                </a:cubicBezTo>
                <a:cubicBezTo>
                  <a:pt x="614350" y="1075946"/>
                  <a:pt x="618321" y="1071985"/>
                  <a:pt x="622404" y="1068146"/>
                </a:cubicBezTo>
                <a:cubicBezTo>
                  <a:pt x="625208" y="1063091"/>
                  <a:pt x="627353" y="1057964"/>
                  <a:pt x="628412" y="1051474"/>
                </a:cubicBezTo>
                <a:cubicBezTo>
                  <a:pt x="629722" y="1043448"/>
                  <a:pt x="628794" y="1033300"/>
                  <a:pt x="632322" y="1025924"/>
                </a:cubicBezTo>
                <a:cubicBezTo>
                  <a:pt x="632640" y="1025261"/>
                  <a:pt x="633717" y="1025165"/>
                  <a:pt x="633866" y="1026036"/>
                </a:cubicBezTo>
                <a:cubicBezTo>
                  <a:pt x="635335" y="1034712"/>
                  <a:pt x="633011" y="1046282"/>
                  <a:pt x="631026" y="1054769"/>
                </a:cubicBezTo>
                <a:cubicBezTo>
                  <a:pt x="630490" y="1057053"/>
                  <a:pt x="629852" y="1059546"/>
                  <a:pt x="629050" y="1062025"/>
                </a:cubicBezTo>
                <a:cubicBezTo>
                  <a:pt x="635844" y="1055916"/>
                  <a:pt x="642850" y="1050043"/>
                  <a:pt x="650138" y="1044529"/>
                </a:cubicBezTo>
                <a:cubicBezTo>
                  <a:pt x="651991" y="1043139"/>
                  <a:pt x="653863" y="1041750"/>
                  <a:pt x="655764" y="1040385"/>
                </a:cubicBezTo>
                <a:cubicBezTo>
                  <a:pt x="659879" y="1035030"/>
                  <a:pt x="664661" y="1030559"/>
                  <a:pt x="667969" y="1024470"/>
                </a:cubicBezTo>
                <a:cubicBezTo>
                  <a:pt x="671389" y="1018177"/>
                  <a:pt x="673065" y="1011583"/>
                  <a:pt x="675602" y="1004965"/>
                </a:cubicBezTo>
                <a:cubicBezTo>
                  <a:pt x="675824" y="1004387"/>
                  <a:pt x="676713" y="1004465"/>
                  <a:pt x="676809" y="1005092"/>
                </a:cubicBezTo>
                <a:cubicBezTo>
                  <a:pt x="678024" y="1013008"/>
                  <a:pt x="673620" y="1024188"/>
                  <a:pt x="667396" y="1032490"/>
                </a:cubicBezTo>
                <a:cubicBezTo>
                  <a:pt x="693323" y="1015913"/>
                  <a:pt x="723247" y="1003693"/>
                  <a:pt x="754108" y="1005516"/>
                </a:cubicBezTo>
                <a:cubicBezTo>
                  <a:pt x="761962" y="1005976"/>
                  <a:pt x="769499" y="1008217"/>
                  <a:pt x="776736" y="1011256"/>
                </a:cubicBezTo>
                <a:cubicBezTo>
                  <a:pt x="778972" y="1011735"/>
                  <a:pt x="781202" y="1012246"/>
                  <a:pt x="783441" y="1012653"/>
                </a:cubicBezTo>
                <a:cubicBezTo>
                  <a:pt x="783542" y="1012669"/>
                  <a:pt x="783605" y="1012711"/>
                  <a:pt x="783690" y="1012752"/>
                </a:cubicBezTo>
                <a:cubicBezTo>
                  <a:pt x="784108" y="1011620"/>
                  <a:pt x="784043" y="1010409"/>
                  <a:pt x="783169" y="1009073"/>
                </a:cubicBezTo>
                <a:cubicBezTo>
                  <a:pt x="777395" y="1000243"/>
                  <a:pt x="764051" y="998630"/>
                  <a:pt x="755329" y="994023"/>
                </a:cubicBezTo>
                <a:cubicBezTo>
                  <a:pt x="754035" y="993339"/>
                  <a:pt x="754245" y="991729"/>
                  <a:pt x="755254" y="990957"/>
                </a:cubicBezTo>
                <a:cubicBezTo>
                  <a:pt x="756806" y="989702"/>
                  <a:pt x="758196" y="988290"/>
                  <a:pt x="759507" y="986804"/>
                </a:cubicBezTo>
                <a:cubicBezTo>
                  <a:pt x="735744" y="975972"/>
                  <a:pt x="717196" y="989312"/>
                  <a:pt x="698589" y="1004174"/>
                </a:cubicBezTo>
                <a:cubicBezTo>
                  <a:pt x="696889" y="1005529"/>
                  <a:pt x="695297" y="1002920"/>
                  <a:pt x="696341" y="1001446"/>
                </a:cubicBezTo>
                <a:cubicBezTo>
                  <a:pt x="699399" y="997179"/>
                  <a:pt x="704194" y="992775"/>
                  <a:pt x="705512" y="987561"/>
                </a:cubicBezTo>
                <a:cubicBezTo>
                  <a:pt x="707223" y="980797"/>
                  <a:pt x="704191" y="978564"/>
                  <a:pt x="699974" y="978344"/>
                </a:cubicBezTo>
                <a:close/>
                <a:moveTo>
                  <a:pt x="697986" y="974390"/>
                </a:moveTo>
                <a:cubicBezTo>
                  <a:pt x="703374" y="974441"/>
                  <a:pt x="710079" y="978221"/>
                  <a:pt x="709546" y="984612"/>
                </a:cubicBezTo>
                <a:cubicBezTo>
                  <a:pt x="709259" y="988062"/>
                  <a:pt x="707941" y="991074"/>
                  <a:pt x="706215" y="993901"/>
                </a:cubicBezTo>
                <a:cubicBezTo>
                  <a:pt x="723516" y="981373"/>
                  <a:pt x="741304" y="973481"/>
                  <a:pt x="763229" y="984635"/>
                </a:cubicBezTo>
                <a:cubicBezTo>
                  <a:pt x="764304" y="985186"/>
                  <a:pt x="764384" y="986571"/>
                  <a:pt x="763681" y="987416"/>
                </a:cubicBezTo>
                <a:cubicBezTo>
                  <a:pt x="762236" y="989134"/>
                  <a:pt x="760926" y="990619"/>
                  <a:pt x="759424" y="992009"/>
                </a:cubicBezTo>
                <a:cubicBezTo>
                  <a:pt x="768513" y="995661"/>
                  <a:pt x="791008" y="1002111"/>
                  <a:pt x="787006" y="1012763"/>
                </a:cubicBezTo>
                <a:cubicBezTo>
                  <a:pt x="780867" y="1029074"/>
                  <a:pt x="751875" y="1027713"/>
                  <a:pt x="735344" y="1025561"/>
                </a:cubicBezTo>
                <a:cubicBezTo>
                  <a:pt x="741059" y="1030666"/>
                  <a:pt x="748646" y="1036738"/>
                  <a:pt x="746277" y="1044374"/>
                </a:cubicBezTo>
                <a:cubicBezTo>
                  <a:pt x="744097" y="1051415"/>
                  <a:pt x="737342" y="1053620"/>
                  <a:pt x="730414" y="1053432"/>
                </a:cubicBezTo>
                <a:cubicBezTo>
                  <a:pt x="715998" y="1053041"/>
                  <a:pt x="703171" y="1045970"/>
                  <a:pt x="689877" y="1042122"/>
                </a:cubicBezTo>
                <a:cubicBezTo>
                  <a:pt x="689445" y="1044730"/>
                  <a:pt x="687458" y="1047550"/>
                  <a:pt x="685565" y="1049657"/>
                </a:cubicBezTo>
                <a:cubicBezTo>
                  <a:pt x="692717" y="1051455"/>
                  <a:pt x="701559" y="1054304"/>
                  <a:pt x="701307" y="1063120"/>
                </a:cubicBezTo>
                <a:cubicBezTo>
                  <a:pt x="701052" y="1071881"/>
                  <a:pt x="690463" y="1073878"/>
                  <a:pt x="683598" y="1073125"/>
                </a:cubicBezTo>
                <a:cubicBezTo>
                  <a:pt x="667069" y="1071312"/>
                  <a:pt x="649141" y="1070959"/>
                  <a:pt x="632931" y="1075289"/>
                </a:cubicBezTo>
                <a:cubicBezTo>
                  <a:pt x="626424" y="1077028"/>
                  <a:pt x="621234" y="1079845"/>
                  <a:pt x="616459" y="1083676"/>
                </a:cubicBezTo>
                <a:cubicBezTo>
                  <a:pt x="624624" y="1080272"/>
                  <a:pt x="633467" y="1078407"/>
                  <a:pt x="642297" y="1077060"/>
                </a:cubicBezTo>
                <a:cubicBezTo>
                  <a:pt x="651760" y="1075606"/>
                  <a:pt x="661110" y="1074116"/>
                  <a:pt x="670613" y="1076274"/>
                </a:cubicBezTo>
                <a:cubicBezTo>
                  <a:pt x="675962" y="1077495"/>
                  <a:pt x="679585" y="1081345"/>
                  <a:pt x="678839" y="1086931"/>
                </a:cubicBezTo>
                <a:cubicBezTo>
                  <a:pt x="678207" y="1091662"/>
                  <a:pt x="672756" y="1094614"/>
                  <a:pt x="668104" y="1096330"/>
                </a:cubicBezTo>
                <a:cubicBezTo>
                  <a:pt x="674392" y="1100988"/>
                  <a:pt x="678079" y="1106896"/>
                  <a:pt x="674351" y="1115148"/>
                </a:cubicBezTo>
                <a:cubicBezTo>
                  <a:pt x="672932" y="1118286"/>
                  <a:pt x="669766" y="1121331"/>
                  <a:pt x="666273" y="1121962"/>
                </a:cubicBezTo>
                <a:cubicBezTo>
                  <a:pt x="663001" y="1122555"/>
                  <a:pt x="653926" y="1121108"/>
                  <a:pt x="656311" y="1126153"/>
                </a:cubicBezTo>
                <a:cubicBezTo>
                  <a:pt x="659559" y="1133023"/>
                  <a:pt x="660971" y="1140128"/>
                  <a:pt x="654539" y="1145794"/>
                </a:cubicBezTo>
                <a:cubicBezTo>
                  <a:pt x="649759" y="1150008"/>
                  <a:pt x="644110" y="1152348"/>
                  <a:pt x="637719" y="1152978"/>
                </a:cubicBezTo>
                <a:cubicBezTo>
                  <a:pt x="637271" y="1153015"/>
                  <a:pt x="630360" y="1153944"/>
                  <a:pt x="630454" y="1153075"/>
                </a:cubicBezTo>
                <a:cubicBezTo>
                  <a:pt x="630363" y="1153927"/>
                  <a:pt x="630314" y="1155005"/>
                  <a:pt x="629975" y="1155815"/>
                </a:cubicBezTo>
                <a:cubicBezTo>
                  <a:pt x="624285" y="1169519"/>
                  <a:pt x="600001" y="1168788"/>
                  <a:pt x="587889" y="1169394"/>
                </a:cubicBezTo>
                <a:cubicBezTo>
                  <a:pt x="578899" y="1169849"/>
                  <a:pt x="569789" y="1169610"/>
                  <a:pt x="561121" y="1172342"/>
                </a:cubicBezTo>
                <a:cubicBezTo>
                  <a:pt x="544885" y="1177466"/>
                  <a:pt x="533205" y="1187327"/>
                  <a:pt x="519588" y="1196405"/>
                </a:cubicBezTo>
                <a:cubicBezTo>
                  <a:pt x="514743" y="1202201"/>
                  <a:pt x="509821" y="1207924"/>
                  <a:pt x="504851" y="1213595"/>
                </a:cubicBezTo>
                <a:cubicBezTo>
                  <a:pt x="517327" y="1206224"/>
                  <a:pt x="528085" y="1195440"/>
                  <a:pt x="541601" y="1190294"/>
                </a:cubicBezTo>
                <a:cubicBezTo>
                  <a:pt x="548794" y="1187551"/>
                  <a:pt x="556862" y="1186047"/>
                  <a:pt x="564524" y="1185453"/>
                </a:cubicBezTo>
                <a:cubicBezTo>
                  <a:pt x="569335" y="1185081"/>
                  <a:pt x="579483" y="1183751"/>
                  <a:pt x="583090" y="1188488"/>
                </a:cubicBezTo>
                <a:cubicBezTo>
                  <a:pt x="585111" y="1191144"/>
                  <a:pt x="584675" y="1193867"/>
                  <a:pt x="583351" y="1196390"/>
                </a:cubicBezTo>
                <a:cubicBezTo>
                  <a:pt x="594307" y="1193665"/>
                  <a:pt x="608633" y="1194328"/>
                  <a:pt x="611669" y="1207053"/>
                </a:cubicBezTo>
                <a:cubicBezTo>
                  <a:pt x="614492" y="1218866"/>
                  <a:pt x="602886" y="1225348"/>
                  <a:pt x="592526" y="1226511"/>
                </a:cubicBezTo>
                <a:cubicBezTo>
                  <a:pt x="593255" y="1227326"/>
                  <a:pt x="593977" y="1228118"/>
                  <a:pt x="594587" y="1228703"/>
                </a:cubicBezTo>
                <a:cubicBezTo>
                  <a:pt x="595438" y="1229519"/>
                  <a:pt x="595442" y="1230519"/>
                  <a:pt x="594838" y="1231466"/>
                </a:cubicBezTo>
                <a:cubicBezTo>
                  <a:pt x="586654" y="1244361"/>
                  <a:pt x="562676" y="1233576"/>
                  <a:pt x="551996" y="1230373"/>
                </a:cubicBezTo>
                <a:cubicBezTo>
                  <a:pt x="539786" y="1226717"/>
                  <a:pt x="531658" y="1225894"/>
                  <a:pt x="519177" y="1229729"/>
                </a:cubicBezTo>
                <a:cubicBezTo>
                  <a:pt x="506125" y="1233740"/>
                  <a:pt x="491735" y="1236167"/>
                  <a:pt x="479049" y="1241383"/>
                </a:cubicBezTo>
                <a:cubicBezTo>
                  <a:pt x="477885" y="1242557"/>
                  <a:pt x="476690" y="1243695"/>
                  <a:pt x="475503" y="1244843"/>
                </a:cubicBezTo>
                <a:cubicBezTo>
                  <a:pt x="483261" y="1242716"/>
                  <a:pt x="491438" y="1241927"/>
                  <a:pt x="499433" y="1242007"/>
                </a:cubicBezTo>
                <a:cubicBezTo>
                  <a:pt x="508434" y="1242095"/>
                  <a:pt x="518889" y="1241644"/>
                  <a:pt x="527466" y="1244855"/>
                </a:cubicBezTo>
                <a:cubicBezTo>
                  <a:pt x="533132" y="1246975"/>
                  <a:pt x="540266" y="1251409"/>
                  <a:pt x="540436" y="1258387"/>
                </a:cubicBezTo>
                <a:cubicBezTo>
                  <a:pt x="540583" y="1264547"/>
                  <a:pt x="535747" y="1267560"/>
                  <a:pt x="531029" y="1270408"/>
                </a:cubicBezTo>
                <a:cubicBezTo>
                  <a:pt x="536874" y="1275762"/>
                  <a:pt x="534477" y="1284941"/>
                  <a:pt x="525684" y="1287250"/>
                </a:cubicBezTo>
                <a:cubicBezTo>
                  <a:pt x="508955" y="1291664"/>
                  <a:pt x="490208" y="1286244"/>
                  <a:pt x="473094" y="1286930"/>
                </a:cubicBezTo>
                <a:lnTo>
                  <a:pt x="458171" y="1290069"/>
                </a:lnTo>
                <a:lnTo>
                  <a:pt x="439181" y="1290069"/>
                </a:lnTo>
                <a:lnTo>
                  <a:pt x="448366" y="1286923"/>
                </a:lnTo>
                <a:lnTo>
                  <a:pt x="448373" y="1286933"/>
                </a:lnTo>
                <a:cubicBezTo>
                  <a:pt x="459906" y="1284068"/>
                  <a:pt x="471183" y="1282732"/>
                  <a:pt x="483118" y="1283288"/>
                </a:cubicBezTo>
                <a:cubicBezTo>
                  <a:pt x="491831" y="1283699"/>
                  <a:pt x="500521" y="1284408"/>
                  <a:pt x="509239" y="1284688"/>
                </a:cubicBezTo>
                <a:cubicBezTo>
                  <a:pt x="513454" y="1284821"/>
                  <a:pt x="518075" y="1285452"/>
                  <a:pt x="522189" y="1284384"/>
                </a:cubicBezTo>
                <a:cubicBezTo>
                  <a:pt x="527692" y="1282934"/>
                  <a:pt x="534003" y="1275885"/>
                  <a:pt x="526670" y="1271770"/>
                </a:cubicBezTo>
                <a:cubicBezTo>
                  <a:pt x="525692" y="1271223"/>
                  <a:pt x="525588" y="1269433"/>
                  <a:pt x="526547" y="1268822"/>
                </a:cubicBezTo>
                <a:cubicBezTo>
                  <a:pt x="528903" y="1267329"/>
                  <a:pt x="531541" y="1266040"/>
                  <a:pt x="533645" y="1264212"/>
                </a:cubicBezTo>
                <a:cubicBezTo>
                  <a:pt x="538413" y="1260090"/>
                  <a:pt x="535653" y="1252803"/>
                  <a:pt x="530474" y="1250168"/>
                </a:cubicBezTo>
                <a:cubicBezTo>
                  <a:pt x="524478" y="1247117"/>
                  <a:pt x="517844" y="1246460"/>
                  <a:pt x="511244" y="1246034"/>
                </a:cubicBezTo>
                <a:cubicBezTo>
                  <a:pt x="497160" y="1245136"/>
                  <a:pt x="483892" y="1245924"/>
                  <a:pt x="470504" y="1249587"/>
                </a:cubicBezTo>
                <a:cubicBezTo>
                  <a:pt x="464689" y="1255030"/>
                  <a:pt x="458768" y="1260318"/>
                  <a:pt x="452890" y="1265620"/>
                </a:cubicBezTo>
                <a:cubicBezTo>
                  <a:pt x="455901" y="1264289"/>
                  <a:pt x="458935" y="1263124"/>
                  <a:pt x="461593" y="1261948"/>
                </a:cubicBezTo>
                <a:cubicBezTo>
                  <a:pt x="469805" y="1258342"/>
                  <a:pt x="479831" y="1256293"/>
                  <a:pt x="488830" y="1257651"/>
                </a:cubicBezTo>
                <a:cubicBezTo>
                  <a:pt x="489253" y="1257715"/>
                  <a:pt x="489146" y="1258268"/>
                  <a:pt x="488837" y="1258393"/>
                </a:cubicBezTo>
                <a:cubicBezTo>
                  <a:pt x="480512" y="1261794"/>
                  <a:pt x="471293" y="1261262"/>
                  <a:pt x="463038" y="1265350"/>
                </a:cubicBezTo>
                <a:cubicBezTo>
                  <a:pt x="459162" y="1267257"/>
                  <a:pt x="455330" y="1269500"/>
                  <a:pt x="451471" y="1271663"/>
                </a:cubicBezTo>
                <a:cubicBezTo>
                  <a:pt x="454032" y="1271048"/>
                  <a:pt x="456516" y="1270541"/>
                  <a:pt x="458757" y="1270071"/>
                </a:cubicBezTo>
                <a:cubicBezTo>
                  <a:pt x="470400" y="1267626"/>
                  <a:pt x="482489" y="1265355"/>
                  <a:pt x="494469" y="1265924"/>
                </a:cubicBezTo>
                <a:cubicBezTo>
                  <a:pt x="495200" y="1265777"/>
                  <a:pt x="495902" y="1265667"/>
                  <a:pt x="496447" y="1265563"/>
                </a:cubicBezTo>
                <a:cubicBezTo>
                  <a:pt x="498621" y="1265111"/>
                  <a:pt x="501152" y="1264854"/>
                  <a:pt x="503324" y="1265419"/>
                </a:cubicBezTo>
                <a:cubicBezTo>
                  <a:pt x="505039" y="1265873"/>
                  <a:pt x="504431" y="1268699"/>
                  <a:pt x="502695" y="1268457"/>
                </a:cubicBezTo>
                <a:cubicBezTo>
                  <a:pt x="500454" y="1268137"/>
                  <a:pt x="498278" y="1268249"/>
                  <a:pt x="496023" y="1268278"/>
                </a:cubicBezTo>
                <a:cubicBezTo>
                  <a:pt x="494749" y="1268300"/>
                  <a:pt x="492946" y="1268695"/>
                  <a:pt x="491548" y="1268421"/>
                </a:cubicBezTo>
                <a:cubicBezTo>
                  <a:pt x="487935" y="1268894"/>
                  <a:pt x="483425" y="1268695"/>
                  <a:pt x="481237" y="1269056"/>
                </a:cubicBezTo>
                <a:cubicBezTo>
                  <a:pt x="475009" y="1270056"/>
                  <a:pt x="468793" y="1271174"/>
                  <a:pt x="462643" y="1272557"/>
                </a:cubicBezTo>
                <a:cubicBezTo>
                  <a:pt x="456717" y="1273887"/>
                  <a:pt x="450652" y="1275254"/>
                  <a:pt x="445002" y="1277537"/>
                </a:cubicBezTo>
                <a:cubicBezTo>
                  <a:pt x="441435" y="1278979"/>
                  <a:pt x="438184" y="1280955"/>
                  <a:pt x="434718" y="1282470"/>
                </a:cubicBezTo>
                <a:cubicBezTo>
                  <a:pt x="434687" y="1282492"/>
                  <a:pt x="434662" y="1282523"/>
                  <a:pt x="434631" y="1282544"/>
                </a:cubicBezTo>
                <a:cubicBezTo>
                  <a:pt x="437052" y="1281346"/>
                  <a:pt x="439525" y="1280239"/>
                  <a:pt x="442164" y="1279415"/>
                </a:cubicBezTo>
                <a:cubicBezTo>
                  <a:pt x="449293" y="1277181"/>
                  <a:pt x="456225" y="1276873"/>
                  <a:pt x="463583" y="1275922"/>
                </a:cubicBezTo>
                <a:cubicBezTo>
                  <a:pt x="477675" y="1274093"/>
                  <a:pt x="491444" y="1274938"/>
                  <a:pt x="505541" y="1276560"/>
                </a:cubicBezTo>
                <a:cubicBezTo>
                  <a:pt x="506373" y="1276656"/>
                  <a:pt x="506261" y="1277959"/>
                  <a:pt x="505453" y="1278002"/>
                </a:cubicBezTo>
                <a:cubicBezTo>
                  <a:pt x="498400" y="1278378"/>
                  <a:pt x="491595" y="1277698"/>
                  <a:pt x="484548" y="1277519"/>
                </a:cubicBezTo>
                <a:cubicBezTo>
                  <a:pt x="475555" y="1277301"/>
                  <a:pt x="466982" y="1279445"/>
                  <a:pt x="458099" y="1280108"/>
                </a:cubicBezTo>
                <a:cubicBezTo>
                  <a:pt x="448868" y="1280785"/>
                  <a:pt x="440843" y="1283332"/>
                  <a:pt x="432434" y="1287058"/>
                </a:cubicBezTo>
                <a:cubicBezTo>
                  <a:pt x="430996" y="1287699"/>
                  <a:pt x="429581" y="1288466"/>
                  <a:pt x="428147" y="1289146"/>
                </a:cubicBezTo>
                <a:lnTo>
                  <a:pt x="427311" y="1290069"/>
                </a:lnTo>
                <a:lnTo>
                  <a:pt x="408267" y="1290069"/>
                </a:lnTo>
                <a:lnTo>
                  <a:pt x="412046" y="1270005"/>
                </a:lnTo>
                <a:cubicBezTo>
                  <a:pt x="412568" y="1261301"/>
                  <a:pt x="412098" y="1253090"/>
                  <a:pt x="410809" y="1244447"/>
                </a:cubicBezTo>
                <a:cubicBezTo>
                  <a:pt x="410677" y="1243537"/>
                  <a:pt x="411872" y="1243301"/>
                  <a:pt x="412280" y="1244038"/>
                </a:cubicBezTo>
                <a:cubicBezTo>
                  <a:pt x="416823" y="1252211"/>
                  <a:pt x="416559" y="1264237"/>
                  <a:pt x="415217" y="1273289"/>
                </a:cubicBezTo>
                <a:cubicBezTo>
                  <a:pt x="414890" y="1275444"/>
                  <a:pt x="414623" y="1277896"/>
                  <a:pt x="414310" y="1280422"/>
                </a:cubicBezTo>
                <a:cubicBezTo>
                  <a:pt x="416765" y="1271852"/>
                  <a:pt x="418574" y="1262005"/>
                  <a:pt x="418387" y="1253092"/>
                </a:cubicBezTo>
                <a:cubicBezTo>
                  <a:pt x="418088" y="1238755"/>
                  <a:pt x="414769" y="1225207"/>
                  <a:pt x="411419" y="1211328"/>
                </a:cubicBezTo>
                <a:cubicBezTo>
                  <a:pt x="411310" y="1210879"/>
                  <a:pt x="411984" y="1210562"/>
                  <a:pt x="412250" y="1210959"/>
                </a:cubicBezTo>
                <a:cubicBezTo>
                  <a:pt x="416371" y="1217121"/>
                  <a:pt x="417579" y="1224181"/>
                  <a:pt x="418907" y="1231357"/>
                </a:cubicBezTo>
                <a:cubicBezTo>
                  <a:pt x="419751" y="1235916"/>
                  <a:pt x="420692" y="1240522"/>
                  <a:pt x="421299" y="1245156"/>
                </a:cubicBezTo>
                <a:cubicBezTo>
                  <a:pt x="423172" y="1234362"/>
                  <a:pt x="424563" y="1223696"/>
                  <a:pt x="423760" y="1212567"/>
                </a:cubicBezTo>
                <a:cubicBezTo>
                  <a:pt x="423688" y="1211601"/>
                  <a:pt x="425199" y="1211121"/>
                  <a:pt x="425620" y="1212048"/>
                </a:cubicBezTo>
                <a:cubicBezTo>
                  <a:pt x="430279" y="1222313"/>
                  <a:pt x="426518" y="1236666"/>
                  <a:pt x="424416" y="1247180"/>
                </a:cubicBezTo>
                <a:cubicBezTo>
                  <a:pt x="423034" y="1254058"/>
                  <a:pt x="421764" y="1260917"/>
                  <a:pt x="420407" y="1267765"/>
                </a:cubicBezTo>
                <a:cubicBezTo>
                  <a:pt x="419793" y="1271384"/>
                  <a:pt x="419032" y="1274964"/>
                  <a:pt x="418140" y="1278519"/>
                </a:cubicBezTo>
                <a:cubicBezTo>
                  <a:pt x="417831" y="1279900"/>
                  <a:pt x="417476" y="1281269"/>
                  <a:pt x="417151" y="1282647"/>
                </a:cubicBezTo>
                <a:cubicBezTo>
                  <a:pt x="417459" y="1282395"/>
                  <a:pt x="417773" y="1282111"/>
                  <a:pt x="418072" y="1281865"/>
                </a:cubicBezTo>
                <a:cubicBezTo>
                  <a:pt x="419684" y="1280570"/>
                  <a:pt x="421278" y="1279286"/>
                  <a:pt x="422885" y="1278008"/>
                </a:cubicBezTo>
                <a:cubicBezTo>
                  <a:pt x="423467" y="1277414"/>
                  <a:pt x="424076" y="1276858"/>
                  <a:pt x="424667" y="1276272"/>
                </a:cubicBezTo>
                <a:cubicBezTo>
                  <a:pt x="430907" y="1249937"/>
                  <a:pt x="442669" y="1224408"/>
                  <a:pt x="440046" y="1196607"/>
                </a:cubicBezTo>
                <a:cubicBezTo>
                  <a:pt x="439293" y="1188671"/>
                  <a:pt x="437899" y="1180484"/>
                  <a:pt x="432320" y="1174351"/>
                </a:cubicBezTo>
                <a:cubicBezTo>
                  <a:pt x="428388" y="1170027"/>
                  <a:pt x="423617" y="1166546"/>
                  <a:pt x="419743" y="1162175"/>
                </a:cubicBezTo>
                <a:cubicBezTo>
                  <a:pt x="417306" y="1159426"/>
                  <a:pt x="414378" y="1156563"/>
                  <a:pt x="411571" y="1155591"/>
                </a:cubicBezTo>
                <a:cubicBezTo>
                  <a:pt x="408764" y="1154619"/>
                  <a:pt x="406078" y="1155535"/>
                  <a:pt x="404126" y="1160343"/>
                </a:cubicBezTo>
                <a:cubicBezTo>
                  <a:pt x="402327" y="1164766"/>
                  <a:pt x="401248" y="1169353"/>
                  <a:pt x="400346" y="1174044"/>
                </a:cubicBezTo>
                <a:cubicBezTo>
                  <a:pt x="400137" y="1175127"/>
                  <a:pt x="399383" y="1175653"/>
                  <a:pt x="398316" y="1175663"/>
                </a:cubicBezTo>
                <a:cubicBezTo>
                  <a:pt x="387036" y="1175754"/>
                  <a:pt x="383976" y="1181753"/>
                  <a:pt x="386779" y="1191864"/>
                </a:cubicBezTo>
                <a:cubicBezTo>
                  <a:pt x="388751" y="1198970"/>
                  <a:pt x="391388" y="1205811"/>
                  <a:pt x="394425" y="1212524"/>
                </a:cubicBezTo>
                <a:cubicBezTo>
                  <a:pt x="400009" y="1224869"/>
                  <a:pt x="404107" y="1236800"/>
                  <a:pt x="405881" y="1250273"/>
                </a:cubicBezTo>
                <a:cubicBezTo>
                  <a:pt x="407511" y="1262659"/>
                  <a:pt x="407740" y="1274998"/>
                  <a:pt x="406059" y="1287369"/>
                </a:cubicBezTo>
                <a:lnTo>
                  <a:pt x="405654" y="1290069"/>
                </a:lnTo>
                <a:lnTo>
                  <a:pt x="402687" y="1290069"/>
                </a:lnTo>
                <a:lnTo>
                  <a:pt x="404186" y="1279071"/>
                </a:lnTo>
                <a:cubicBezTo>
                  <a:pt x="404382" y="1273055"/>
                  <a:pt x="404108" y="1267305"/>
                  <a:pt x="403778" y="1262932"/>
                </a:cubicBezTo>
                <a:cubicBezTo>
                  <a:pt x="402541" y="1246583"/>
                  <a:pt x="399177" y="1231514"/>
                  <a:pt x="392336" y="1216585"/>
                </a:cubicBezTo>
                <a:cubicBezTo>
                  <a:pt x="387565" y="1206179"/>
                  <a:pt x="381031" y="1193606"/>
                  <a:pt x="382129" y="1181783"/>
                </a:cubicBezTo>
                <a:cubicBezTo>
                  <a:pt x="382845" y="1174056"/>
                  <a:pt x="390558" y="1172341"/>
                  <a:pt x="396996" y="1172066"/>
                </a:cubicBezTo>
                <a:cubicBezTo>
                  <a:pt x="398431" y="1164308"/>
                  <a:pt x="400741" y="1151521"/>
                  <a:pt x="409838" y="1150822"/>
                </a:cubicBezTo>
                <a:cubicBezTo>
                  <a:pt x="415356" y="1150397"/>
                  <a:pt x="419326" y="1156567"/>
                  <a:pt x="422635" y="1159943"/>
                </a:cubicBezTo>
                <a:cubicBezTo>
                  <a:pt x="427872" y="1165286"/>
                  <a:pt x="434775" y="1169926"/>
                  <a:pt x="438429" y="1176639"/>
                </a:cubicBezTo>
                <a:cubicBezTo>
                  <a:pt x="446925" y="1192258"/>
                  <a:pt x="444527" y="1213044"/>
                  <a:pt x="441167" y="1229719"/>
                </a:cubicBezTo>
                <a:cubicBezTo>
                  <a:pt x="438423" y="1243378"/>
                  <a:pt x="435016" y="1257375"/>
                  <a:pt x="430459" y="1270719"/>
                </a:cubicBezTo>
                <a:cubicBezTo>
                  <a:pt x="434605" y="1266822"/>
                  <a:pt x="438791" y="1263082"/>
                  <a:pt x="442936" y="1259398"/>
                </a:cubicBezTo>
                <a:cubicBezTo>
                  <a:pt x="445510" y="1253498"/>
                  <a:pt x="447128" y="1246967"/>
                  <a:pt x="448602" y="1241690"/>
                </a:cubicBezTo>
                <a:cubicBezTo>
                  <a:pt x="450736" y="1234058"/>
                  <a:pt x="452997" y="1226426"/>
                  <a:pt x="454078" y="1218539"/>
                </a:cubicBezTo>
                <a:cubicBezTo>
                  <a:pt x="456571" y="1200454"/>
                  <a:pt x="452763" y="1183248"/>
                  <a:pt x="452450" y="1165226"/>
                </a:cubicBezTo>
                <a:cubicBezTo>
                  <a:pt x="452264" y="1154559"/>
                  <a:pt x="453183" y="1136969"/>
                  <a:pt x="464207" y="1131338"/>
                </a:cubicBezTo>
                <a:cubicBezTo>
                  <a:pt x="470730" y="1128003"/>
                  <a:pt x="476972" y="1138252"/>
                  <a:pt x="480468" y="1143766"/>
                </a:cubicBezTo>
                <a:cubicBezTo>
                  <a:pt x="483884" y="1140561"/>
                  <a:pt x="488855" y="1135300"/>
                  <a:pt x="493206" y="1137009"/>
                </a:cubicBezTo>
                <a:cubicBezTo>
                  <a:pt x="500995" y="1140067"/>
                  <a:pt x="505485" y="1150391"/>
                  <a:pt x="506804" y="1158109"/>
                </a:cubicBezTo>
                <a:cubicBezTo>
                  <a:pt x="508829" y="1169944"/>
                  <a:pt x="507841" y="1181011"/>
                  <a:pt x="503315" y="1192091"/>
                </a:cubicBezTo>
                <a:cubicBezTo>
                  <a:pt x="500906" y="1197977"/>
                  <a:pt x="498057" y="1203528"/>
                  <a:pt x="495496" y="1209208"/>
                </a:cubicBezTo>
                <a:cubicBezTo>
                  <a:pt x="502667" y="1201727"/>
                  <a:pt x="509681" y="1194101"/>
                  <a:pt x="516637" y="1186415"/>
                </a:cubicBezTo>
                <a:cubicBezTo>
                  <a:pt x="518976" y="1178009"/>
                  <a:pt x="519859" y="1169101"/>
                  <a:pt x="520356" y="1160427"/>
                </a:cubicBezTo>
                <a:cubicBezTo>
                  <a:pt x="521371" y="1142854"/>
                  <a:pt x="521354" y="1125266"/>
                  <a:pt x="521911" y="1107666"/>
                </a:cubicBezTo>
                <a:cubicBezTo>
                  <a:pt x="522205" y="1098432"/>
                  <a:pt x="519614" y="1084569"/>
                  <a:pt x="524951" y="1076379"/>
                </a:cubicBezTo>
                <a:cubicBezTo>
                  <a:pt x="526246" y="1074391"/>
                  <a:pt x="528756" y="1071310"/>
                  <a:pt x="531626" y="1072047"/>
                </a:cubicBezTo>
                <a:cubicBezTo>
                  <a:pt x="538916" y="1073920"/>
                  <a:pt x="538278" y="1063656"/>
                  <a:pt x="538889" y="1059266"/>
                </a:cubicBezTo>
                <a:cubicBezTo>
                  <a:pt x="540096" y="1050617"/>
                  <a:pt x="544131" y="1039722"/>
                  <a:pt x="552641" y="1036122"/>
                </a:cubicBezTo>
                <a:cubicBezTo>
                  <a:pt x="558349" y="1033708"/>
                  <a:pt x="564681" y="1038858"/>
                  <a:pt x="566691" y="1043885"/>
                </a:cubicBezTo>
                <a:cubicBezTo>
                  <a:pt x="569628" y="1051228"/>
                  <a:pt x="569915" y="1058800"/>
                  <a:pt x="569363" y="1066434"/>
                </a:cubicBezTo>
                <a:cubicBezTo>
                  <a:pt x="573498" y="1049032"/>
                  <a:pt x="579853" y="1032052"/>
                  <a:pt x="591364" y="1018920"/>
                </a:cubicBezTo>
                <a:cubicBezTo>
                  <a:pt x="595420" y="1014289"/>
                  <a:pt x="604103" y="1007755"/>
                  <a:pt x="610095" y="1013868"/>
                </a:cubicBezTo>
                <a:cubicBezTo>
                  <a:pt x="611193" y="1014990"/>
                  <a:pt x="612042" y="1016247"/>
                  <a:pt x="612770" y="1017560"/>
                </a:cubicBezTo>
                <a:cubicBezTo>
                  <a:pt x="614266" y="1011599"/>
                  <a:pt x="616465" y="1005795"/>
                  <a:pt x="618952" y="1000365"/>
                </a:cubicBezTo>
                <a:cubicBezTo>
                  <a:pt x="622717" y="992152"/>
                  <a:pt x="627457" y="982139"/>
                  <a:pt x="635742" y="977503"/>
                </a:cubicBezTo>
                <a:cubicBezTo>
                  <a:pt x="640863" y="974640"/>
                  <a:pt x="649803" y="973334"/>
                  <a:pt x="652233" y="980725"/>
                </a:cubicBezTo>
                <a:cubicBezTo>
                  <a:pt x="654628" y="988011"/>
                  <a:pt x="650614" y="994662"/>
                  <a:pt x="648930" y="1001600"/>
                </a:cubicBezTo>
                <a:cubicBezTo>
                  <a:pt x="654520" y="993853"/>
                  <a:pt x="661461" y="988084"/>
                  <a:pt x="670798" y="984142"/>
                </a:cubicBezTo>
                <a:cubicBezTo>
                  <a:pt x="678430" y="980919"/>
                  <a:pt x="689361" y="974303"/>
                  <a:pt x="697986" y="974390"/>
                </a:cubicBezTo>
                <a:close/>
                <a:moveTo>
                  <a:pt x="168878" y="960244"/>
                </a:moveTo>
                <a:cubicBezTo>
                  <a:pt x="164695" y="961220"/>
                  <a:pt x="162327" y="963754"/>
                  <a:pt x="166439" y="969268"/>
                </a:cubicBezTo>
                <a:cubicBezTo>
                  <a:pt x="167283" y="970399"/>
                  <a:pt x="166648" y="971879"/>
                  <a:pt x="165202" y="971904"/>
                </a:cubicBezTo>
                <a:cubicBezTo>
                  <a:pt x="151729" y="972140"/>
                  <a:pt x="168125" y="1001117"/>
                  <a:pt x="173433" y="1004957"/>
                </a:cubicBezTo>
                <a:cubicBezTo>
                  <a:pt x="182685" y="1011653"/>
                  <a:pt x="197055" y="1016157"/>
                  <a:pt x="202634" y="1026781"/>
                </a:cubicBezTo>
                <a:cubicBezTo>
                  <a:pt x="203567" y="1028555"/>
                  <a:pt x="200761" y="1029835"/>
                  <a:pt x="199838" y="1028070"/>
                </a:cubicBezTo>
                <a:cubicBezTo>
                  <a:pt x="194536" y="1017929"/>
                  <a:pt x="180084" y="1014149"/>
                  <a:pt x="171558" y="1007333"/>
                </a:cubicBezTo>
                <a:cubicBezTo>
                  <a:pt x="171400" y="1007207"/>
                  <a:pt x="171280" y="1007064"/>
                  <a:pt x="171125" y="1006932"/>
                </a:cubicBezTo>
                <a:cubicBezTo>
                  <a:pt x="159733" y="1001620"/>
                  <a:pt x="146100" y="1000988"/>
                  <a:pt x="134709" y="995314"/>
                </a:cubicBezTo>
                <a:cubicBezTo>
                  <a:pt x="130544" y="993242"/>
                  <a:pt x="103993" y="979714"/>
                  <a:pt x="104827" y="989808"/>
                </a:cubicBezTo>
                <a:cubicBezTo>
                  <a:pt x="104892" y="990631"/>
                  <a:pt x="104291" y="991357"/>
                  <a:pt x="103471" y="991436"/>
                </a:cubicBezTo>
                <a:cubicBezTo>
                  <a:pt x="98264" y="991919"/>
                  <a:pt x="78636" y="986849"/>
                  <a:pt x="83017" y="998468"/>
                </a:cubicBezTo>
                <a:cubicBezTo>
                  <a:pt x="86200" y="1006910"/>
                  <a:pt x="96387" y="1011898"/>
                  <a:pt x="104166" y="1015340"/>
                </a:cubicBezTo>
                <a:cubicBezTo>
                  <a:pt x="105660" y="1016002"/>
                  <a:pt x="104563" y="1018598"/>
                  <a:pt x="103048" y="1017978"/>
                </a:cubicBezTo>
                <a:cubicBezTo>
                  <a:pt x="90529" y="1012874"/>
                  <a:pt x="76348" y="1009648"/>
                  <a:pt x="62804" y="1010382"/>
                </a:cubicBezTo>
                <a:cubicBezTo>
                  <a:pt x="58245" y="1010628"/>
                  <a:pt x="53208" y="1010881"/>
                  <a:pt x="48912" y="1012556"/>
                </a:cubicBezTo>
                <a:cubicBezTo>
                  <a:pt x="41384" y="1015502"/>
                  <a:pt x="44459" y="1020407"/>
                  <a:pt x="49160" y="1024532"/>
                </a:cubicBezTo>
                <a:cubicBezTo>
                  <a:pt x="50316" y="1025545"/>
                  <a:pt x="49109" y="1027126"/>
                  <a:pt x="47909" y="1027154"/>
                </a:cubicBezTo>
                <a:cubicBezTo>
                  <a:pt x="42084" y="1027287"/>
                  <a:pt x="36255" y="1026557"/>
                  <a:pt x="30442" y="1026765"/>
                </a:cubicBezTo>
                <a:cubicBezTo>
                  <a:pt x="26871" y="1026894"/>
                  <a:pt x="22362" y="1027019"/>
                  <a:pt x="19082" y="1028823"/>
                </a:cubicBezTo>
                <a:cubicBezTo>
                  <a:pt x="14516" y="1030488"/>
                  <a:pt x="14051" y="1034038"/>
                  <a:pt x="17693" y="1039476"/>
                </a:cubicBezTo>
                <a:cubicBezTo>
                  <a:pt x="18334" y="1039959"/>
                  <a:pt x="18574" y="1040982"/>
                  <a:pt x="18040" y="1041634"/>
                </a:cubicBezTo>
                <a:cubicBezTo>
                  <a:pt x="11963" y="1049037"/>
                  <a:pt x="2003" y="1054453"/>
                  <a:pt x="3103" y="1065654"/>
                </a:cubicBezTo>
                <a:cubicBezTo>
                  <a:pt x="4200" y="1076800"/>
                  <a:pt x="12125" y="1078074"/>
                  <a:pt x="20302" y="1074521"/>
                </a:cubicBezTo>
                <a:cubicBezTo>
                  <a:pt x="29543" y="1070503"/>
                  <a:pt x="37852" y="1063658"/>
                  <a:pt x="47501" y="1060623"/>
                </a:cubicBezTo>
                <a:cubicBezTo>
                  <a:pt x="48774" y="1060225"/>
                  <a:pt x="49977" y="1061310"/>
                  <a:pt x="49498" y="1062633"/>
                </a:cubicBezTo>
                <a:cubicBezTo>
                  <a:pt x="48837" y="1064468"/>
                  <a:pt x="48072" y="1066274"/>
                  <a:pt x="47447" y="1068120"/>
                </a:cubicBezTo>
                <a:cubicBezTo>
                  <a:pt x="45608" y="1073564"/>
                  <a:pt x="50008" y="1075796"/>
                  <a:pt x="54675" y="1072751"/>
                </a:cubicBezTo>
                <a:cubicBezTo>
                  <a:pt x="59520" y="1069589"/>
                  <a:pt x="63364" y="1065442"/>
                  <a:pt x="68561" y="1062836"/>
                </a:cubicBezTo>
                <a:cubicBezTo>
                  <a:pt x="70170" y="1062028"/>
                  <a:pt x="71721" y="1064052"/>
                  <a:pt x="70460" y="1065373"/>
                </a:cubicBezTo>
                <a:cubicBezTo>
                  <a:pt x="67842" y="1068111"/>
                  <a:pt x="55052" y="1079388"/>
                  <a:pt x="62551" y="1082657"/>
                </a:cubicBezTo>
                <a:cubicBezTo>
                  <a:pt x="68919" y="1085431"/>
                  <a:pt x="76014" y="1076782"/>
                  <a:pt x="80385" y="1073227"/>
                </a:cubicBezTo>
                <a:cubicBezTo>
                  <a:pt x="92918" y="1063043"/>
                  <a:pt x="106981" y="1053598"/>
                  <a:pt x="123181" y="1050886"/>
                </a:cubicBezTo>
                <a:cubicBezTo>
                  <a:pt x="124465" y="1050670"/>
                  <a:pt x="125726" y="1052030"/>
                  <a:pt x="124919" y="1053265"/>
                </a:cubicBezTo>
                <a:cubicBezTo>
                  <a:pt x="118942" y="1062397"/>
                  <a:pt x="108157" y="1067187"/>
                  <a:pt x="101819" y="1076053"/>
                </a:cubicBezTo>
                <a:cubicBezTo>
                  <a:pt x="98911" y="1080118"/>
                  <a:pt x="95000" y="1088166"/>
                  <a:pt x="102638" y="1091303"/>
                </a:cubicBezTo>
                <a:cubicBezTo>
                  <a:pt x="107281" y="1093210"/>
                  <a:pt x="113386" y="1094408"/>
                  <a:pt x="118346" y="1092881"/>
                </a:cubicBezTo>
                <a:cubicBezTo>
                  <a:pt x="128432" y="1089773"/>
                  <a:pt x="136552" y="1082128"/>
                  <a:pt x="144813" y="1075889"/>
                </a:cubicBezTo>
                <a:cubicBezTo>
                  <a:pt x="162652" y="1062416"/>
                  <a:pt x="181420" y="1050044"/>
                  <a:pt x="202993" y="1048272"/>
                </a:cubicBezTo>
                <a:cubicBezTo>
                  <a:pt x="200195" y="1047477"/>
                  <a:pt x="197345" y="1046737"/>
                  <a:pt x="194477" y="1046021"/>
                </a:cubicBezTo>
                <a:cubicBezTo>
                  <a:pt x="182687" y="1047045"/>
                  <a:pt x="171350" y="1051567"/>
                  <a:pt x="160203" y="1055117"/>
                </a:cubicBezTo>
                <a:cubicBezTo>
                  <a:pt x="159595" y="1055310"/>
                  <a:pt x="159148" y="1054719"/>
                  <a:pt x="159463" y="1054178"/>
                </a:cubicBezTo>
                <a:cubicBezTo>
                  <a:pt x="163190" y="1047821"/>
                  <a:pt x="172476" y="1047731"/>
                  <a:pt x="178935" y="1046242"/>
                </a:cubicBezTo>
                <a:cubicBezTo>
                  <a:pt x="181750" y="1045594"/>
                  <a:pt x="184653" y="1044878"/>
                  <a:pt x="187582" y="1044331"/>
                </a:cubicBezTo>
                <a:cubicBezTo>
                  <a:pt x="185184" y="1043756"/>
                  <a:pt x="182833" y="1043186"/>
                  <a:pt x="180352" y="1042603"/>
                </a:cubicBezTo>
                <a:cubicBezTo>
                  <a:pt x="179935" y="1042615"/>
                  <a:pt x="179519" y="1042624"/>
                  <a:pt x="179106" y="1042658"/>
                </a:cubicBezTo>
                <a:cubicBezTo>
                  <a:pt x="171927" y="1043274"/>
                  <a:pt x="165122" y="1044511"/>
                  <a:pt x="158897" y="1048351"/>
                </a:cubicBezTo>
                <a:cubicBezTo>
                  <a:pt x="145588" y="1056558"/>
                  <a:pt x="132634" y="1068618"/>
                  <a:pt x="122650" y="1080633"/>
                </a:cubicBezTo>
                <a:cubicBezTo>
                  <a:pt x="121901" y="1081534"/>
                  <a:pt x="120473" y="1080557"/>
                  <a:pt x="120736" y="1079520"/>
                </a:cubicBezTo>
                <a:cubicBezTo>
                  <a:pt x="121848" y="1075202"/>
                  <a:pt x="125015" y="1072047"/>
                  <a:pt x="128317" y="1069162"/>
                </a:cubicBezTo>
                <a:cubicBezTo>
                  <a:pt x="133541" y="1064593"/>
                  <a:pt x="138492" y="1059672"/>
                  <a:pt x="143795" y="1055189"/>
                </a:cubicBezTo>
                <a:cubicBezTo>
                  <a:pt x="139041" y="1057521"/>
                  <a:pt x="134303" y="1059864"/>
                  <a:pt x="129481" y="1061838"/>
                </a:cubicBezTo>
                <a:cubicBezTo>
                  <a:pt x="128694" y="1062160"/>
                  <a:pt x="127765" y="1061160"/>
                  <a:pt x="128226" y="1060404"/>
                </a:cubicBezTo>
                <a:cubicBezTo>
                  <a:pt x="132330" y="1053685"/>
                  <a:pt x="141660" y="1051256"/>
                  <a:pt x="148624" y="1048547"/>
                </a:cubicBezTo>
                <a:cubicBezTo>
                  <a:pt x="153504" y="1046650"/>
                  <a:pt x="158152" y="1043953"/>
                  <a:pt x="163082" y="1042246"/>
                </a:cubicBezTo>
                <a:cubicBezTo>
                  <a:pt x="165811" y="1041298"/>
                  <a:pt x="168458" y="1040832"/>
                  <a:pt x="171137" y="1040522"/>
                </a:cubicBezTo>
                <a:cubicBezTo>
                  <a:pt x="168981" y="1040050"/>
                  <a:pt x="166796" y="1039595"/>
                  <a:pt x="164606" y="1039150"/>
                </a:cubicBezTo>
                <a:cubicBezTo>
                  <a:pt x="161280" y="1039432"/>
                  <a:pt x="157923" y="1039624"/>
                  <a:pt x="154691" y="1040605"/>
                </a:cubicBezTo>
                <a:cubicBezTo>
                  <a:pt x="151130" y="1041683"/>
                  <a:pt x="147395" y="1042911"/>
                  <a:pt x="144271" y="1044986"/>
                </a:cubicBezTo>
                <a:cubicBezTo>
                  <a:pt x="142343" y="1046267"/>
                  <a:pt x="141051" y="1047304"/>
                  <a:pt x="138821" y="1047867"/>
                </a:cubicBezTo>
                <a:cubicBezTo>
                  <a:pt x="138242" y="1048011"/>
                  <a:pt x="137841" y="1047284"/>
                  <a:pt x="138033" y="1046810"/>
                </a:cubicBezTo>
                <a:cubicBezTo>
                  <a:pt x="140188" y="1041465"/>
                  <a:pt x="148612" y="1038684"/>
                  <a:pt x="153793" y="1037494"/>
                </a:cubicBezTo>
                <a:cubicBezTo>
                  <a:pt x="154084" y="1037428"/>
                  <a:pt x="154395" y="1037360"/>
                  <a:pt x="154693" y="1037290"/>
                </a:cubicBezTo>
                <a:cubicBezTo>
                  <a:pt x="151744" y="1036786"/>
                  <a:pt x="148779" y="1036345"/>
                  <a:pt x="145815" y="1035944"/>
                </a:cubicBezTo>
                <a:cubicBezTo>
                  <a:pt x="145795" y="1036421"/>
                  <a:pt x="145565" y="1036867"/>
                  <a:pt x="145062" y="1037047"/>
                </a:cubicBezTo>
                <a:cubicBezTo>
                  <a:pt x="141967" y="1038155"/>
                  <a:pt x="139232" y="1039322"/>
                  <a:pt x="136337" y="1040909"/>
                </a:cubicBezTo>
                <a:cubicBezTo>
                  <a:pt x="134386" y="1041978"/>
                  <a:pt x="132156" y="1043458"/>
                  <a:pt x="129838" y="1042964"/>
                </a:cubicBezTo>
                <a:cubicBezTo>
                  <a:pt x="129298" y="1042846"/>
                  <a:pt x="129034" y="1042251"/>
                  <a:pt x="129463" y="1041833"/>
                </a:cubicBezTo>
                <a:cubicBezTo>
                  <a:pt x="131323" y="1040025"/>
                  <a:pt x="134111" y="1038758"/>
                  <a:pt x="136357" y="1037454"/>
                </a:cubicBezTo>
                <a:cubicBezTo>
                  <a:pt x="137716" y="1036665"/>
                  <a:pt x="139101" y="1035886"/>
                  <a:pt x="140548" y="1035298"/>
                </a:cubicBezTo>
                <a:cubicBezTo>
                  <a:pt x="138134" y="1035032"/>
                  <a:pt x="135725" y="1034829"/>
                  <a:pt x="133325" y="1034662"/>
                </a:cubicBezTo>
                <a:cubicBezTo>
                  <a:pt x="130304" y="1035568"/>
                  <a:pt x="127374" y="1036658"/>
                  <a:pt x="124577" y="1038412"/>
                </a:cubicBezTo>
                <a:cubicBezTo>
                  <a:pt x="120929" y="1040705"/>
                  <a:pt x="117994" y="1044471"/>
                  <a:pt x="114117" y="1046220"/>
                </a:cubicBezTo>
                <a:cubicBezTo>
                  <a:pt x="113546" y="1046477"/>
                  <a:pt x="112801" y="1045802"/>
                  <a:pt x="112994" y="1045207"/>
                </a:cubicBezTo>
                <a:cubicBezTo>
                  <a:pt x="114502" y="1040534"/>
                  <a:pt x="120401" y="1036942"/>
                  <a:pt x="124589" y="1034769"/>
                </a:cubicBezTo>
                <a:cubicBezTo>
                  <a:pt x="124802" y="1034659"/>
                  <a:pt x="125019" y="1034554"/>
                  <a:pt x="125235" y="1034448"/>
                </a:cubicBezTo>
                <a:cubicBezTo>
                  <a:pt x="117362" y="1036510"/>
                  <a:pt x="109898" y="1038436"/>
                  <a:pt x="102715" y="1042946"/>
                </a:cubicBezTo>
                <a:cubicBezTo>
                  <a:pt x="93006" y="1049040"/>
                  <a:pt x="85414" y="1056714"/>
                  <a:pt x="78319" y="1065596"/>
                </a:cubicBezTo>
                <a:cubicBezTo>
                  <a:pt x="78094" y="1065879"/>
                  <a:pt x="77537" y="1065667"/>
                  <a:pt x="77710" y="1065292"/>
                </a:cubicBezTo>
                <a:cubicBezTo>
                  <a:pt x="82969" y="1053906"/>
                  <a:pt x="95189" y="1041685"/>
                  <a:pt x="108606" y="1035224"/>
                </a:cubicBezTo>
                <a:cubicBezTo>
                  <a:pt x="104157" y="1035807"/>
                  <a:pt x="99804" y="1036654"/>
                  <a:pt x="95643" y="1037922"/>
                </a:cubicBezTo>
                <a:cubicBezTo>
                  <a:pt x="73350" y="1044725"/>
                  <a:pt x="51389" y="1050535"/>
                  <a:pt x="28416" y="1054722"/>
                </a:cubicBezTo>
                <a:cubicBezTo>
                  <a:pt x="26386" y="1055090"/>
                  <a:pt x="26173" y="1051919"/>
                  <a:pt x="28153" y="1051533"/>
                </a:cubicBezTo>
                <a:cubicBezTo>
                  <a:pt x="36909" y="1049823"/>
                  <a:pt x="45725" y="1048177"/>
                  <a:pt x="54461" y="1046219"/>
                </a:cubicBezTo>
                <a:cubicBezTo>
                  <a:pt x="53010" y="1046189"/>
                  <a:pt x="51563" y="1046047"/>
                  <a:pt x="50146" y="1045658"/>
                </a:cubicBezTo>
                <a:cubicBezTo>
                  <a:pt x="44387" y="1044074"/>
                  <a:pt x="38749" y="1042044"/>
                  <a:pt x="33010" y="1040416"/>
                </a:cubicBezTo>
                <a:cubicBezTo>
                  <a:pt x="31900" y="1040101"/>
                  <a:pt x="32365" y="1038550"/>
                  <a:pt x="33293" y="1038387"/>
                </a:cubicBezTo>
                <a:cubicBezTo>
                  <a:pt x="39175" y="1037361"/>
                  <a:pt x="44948" y="1041751"/>
                  <a:pt x="50534" y="1042956"/>
                </a:cubicBezTo>
                <a:cubicBezTo>
                  <a:pt x="55831" y="1044098"/>
                  <a:pt x="62512" y="1041369"/>
                  <a:pt x="67651" y="1042874"/>
                </a:cubicBezTo>
                <a:cubicBezTo>
                  <a:pt x="68987" y="1042496"/>
                  <a:pt x="70340" y="1042171"/>
                  <a:pt x="71665" y="1041763"/>
                </a:cubicBezTo>
                <a:cubicBezTo>
                  <a:pt x="80060" y="1039162"/>
                  <a:pt x="88433" y="1035701"/>
                  <a:pt x="96951" y="1033000"/>
                </a:cubicBezTo>
                <a:cubicBezTo>
                  <a:pt x="93313" y="1032876"/>
                  <a:pt x="89683" y="1032350"/>
                  <a:pt x="85921" y="1030735"/>
                </a:cubicBezTo>
                <a:cubicBezTo>
                  <a:pt x="78322" y="1027470"/>
                  <a:pt x="72418" y="1024656"/>
                  <a:pt x="64072" y="1024245"/>
                </a:cubicBezTo>
                <a:cubicBezTo>
                  <a:pt x="63288" y="1024207"/>
                  <a:pt x="62920" y="1023044"/>
                  <a:pt x="63581" y="1022593"/>
                </a:cubicBezTo>
                <a:cubicBezTo>
                  <a:pt x="69501" y="1018540"/>
                  <a:pt x="78745" y="1024485"/>
                  <a:pt x="84192" y="1027062"/>
                </a:cubicBezTo>
                <a:cubicBezTo>
                  <a:pt x="88918" y="1029296"/>
                  <a:pt x="94104" y="1031333"/>
                  <a:pt x="99418" y="1031168"/>
                </a:cubicBezTo>
                <a:cubicBezTo>
                  <a:pt x="100783" y="1031125"/>
                  <a:pt x="102158" y="1030992"/>
                  <a:pt x="103526" y="1030888"/>
                </a:cubicBezTo>
                <a:cubicBezTo>
                  <a:pt x="103101" y="1030723"/>
                  <a:pt x="102673" y="1030557"/>
                  <a:pt x="102275" y="1030406"/>
                </a:cubicBezTo>
                <a:cubicBezTo>
                  <a:pt x="101777" y="1030220"/>
                  <a:pt x="101303" y="1029984"/>
                  <a:pt x="100810" y="1029788"/>
                </a:cubicBezTo>
                <a:cubicBezTo>
                  <a:pt x="95770" y="1028237"/>
                  <a:pt x="90736" y="1026524"/>
                  <a:pt x="86643" y="1023330"/>
                </a:cubicBezTo>
                <a:cubicBezTo>
                  <a:pt x="85447" y="1022396"/>
                  <a:pt x="86814" y="1020390"/>
                  <a:pt x="88123" y="1021143"/>
                </a:cubicBezTo>
                <a:cubicBezTo>
                  <a:pt x="90066" y="1022260"/>
                  <a:pt x="92068" y="1023316"/>
                  <a:pt x="94089" y="1024329"/>
                </a:cubicBezTo>
                <a:cubicBezTo>
                  <a:pt x="98522" y="1026070"/>
                  <a:pt x="103296" y="1027089"/>
                  <a:pt x="107321" y="1029530"/>
                </a:cubicBezTo>
                <a:cubicBezTo>
                  <a:pt x="107907" y="1029676"/>
                  <a:pt x="108493" y="1029822"/>
                  <a:pt x="109094" y="1029940"/>
                </a:cubicBezTo>
                <a:cubicBezTo>
                  <a:pt x="109926" y="1029781"/>
                  <a:pt x="110751" y="1029563"/>
                  <a:pt x="111589" y="1029436"/>
                </a:cubicBezTo>
                <a:cubicBezTo>
                  <a:pt x="130600" y="1026596"/>
                  <a:pt x="150698" y="1028501"/>
                  <a:pt x="170089" y="1031804"/>
                </a:cubicBezTo>
                <a:cubicBezTo>
                  <a:pt x="164308" y="1028430"/>
                  <a:pt x="158597" y="1024894"/>
                  <a:pt x="152628" y="1021955"/>
                </a:cubicBezTo>
                <a:cubicBezTo>
                  <a:pt x="142800" y="1017118"/>
                  <a:pt x="131748" y="1015393"/>
                  <a:pt x="122095" y="1010279"/>
                </a:cubicBezTo>
                <a:cubicBezTo>
                  <a:pt x="121684" y="1010060"/>
                  <a:pt x="121901" y="1009394"/>
                  <a:pt x="122365" y="1009501"/>
                </a:cubicBezTo>
                <a:cubicBezTo>
                  <a:pt x="132797" y="1011920"/>
                  <a:pt x="144515" y="1014367"/>
                  <a:pt x="154072" y="1019443"/>
                </a:cubicBezTo>
                <a:cubicBezTo>
                  <a:pt x="159392" y="1022268"/>
                  <a:pt x="165336" y="1024933"/>
                  <a:pt x="171016" y="1027960"/>
                </a:cubicBezTo>
                <a:cubicBezTo>
                  <a:pt x="166137" y="1023476"/>
                  <a:pt x="160742" y="1019317"/>
                  <a:pt x="156137" y="1014615"/>
                </a:cubicBezTo>
                <a:cubicBezTo>
                  <a:pt x="155748" y="1014217"/>
                  <a:pt x="156160" y="1013509"/>
                  <a:pt x="156683" y="1013587"/>
                </a:cubicBezTo>
                <a:cubicBezTo>
                  <a:pt x="162928" y="1014526"/>
                  <a:pt x="167413" y="1020523"/>
                  <a:pt x="171804" y="1024648"/>
                </a:cubicBezTo>
                <a:cubicBezTo>
                  <a:pt x="175912" y="1028505"/>
                  <a:pt x="180292" y="1031694"/>
                  <a:pt x="184909" y="1034594"/>
                </a:cubicBezTo>
                <a:cubicBezTo>
                  <a:pt x="186361" y="1034887"/>
                  <a:pt x="187825" y="1035171"/>
                  <a:pt x="189261" y="1035468"/>
                </a:cubicBezTo>
                <a:cubicBezTo>
                  <a:pt x="205493" y="1038822"/>
                  <a:pt x="222633" y="1043341"/>
                  <a:pt x="239473" y="1049235"/>
                </a:cubicBezTo>
                <a:cubicBezTo>
                  <a:pt x="236934" y="1047423"/>
                  <a:pt x="234448" y="1045551"/>
                  <a:pt x="232065" y="1043644"/>
                </a:cubicBezTo>
                <a:cubicBezTo>
                  <a:pt x="225585" y="1038458"/>
                  <a:pt x="218900" y="1034404"/>
                  <a:pt x="212062" y="1029834"/>
                </a:cubicBezTo>
                <a:cubicBezTo>
                  <a:pt x="211483" y="1029449"/>
                  <a:pt x="211759" y="1028606"/>
                  <a:pt x="212427" y="1028587"/>
                </a:cubicBezTo>
                <a:cubicBezTo>
                  <a:pt x="218937" y="1028391"/>
                  <a:pt x="225347" y="1034639"/>
                  <a:pt x="230041" y="1038549"/>
                </a:cubicBezTo>
                <a:cubicBezTo>
                  <a:pt x="233484" y="1041420"/>
                  <a:pt x="237099" y="1044080"/>
                  <a:pt x="240707" y="1046744"/>
                </a:cubicBezTo>
                <a:cubicBezTo>
                  <a:pt x="234144" y="1040094"/>
                  <a:pt x="226982" y="1034038"/>
                  <a:pt x="220192" y="1027622"/>
                </a:cubicBezTo>
                <a:cubicBezTo>
                  <a:pt x="204224" y="1012528"/>
                  <a:pt x="188313" y="997259"/>
                  <a:pt x="171425" y="983209"/>
                </a:cubicBezTo>
                <a:cubicBezTo>
                  <a:pt x="171041" y="982890"/>
                  <a:pt x="171475" y="982359"/>
                  <a:pt x="171888" y="982531"/>
                </a:cubicBezTo>
                <a:cubicBezTo>
                  <a:pt x="180988" y="986318"/>
                  <a:pt x="187472" y="993415"/>
                  <a:pt x="194794" y="999791"/>
                </a:cubicBezTo>
                <a:cubicBezTo>
                  <a:pt x="202412" y="1006421"/>
                  <a:pt x="210010" y="1012998"/>
                  <a:pt x="217340" y="1019951"/>
                </a:cubicBezTo>
                <a:cubicBezTo>
                  <a:pt x="224419" y="1026663"/>
                  <a:pt x="231857" y="1033007"/>
                  <a:pt x="238930" y="1039724"/>
                </a:cubicBezTo>
                <a:cubicBezTo>
                  <a:pt x="230005" y="1029270"/>
                  <a:pt x="220877" y="1016617"/>
                  <a:pt x="216694" y="1003581"/>
                </a:cubicBezTo>
                <a:cubicBezTo>
                  <a:pt x="216470" y="1002889"/>
                  <a:pt x="217383" y="1002616"/>
                  <a:pt x="217819" y="1003001"/>
                </a:cubicBezTo>
                <a:cubicBezTo>
                  <a:pt x="227285" y="1011363"/>
                  <a:pt x="230949" y="1025725"/>
                  <a:pt x="239410" y="1035361"/>
                </a:cubicBezTo>
                <a:cubicBezTo>
                  <a:pt x="245889" y="1042734"/>
                  <a:pt x="251973" y="1050411"/>
                  <a:pt x="259168" y="1056862"/>
                </a:cubicBezTo>
                <a:cubicBezTo>
                  <a:pt x="260742" y="1057544"/>
                  <a:pt x="262299" y="1058250"/>
                  <a:pt x="263855" y="1058959"/>
                </a:cubicBezTo>
                <a:cubicBezTo>
                  <a:pt x="254739" y="1050990"/>
                  <a:pt x="247740" y="1040298"/>
                  <a:pt x="242814" y="1029497"/>
                </a:cubicBezTo>
                <a:cubicBezTo>
                  <a:pt x="242564" y="1028952"/>
                  <a:pt x="243198" y="1028186"/>
                  <a:pt x="243748" y="1028639"/>
                </a:cubicBezTo>
                <a:cubicBezTo>
                  <a:pt x="249943" y="1033740"/>
                  <a:pt x="252824" y="1041550"/>
                  <a:pt x="257426" y="1047993"/>
                </a:cubicBezTo>
                <a:cubicBezTo>
                  <a:pt x="261923" y="1054287"/>
                  <a:pt x="268639" y="1058116"/>
                  <a:pt x="273600" y="1063676"/>
                </a:cubicBezTo>
                <a:cubicBezTo>
                  <a:pt x="276868" y="1065351"/>
                  <a:pt x="280097" y="1067088"/>
                  <a:pt x="283245" y="1068934"/>
                </a:cubicBezTo>
                <a:cubicBezTo>
                  <a:pt x="272081" y="1057225"/>
                  <a:pt x="262081" y="1044275"/>
                  <a:pt x="254273" y="1030420"/>
                </a:cubicBezTo>
                <a:lnTo>
                  <a:pt x="254277" y="1030419"/>
                </a:lnTo>
                <a:cubicBezTo>
                  <a:pt x="247138" y="1017751"/>
                  <a:pt x="241745" y="1003971"/>
                  <a:pt x="233660" y="991849"/>
                </a:cubicBezTo>
                <a:cubicBezTo>
                  <a:pt x="231070" y="987964"/>
                  <a:pt x="228651" y="983917"/>
                  <a:pt x="225910" y="980139"/>
                </a:cubicBezTo>
                <a:cubicBezTo>
                  <a:pt x="224278" y="977892"/>
                  <a:pt x="222513" y="975143"/>
                  <a:pt x="220297" y="973450"/>
                </a:cubicBezTo>
                <a:cubicBezTo>
                  <a:pt x="211202" y="973602"/>
                  <a:pt x="207801" y="976782"/>
                  <a:pt x="210091" y="982992"/>
                </a:cubicBezTo>
                <a:cubicBezTo>
                  <a:pt x="210351" y="983736"/>
                  <a:pt x="210611" y="984480"/>
                  <a:pt x="210870" y="985224"/>
                </a:cubicBezTo>
                <a:cubicBezTo>
                  <a:pt x="211376" y="986676"/>
                  <a:pt x="209101" y="987916"/>
                  <a:pt x="208188" y="986654"/>
                </a:cubicBezTo>
                <a:cubicBezTo>
                  <a:pt x="201696" y="977693"/>
                  <a:pt x="194040" y="963232"/>
                  <a:pt x="182214" y="960561"/>
                </a:cubicBezTo>
                <a:cubicBezTo>
                  <a:pt x="179062" y="959850"/>
                  <a:pt x="173062" y="959269"/>
                  <a:pt x="168878" y="960244"/>
                </a:cubicBezTo>
                <a:close/>
                <a:moveTo>
                  <a:pt x="365623" y="952649"/>
                </a:moveTo>
                <a:lnTo>
                  <a:pt x="365623" y="952651"/>
                </a:lnTo>
                <a:cubicBezTo>
                  <a:pt x="365976" y="952223"/>
                  <a:pt x="366689" y="952368"/>
                  <a:pt x="366956" y="952813"/>
                </a:cubicBezTo>
                <a:cubicBezTo>
                  <a:pt x="368163" y="954858"/>
                  <a:pt x="367382" y="957429"/>
                  <a:pt x="367143" y="959659"/>
                </a:cubicBezTo>
                <a:cubicBezTo>
                  <a:pt x="366884" y="962102"/>
                  <a:pt x="366823" y="964623"/>
                  <a:pt x="366178" y="967001"/>
                </a:cubicBezTo>
                <a:cubicBezTo>
                  <a:pt x="365868" y="968138"/>
                  <a:pt x="364302" y="968138"/>
                  <a:pt x="364109" y="966916"/>
                </a:cubicBezTo>
                <a:cubicBezTo>
                  <a:pt x="363721" y="964434"/>
                  <a:pt x="364061" y="961859"/>
                  <a:pt x="364243" y="959371"/>
                </a:cubicBezTo>
                <a:cubicBezTo>
                  <a:pt x="364407" y="957091"/>
                  <a:pt x="364102" y="954492"/>
                  <a:pt x="365623" y="952649"/>
                </a:cubicBezTo>
                <a:close/>
                <a:moveTo>
                  <a:pt x="542767" y="948151"/>
                </a:moveTo>
                <a:cubicBezTo>
                  <a:pt x="533072" y="947559"/>
                  <a:pt x="521384" y="948713"/>
                  <a:pt x="516568" y="949709"/>
                </a:cubicBezTo>
                <a:cubicBezTo>
                  <a:pt x="501818" y="956448"/>
                  <a:pt x="484653" y="958954"/>
                  <a:pt x="473547" y="971418"/>
                </a:cubicBezTo>
                <a:cubicBezTo>
                  <a:pt x="472542" y="973019"/>
                  <a:pt x="471505" y="974580"/>
                  <a:pt x="470470" y="976145"/>
                </a:cubicBezTo>
                <a:cubicBezTo>
                  <a:pt x="472781" y="974620"/>
                  <a:pt x="475168" y="973349"/>
                  <a:pt x="477635" y="972348"/>
                </a:cubicBezTo>
                <a:cubicBezTo>
                  <a:pt x="479735" y="971079"/>
                  <a:pt x="481889" y="969887"/>
                  <a:pt x="484173" y="968858"/>
                </a:cubicBezTo>
                <a:cubicBezTo>
                  <a:pt x="499422" y="962008"/>
                  <a:pt x="515604" y="959430"/>
                  <a:pt x="532266" y="959165"/>
                </a:cubicBezTo>
                <a:cubicBezTo>
                  <a:pt x="534149" y="959136"/>
                  <a:pt x="533962" y="961873"/>
                  <a:pt x="532183" y="962029"/>
                </a:cubicBezTo>
                <a:cubicBezTo>
                  <a:pt x="519159" y="963185"/>
                  <a:pt x="505846" y="964321"/>
                  <a:pt x="493493" y="968868"/>
                </a:cubicBezTo>
                <a:cubicBezTo>
                  <a:pt x="501028" y="968312"/>
                  <a:pt x="508873" y="968936"/>
                  <a:pt x="516728" y="969860"/>
                </a:cubicBezTo>
                <a:cubicBezTo>
                  <a:pt x="517147" y="969908"/>
                  <a:pt x="517152" y="970543"/>
                  <a:pt x="516779" y="970661"/>
                </a:cubicBezTo>
                <a:cubicBezTo>
                  <a:pt x="507659" y="973529"/>
                  <a:pt x="497313" y="969832"/>
                  <a:pt x="487871" y="972203"/>
                </a:cubicBezTo>
                <a:cubicBezTo>
                  <a:pt x="480335" y="974095"/>
                  <a:pt x="474625" y="978100"/>
                  <a:pt x="468318" y="981804"/>
                </a:cubicBezTo>
                <a:cubicBezTo>
                  <a:pt x="468177" y="981904"/>
                  <a:pt x="468057" y="982017"/>
                  <a:pt x="467918" y="982121"/>
                </a:cubicBezTo>
                <a:cubicBezTo>
                  <a:pt x="470160" y="981547"/>
                  <a:pt x="472418" y="981071"/>
                  <a:pt x="474520" y="980539"/>
                </a:cubicBezTo>
                <a:cubicBezTo>
                  <a:pt x="481146" y="978857"/>
                  <a:pt x="487477" y="974643"/>
                  <a:pt x="494483" y="976468"/>
                </a:cubicBezTo>
                <a:cubicBezTo>
                  <a:pt x="495145" y="976639"/>
                  <a:pt x="494909" y="977549"/>
                  <a:pt x="494365" y="977678"/>
                </a:cubicBezTo>
                <a:cubicBezTo>
                  <a:pt x="483177" y="980351"/>
                  <a:pt x="471856" y="984659"/>
                  <a:pt x="461231" y="989265"/>
                </a:cubicBezTo>
                <a:cubicBezTo>
                  <a:pt x="460282" y="990550"/>
                  <a:pt x="459350" y="991857"/>
                  <a:pt x="458383" y="993123"/>
                </a:cubicBezTo>
                <a:cubicBezTo>
                  <a:pt x="463962" y="989802"/>
                  <a:pt x="470034" y="987411"/>
                  <a:pt x="476719" y="986395"/>
                </a:cubicBezTo>
                <a:lnTo>
                  <a:pt x="476717" y="986392"/>
                </a:lnTo>
                <a:cubicBezTo>
                  <a:pt x="484830" y="985161"/>
                  <a:pt x="492964" y="984810"/>
                  <a:pt x="501169" y="984816"/>
                </a:cubicBezTo>
                <a:cubicBezTo>
                  <a:pt x="505069" y="984816"/>
                  <a:pt x="520255" y="987337"/>
                  <a:pt x="521945" y="982208"/>
                </a:cubicBezTo>
                <a:cubicBezTo>
                  <a:pt x="524546" y="974317"/>
                  <a:pt x="539069" y="978177"/>
                  <a:pt x="544569" y="974775"/>
                </a:cubicBezTo>
                <a:cubicBezTo>
                  <a:pt x="548026" y="972636"/>
                  <a:pt x="551389" y="970249"/>
                  <a:pt x="554508" y="967638"/>
                </a:cubicBezTo>
                <a:cubicBezTo>
                  <a:pt x="556094" y="966309"/>
                  <a:pt x="564844" y="959507"/>
                  <a:pt x="558683" y="959412"/>
                </a:cubicBezTo>
                <a:cubicBezTo>
                  <a:pt x="557540" y="959396"/>
                  <a:pt x="556371" y="958278"/>
                  <a:pt x="557005" y="957069"/>
                </a:cubicBezTo>
                <a:cubicBezTo>
                  <a:pt x="560163" y="951081"/>
                  <a:pt x="552461" y="948742"/>
                  <a:pt x="542767" y="948151"/>
                </a:cubicBezTo>
                <a:close/>
                <a:moveTo>
                  <a:pt x="366682" y="932644"/>
                </a:moveTo>
                <a:cubicBezTo>
                  <a:pt x="360370" y="934950"/>
                  <a:pt x="355299" y="950762"/>
                  <a:pt x="354154" y="955486"/>
                </a:cubicBezTo>
                <a:cubicBezTo>
                  <a:pt x="351467" y="966567"/>
                  <a:pt x="354307" y="977143"/>
                  <a:pt x="354677" y="988286"/>
                </a:cubicBezTo>
                <a:cubicBezTo>
                  <a:pt x="354721" y="989560"/>
                  <a:pt x="353366" y="990297"/>
                  <a:pt x="352258" y="990018"/>
                </a:cubicBezTo>
                <a:cubicBezTo>
                  <a:pt x="345072" y="988193"/>
                  <a:pt x="337545" y="988255"/>
                  <a:pt x="337753" y="997753"/>
                </a:cubicBezTo>
                <a:cubicBezTo>
                  <a:pt x="337826" y="1001073"/>
                  <a:pt x="338179" y="1004330"/>
                  <a:pt x="338837" y="1007587"/>
                </a:cubicBezTo>
                <a:cubicBezTo>
                  <a:pt x="340297" y="1014822"/>
                  <a:pt x="341892" y="1022043"/>
                  <a:pt x="342892" y="1029358"/>
                </a:cubicBezTo>
                <a:cubicBezTo>
                  <a:pt x="344589" y="1041786"/>
                  <a:pt x="345065" y="1054255"/>
                  <a:pt x="344086" y="1066752"/>
                </a:cubicBezTo>
                <a:cubicBezTo>
                  <a:pt x="342925" y="1081581"/>
                  <a:pt x="340697" y="1096887"/>
                  <a:pt x="336620" y="1111524"/>
                </a:cubicBezTo>
                <a:cubicBezTo>
                  <a:pt x="339122" y="1108493"/>
                  <a:pt x="341803" y="1105551"/>
                  <a:pt x="344572" y="1102684"/>
                </a:cubicBezTo>
                <a:lnTo>
                  <a:pt x="344573" y="1102681"/>
                </a:lnTo>
                <a:cubicBezTo>
                  <a:pt x="347040" y="1096461"/>
                  <a:pt x="349659" y="1090305"/>
                  <a:pt x="351678" y="1083868"/>
                </a:cubicBezTo>
                <a:cubicBezTo>
                  <a:pt x="355548" y="1071539"/>
                  <a:pt x="358336" y="1058980"/>
                  <a:pt x="360042" y="1046154"/>
                </a:cubicBezTo>
                <a:cubicBezTo>
                  <a:pt x="361726" y="1033496"/>
                  <a:pt x="363527" y="1020812"/>
                  <a:pt x="364326" y="1008051"/>
                </a:cubicBezTo>
                <a:cubicBezTo>
                  <a:pt x="365073" y="996134"/>
                  <a:pt x="364361" y="984411"/>
                  <a:pt x="364372" y="972509"/>
                </a:cubicBezTo>
                <a:cubicBezTo>
                  <a:pt x="364372" y="971369"/>
                  <a:pt x="365968" y="970878"/>
                  <a:pt x="366390" y="972067"/>
                </a:cubicBezTo>
                <a:cubicBezTo>
                  <a:pt x="370204" y="982819"/>
                  <a:pt x="368436" y="997154"/>
                  <a:pt x="367702" y="1008407"/>
                </a:cubicBezTo>
                <a:cubicBezTo>
                  <a:pt x="367132" y="1017133"/>
                  <a:pt x="366194" y="1025819"/>
                  <a:pt x="365137" y="1034494"/>
                </a:cubicBezTo>
                <a:cubicBezTo>
                  <a:pt x="364509" y="1044926"/>
                  <a:pt x="363413" y="1055307"/>
                  <a:pt x="362690" y="1065746"/>
                </a:cubicBezTo>
                <a:cubicBezTo>
                  <a:pt x="362597" y="1067052"/>
                  <a:pt x="362492" y="1068358"/>
                  <a:pt x="362390" y="1069662"/>
                </a:cubicBezTo>
                <a:cubicBezTo>
                  <a:pt x="363967" y="1062661"/>
                  <a:pt x="365502" y="1055620"/>
                  <a:pt x="367988" y="1048881"/>
                </a:cubicBezTo>
                <a:cubicBezTo>
                  <a:pt x="370743" y="1041421"/>
                  <a:pt x="374023" y="1033965"/>
                  <a:pt x="374791" y="1025945"/>
                </a:cubicBezTo>
                <a:cubicBezTo>
                  <a:pt x="375385" y="1019711"/>
                  <a:pt x="375014" y="1013273"/>
                  <a:pt x="377717" y="1007545"/>
                </a:cubicBezTo>
                <a:cubicBezTo>
                  <a:pt x="377962" y="1007025"/>
                  <a:pt x="378664" y="1007348"/>
                  <a:pt x="378701" y="1007821"/>
                </a:cubicBezTo>
                <a:cubicBezTo>
                  <a:pt x="379877" y="1023045"/>
                  <a:pt x="376200" y="1035767"/>
                  <a:pt x="371329" y="1049871"/>
                </a:cubicBezTo>
                <a:cubicBezTo>
                  <a:pt x="367392" y="1061275"/>
                  <a:pt x="366253" y="1075223"/>
                  <a:pt x="361387" y="1086684"/>
                </a:cubicBezTo>
                <a:cubicBezTo>
                  <a:pt x="361434" y="1086638"/>
                  <a:pt x="361481" y="1086597"/>
                  <a:pt x="361530" y="1086553"/>
                </a:cubicBezTo>
                <a:cubicBezTo>
                  <a:pt x="366314" y="1076658"/>
                  <a:pt x="371658" y="1066984"/>
                  <a:pt x="375884" y="1056896"/>
                </a:cubicBezTo>
                <a:cubicBezTo>
                  <a:pt x="380310" y="1046322"/>
                  <a:pt x="383196" y="1035176"/>
                  <a:pt x="387605" y="1024643"/>
                </a:cubicBezTo>
                <a:cubicBezTo>
                  <a:pt x="387955" y="1023807"/>
                  <a:pt x="389203" y="1023960"/>
                  <a:pt x="389198" y="1024929"/>
                </a:cubicBezTo>
                <a:cubicBezTo>
                  <a:pt x="389126" y="1037359"/>
                  <a:pt x="383062" y="1049639"/>
                  <a:pt x="378284" y="1060842"/>
                </a:cubicBezTo>
                <a:cubicBezTo>
                  <a:pt x="375614" y="1067101"/>
                  <a:pt x="371550" y="1072563"/>
                  <a:pt x="368675" y="1078703"/>
                </a:cubicBezTo>
                <a:cubicBezTo>
                  <a:pt x="368307" y="1079491"/>
                  <a:pt x="367959" y="1080275"/>
                  <a:pt x="367604" y="1081061"/>
                </a:cubicBezTo>
                <a:cubicBezTo>
                  <a:pt x="367683" y="1080991"/>
                  <a:pt x="367769" y="1080911"/>
                  <a:pt x="367850" y="1080840"/>
                </a:cubicBezTo>
                <a:cubicBezTo>
                  <a:pt x="388381" y="1059253"/>
                  <a:pt x="393842" y="1027700"/>
                  <a:pt x="403678" y="1000483"/>
                </a:cubicBezTo>
                <a:cubicBezTo>
                  <a:pt x="407273" y="990526"/>
                  <a:pt x="415152" y="973194"/>
                  <a:pt x="408794" y="963015"/>
                </a:cubicBezTo>
                <a:cubicBezTo>
                  <a:pt x="398247" y="946136"/>
                  <a:pt x="385072" y="968922"/>
                  <a:pt x="383123" y="979208"/>
                </a:cubicBezTo>
                <a:cubicBezTo>
                  <a:pt x="382692" y="981485"/>
                  <a:pt x="379571" y="980809"/>
                  <a:pt x="379353" y="978764"/>
                </a:cubicBezTo>
                <a:cubicBezTo>
                  <a:pt x="377957" y="965621"/>
                  <a:pt x="381550" y="947111"/>
                  <a:pt x="373310" y="935752"/>
                </a:cubicBezTo>
                <a:cubicBezTo>
                  <a:pt x="371028" y="932608"/>
                  <a:pt x="368786" y="931876"/>
                  <a:pt x="366682" y="932644"/>
                </a:cubicBezTo>
                <a:close/>
                <a:moveTo>
                  <a:pt x="412764" y="884840"/>
                </a:moveTo>
                <a:cubicBezTo>
                  <a:pt x="413389" y="884642"/>
                  <a:pt x="414030" y="884655"/>
                  <a:pt x="414623" y="885073"/>
                </a:cubicBezTo>
                <a:cubicBezTo>
                  <a:pt x="415968" y="886019"/>
                  <a:pt x="415361" y="887940"/>
                  <a:pt x="413762" y="888022"/>
                </a:cubicBezTo>
                <a:cubicBezTo>
                  <a:pt x="411133" y="888159"/>
                  <a:pt x="408173" y="888237"/>
                  <a:pt x="405564" y="887885"/>
                </a:cubicBezTo>
                <a:cubicBezTo>
                  <a:pt x="404826" y="887785"/>
                  <a:pt x="404367" y="886704"/>
                  <a:pt x="405075" y="886233"/>
                </a:cubicBezTo>
                <a:cubicBezTo>
                  <a:pt x="407179" y="884832"/>
                  <a:pt x="410186" y="884837"/>
                  <a:pt x="412764" y="884840"/>
                </a:cubicBezTo>
                <a:close/>
                <a:moveTo>
                  <a:pt x="417724" y="865497"/>
                </a:moveTo>
                <a:cubicBezTo>
                  <a:pt x="400930" y="864811"/>
                  <a:pt x="384604" y="865699"/>
                  <a:pt x="370374" y="874168"/>
                </a:cubicBezTo>
                <a:cubicBezTo>
                  <a:pt x="366560" y="877989"/>
                  <a:pt x="362781" y="881853"/>
                  <a:pt x="359046" y="885760"/>
                </a:cubicBezTo>
                <a:cubicBezTo>
                  <a:pt x="363269" y="883444"/>
                  <a:pt x="367849" y="881678"/>
                  <a:pt x="372142" y="880259"/>
                </a:cubicBezTo>
                <a:cubicBezTo>
                  <a:pt x="379426" y="877853"/>
                  <a:pt x="388615" y="874354"/>
                  <a:pt x="396084" y="877702"/>
                </a:cubicBezTo>
                <a:cubicBezTo>
                  <a:pt x="396938" y="878084"/>
                  <a:pt x="396368" y="879186"/>
                  <a:pt x="395651" y="879247"/>
                </a:cubicBezTo>
                <a:cubicBezTo>
                  <a:pt x="387723" y="879932"/>
                  <a:pt x="380822" y="881145"/>
                  <a:pt x="373292" y="883963"/>
                </a:cubicBezTo>
                <a:cubicBezTo>
                  <a:pt x="366829" y="886380"/>
                  <a:pt x="361256" y="889960"/>
                  <a:pt x="355527" y="893450"/>
                </a:cubicBezTo>
                <a:cubicBezTo>
                  <a:pt x="361922" y="890953"/>
                  <a:pt x="368361" y="889697"/>
                  <a:pt x="375096" y="888261"/>
                </a:cubicBezTo>
                <a:cubicBezTo>
                  <a:pt x="382025" y="886785"/>
                  <a:pt x="388793" y="887398"/>
                  <a:pt x="395704" y="886255"/>
                </a:cubicBezTo>
                <a:cubicBezTo>
                  <a:pt x="397895" y="885894"/>
                  <a:pt x="398612" y="889092"/>
                  <a:pt x="396450" y="889647"/>
                </a:cubicBezTo>
                <a:cubicBezTo>
                  <a:pt x="389655" y="891398"/>
                  <a:pt x="382479" y="890415"/>
                  <a:pt x="375539" y="891897"/>
                </a:cubicBezTo>
                <a:cubicBezTo>
                  <a:pt x="368686" y="893358"/>
                  <a:pt x="361697" y="894315"/>
                  <a:pt x="355308" y="897353"/>
                </a:cubicBezTo>
                <a:cubicBezTo>
                  <a:pt x="352313" y="898780"/>
                  <a:pt x="349611" y="900439"/>
                  <a:pt x="347024" y="902239"/>
                </a:cubicBezTo>
                <a:cubicBezTo>
                  <a:pt x="348562" y="901625"/>
                  <a:pt x="350117" y="901035"/>
                  <a:pt x="351751" y="900561"/>
                </a:cubicBezTo>
                <a:cubicBezTo>
                  <a:pt x="360328" y="898076"/>
                  <a:pt x="369539" y="899511"/>
                  <a:pt x="378134" y="896747"/>
                </a:cubicBezTo>
                <a:cubicBezTo>
                  <a:pt x="379366" y="896351"/>
                  <a:pt x="380362" y="898041"/>
                  <a:pt x="379417" y="898926"/>
                </a:cubicBezTo>
                <a:cubicBezTo>
                  <a:pt x="374606" y="903437"/>
                  <a:pt x="367137" y="902382"/>
                  <a:pt x="360938" y="902981"/>
                </a:cubicBezTo>
                <a:cubicBezTo>
                  <a:pt x="352167" y="903828"/>
                  <a:pt x="344855" y="906793"/>
                  <a:pt x="337235" y="910293"/>
                </a:cubicBezTo>
                <a:cubicBezTo>
                  <a:pt x="334250" y="913967"/>
                  <a:pt x="331381" y="917728"/>
                  <a:pt x="328593" y="921544"/>
                </a:cubicBezTo>
                <a:cubicBezTo>
                  <a:pt x="329272" y="921164"/>
                  <a:pt x="329936" y="920796"/>
                  <a:pt x="330552" y="920454"/>
                </a:cubicBezTo>
                <a:cubicBezTo>
                  <a:pt x="339143" y="915660"/>
                  <a:pt x="348356" y="911269"/>
                  <a:pt x="357675" y="908070"/>
                </a:cubicBezTo>
                <a:cubicBezTo>
                  <a:pt x="358184" y="907895"/>
                  <a:pt x="358833" y="908551"/>
                  <a:pt x="358370" y="909005"/>
                </a:cubicBezTo>
                <a:cubicBezTo>
                  <a:pt x="346659" y="920525"/>
                  <a:pt x="329072" y="922383"/>
                  <a:pt x="318895" y="936284"/>
                </a:cubicBezTo>
                <a:cubicBezTo>
                  <a:pt x="318809" y="936399"/>
                  <a:pt x="318707" y="936491"/>
                  <a:pt x="318602" y="936578"/>
                </a:cubicBezTo>
                <a:cubicBezTo>
                  <a:pt x="316645" y="939889"/>
                  <a:pt x="314791" y="943198"/>
                  <a:pt x="313113" y="946520"/>
                </a:cubicBezTo>
                <a:cubicBezTo>
                  <a:pt x="321659" y="935807"/>
                  <a:pt x="332239" y="926857"/>
                  <a:pt x="343446" y="921247"/>
                </a:cubicBezTo>
                <a:lnTo>
                  <a:pt x="343443" y="921248"/>
                </a:lnTo>
                <a:cubicBezTo>
                  <a:pt x="357894" y="914012"/>
                  <a:pt x="375034" y="907733"/>
                  <a:pt x="390964" y="904927"/>
                </a:cubicBezTo>
                <a:cubicBezTo>
                  <a:pt x="396664" y="903925"/>
                  <a:pt x="402431" y="903030"/>
                  <a:pt x="408014" y="901474"/>
                </a:cubicBezTo>
                <a:cubicBezTo>
                  <a:pt x="412051" y="900345"/>
                  <a:pt x="423299" y="897870"/>
                  <a:pt x="416596" y="892621"/>
                </a:cubicBezTo>
                <a:cubicBezTo>
                  <a:pt x="415265" y="891580"/>
                  <a:pt x="416132" y="889253"/>
                  <a:pt x="417768" y="889237"/>
                </a:cubicBezTo>
                <a:cubicBezTo>
                  <a:pt x="423999" y="889182"/>
                  <a:pt x="430950" y="887568"/>
                  <a:pt x="436021" y="883718"/>
                </a:cubicBezTo>
                <a:cubicBezTo>
                  <a:pt x="440582" y="880253"/>
                  <a:pt x="448771" y="870753"/>
                  <a:pt x="437813" y="867775"/>
                </a:cubicBezTo>
                <a:cubicBezTo>
                  <a:pt x="431309" y="866008"/>
                  <a:pt x="424420" y="865770"/>
                  <a:pt x="417724" y="865497"/>
                </a:cubicBezTo>
                <a:close/>
                <a:moveTo>
                  <a:pt x="39318" y="863103"/>
                </a:moveTo>
                <a:cubicBezTo>
                  <a:pt x="40061" y="863170"/>
                  <a:pt x="40391" y="864340"/>
                  <a:pt x="39715" y="864725"/>
                </a:cubicBezTo>
                <a:lnTo>
                  <a:pt x="39715" y="864727"/>
                </a:lnTo>
                <a:cubicBezTo>
                  <a:pt x="37918" y="865751"/>
                  <a:pt x="35907" y="865775"/>
                  <a:pt x="33883" y="865890"/>
                </a:cubicBezTo>
                <a:cubicBezTo>
                  <a:pt x="32306" y="865981"/>
                  <a:pt x="30730" y="866114"/>
                  <a:pt x="29179" y="866433"/>
                </a:cubicBezTo>
                <a:cubicBezTo>
                  <a:pt x="28408" y="866594"/>
                  <a:pt x="27790" y="866487"/>
                  <a:pt x="27156" y="866042"/>
                </a:cubicBezTo>
                <a:cubicBezTo>
                  <a:pt x="26860" y="865834"/>
                  <a:pt x="26717" y="865461"/>
                  <a:pt x="26836" y="865115"/>
                </a:cubicBezTo>
                <a:cubicBezTo>
                  <a:pt x="27489" y="863185"/>
                  <a:pt x="30155" y="863219"/>
                  <a:pt x="31861" y="863182"/>
                </a:cubicBezTo>
                <a:cubicBezTo>
                  <a:pt x="34317" y="863127"/>
                  <a:pt x="36871" y="862890"/>
                  <a:pt x="39318" y="863103"/>
                </a:cubicBezTo>
                <a:close/>
                <a:moveTo>
                  <a:pt x="45991" y="857913"/>
                </a:moveTo>
                <a:cubicBezTo>
                  <a:pt x="48425" y="857781"/>
                  <a:pt x="51002" y="857538"/>
                  <a:pt x="53192" y="858805"/>
                </a:cubicBezTo>
                <a:cubicBezTo>
                  <a:pt x="53723" y="859114"/>
                  <a:pt x="53346" y="859788"/>
                  <a:pt x="52910" y="859907"/>
                </a:cubicBezTo>
                <a:cubicBezTo>
                  <a:pt x="50523" y="860568"/>
                  <a:pt x="47847" y="860219"/>
                  <a:pt x="45383" y="860348"/>
                </a:cubicBezTo>
                <a:cubicBezTo>
                  <a:pt x="42486" y="860501"/>
                  <a:pt x="39628" y="860741"/>
                  <a:pt x="36735" y="860353"/>
                </a:cubicBezTo>
                <a:cubicBezTo>
                  <a:pt x="35725" y="860219"/>
                  <a:pt x="35604" y="858567"/>
                  <a:pt x="36689" y="858506"/>
                </a:cubicBezTo>
                <a:cubicBezTo>
                  <a:pt x="39791" y="858325"/>
                  <a:pt x="42889" y="858083"/>
                  <a:pt x="45991" y="857913"/>
                </a:cubicBezTo>
                <a:close/>
                <a:moveTo>
                  <a:pt x="51345" y="852822"/>
                </a:moveTo>
                <a:cubicBezTo>
                  <a:pt x="56009" y="852150"/>
                  <a:pt x="60681" y="852132"/>
                  <a:pt x="64927" y="853863"/>
                </a:cubicBezTo>
                <a:cubicBezTo>
                  <a:pt x="66006" y="854303"/>
                  <a:pt x="65849" y="856135"/>
                  <a:pt x="64618" y="856192"/>
                </a:cubicBezTo>
                <a:lnTo>
                  <a:pt x="64617" y="856191"/>
                </a:lnTo>
                <a:cubicBezTo>
                  <a:pt x="58773" y="856459"/>
                  <a:pt x="53015" y="854921"/>
                  <a:pt x="47132" y="856113"/>
                </a:cubicBezTo>
                <a:cubicBezTo>
                  <a:pt x="43945" y="856761"/>
                  <a:pt x="40849" y="857850"/>
                  <a:pt x="37641" y="856849"/>
                </a:cubicBezTo>
                <a:cubicBezTo>
                  <a:pt x="37009" y="856654"/>
                  <a:pt x="37296" y="855810"/>
                  <a:pt x="37809" y="855702"/>
                </a:cubicBezTo>
                <a:cubicBezTo>
                  <a:pt x="42024" y="854819"/>
                  <a:pt x="46680" y="853494"/>
                  <a:pt x="51345" y="852822"/>
                </a:cubicBezTo>
                <a:close/>
                <a:moveTo>
                  <a:pt x="63526" y="849054"/>
                </a:moveTo>
                <a:cubicBezTo>
                  <a:pt x="65046" y="849222"/>
                  <a:pt x="66567" y="849457"/>
                  <a:pt x="68094" y="849515"/>
                </a:cubicBezTo>
                <a:cubicBezTo>
                  <a:pt x="69286" y="849561"/>
                  <a:pt x="70255" y="849524"/>
                  <a:pt x="71122" y="850389"/>
                </a:cubicBezTo>
                <a:cubicBezTo>
                  <a:pt x="71359" y="850624"/>
                  <a:pt x="71368" y="851087"/>
                  <a:pt x="71171" y="851347"/>
                </a:cubicBezTo>
                <a:cubicBezTo>
                  <a:pt x="69673" y="853305"/>
                  <a:pt x="65835" y="852077"/>
                  <a:pt x="63743" y="851794"/>
                </a:cubicBezTo>
                <a:cubicBezTo>
                  <a:pt x="60950" y="851414"/>
                  <a:pt x="58396" y="851386"/>
                  <a:pt x="55630" y="851878"/>
                </a:cubicBezTo>
                <a:lnTo>
                  <a:pt x="55629" y="851879"/>
                </a:lnTo>
                <a:cubicBezTo>
                  <a:pt x="54617" y="852059"/>
                  <a:pt x="54046" y="850487"/>
                  <a:pt x="54936" y="849974"/>
                </a:cubicBezTo>
                <a:cubicBezTo>
                  <a:pt x="57540" y="848472"/>
                  <a:pt x="60633" y="848729"/>
                  <a:pt x="63526" y="849054"/>
                </a:cubicBezTo>
                <a:close/>
                <a:moveTo>
                  <a:pt x="322681" y="837553"/>
                </a:moveTo>
                <a:cubicBezTo>
                  <a:pt x="322995" y="837092"/>
                  <a:pt x="323758" y="837197"/>
                  <a:pt x="323875" y="837775"/>
                </a:cubicBezTo>
                <a:cubicBezTo>
                  <a:pt x="324701" y="841801"/>
                  <a:pt x="323914" y="846231"/>
                  <a:pt x="324072" y="850345"/>
                </a:cubicBezTo>
                <a:cubicBezTo>
                  <a:pt x="324205" y="853884"/>
                  <a:pt x="324610" y="857515"/>
                  <a:pt x="324055" y="861027"/>
                </a:cubicBezTo>
                <a:cubicBezTo>
                  <a:pt x="323835" y="862416"/>
                  <a:pt x="321932" y="862005"/>
                  <a:pt x="321772" y="860789"/>
                </a:cubicBezTo>
                <a:cubicBezTo>
                  <a:pt x="321232" y="856690"/>
                  <a:pt x="321091" y="852380"/>
                  <a:pt x="321011" y="848251"/>
                </a:cubicBezTo>
                <a:cubicBezTo>
                  <a:pt x="320942" y="844731"/>
                  <a:pt x="320620" y="840583"/>
                  <a:pt x="322682" y="837554"/>
                </a:cubicBezTo>
                <a:close/>
                <a:moveTo>
                  <a:pt x="333257" y="830207"/>
                </a:moveTo>
                <a:cubicBezTo>
                  <a:pt x="333460" y="829867"/>
                  <a:pt x="334073" y="830016"/>
                  <a:pt x="334102" y="830413"/>
                </a:cubicBezTo>
                <a:cubicBezTo>
                  <a:pt x="334365" y="834005"/>
                  <a:pt x="334336" y="837423"/>
                  <a:pt x="333792" y="841015"/>
                </a:cubicBezTo>
                <a:cubicBezTo>
                  <a:pt x="333379" y="843742"/>
                  <a:pt x="332853" y="846588"/>
                  <a:pt x="330619" y="848405"/>
                </a:cubicBezTo>
                <a:cubicBezTo>
                  <a:pt x="330117" y="848815"/>
                  <a:pt x="329263" y="848344"/>
                  <a:pt x="329268" y="847716"/>
                </a:cubicBezTo>
                <a:cubicBezTo>
                  <a:pt x="329292" y="844505"/>
                  <a:pt x="330347" y="841287"/>
                  <a:pt x="330810" y="838107"/>
                </a:cubicBezTo>
                <a:lnTo>
                  <a:pt x="330812" y="838106"/>
                </a:lnTo>
                <a:cubicBezTo>
                  <a:pt x="331238" y="835176"/>
                  <a:pt x="331729" y="832763"/>
                  <a:pt x="333257" y="830207"/>
                </a:cubicBezTo>
                <a:close/>
                <a:moveTo>
                  <a:pt x="325474" y="826336"/>
                </a:moveTo>
                <a:lnTo>
                  <a:pt x="325474" y="826336"/>
                </a:lnTo>
                <a:lnTo>
                  <a:pt x="325473" y="826337"/>
                </a:lnTo>
                <a:close/>
                <a:moveTo>
                  <a:pt x="330160" y="821918"/>
                </a:moveTo>
                <a:cubicBezTo>
                  <a:pt x="330477" y="821263"/>
                  <a:pt x="331442" y="821569"/>
                  <a:pt x="331474" y="822246"/>
                </a:cubicBezTo>
                <a:cubicBezTo>
                  <a:pt x="331597" y="824777"/>
                  <a:pt x="331159" y="827216"/>
                  <a:pt x="330671" y="829690"/>
                </a:cubicBezTo>
                <a:cubicBezTo>
                  <a:pt x="330321" y="831466"/>
                  <a:pt x="330176" y="833315"/>
                  <a:pt x="328828" y="834618"/>
                </a:cubicBezTo>
                <a:cubicBezTo>
                  <a:pt x="328452" y="834984"/>
                  <a:pt x="327808" y="834824"/>
                  <a:pt x="327581" y="834370"/>
                </a:cubicBezTo>
                <a:cubicBezTo>
                  <a:pt x="326545" y="832311"/>
                  <a:pt x="327527" y="829794"/>
                  <a:pt x="328091" y="827719"/>
                </a:cubicBezTo>
                <a:cubicBezTo>
                  <a:pt x="328637" y="825706"/>
                  <a:pt x="329251" y="823790"/>
                  <a:pt x="330160" y="821918"/>
                </a:cubicBezTo>
                <a:close/>
                <a:moveTo>
                  <a:pt x="326844" y="813205"/>
                </a:moveTo>
                <a:cubicBezTo>
                  <a:pt x="327206" y="812957"/>
                  <a:pt x="327796" y="813120"/>
                  <a:pt x="327996" y="813510"/>
                </a:cubicBezTo>
                <a:cubicBezTo>
                  <a:pt x="329018" y="815487"/>
                  <a:pt x="327671" y="818207"/>
                  <a:pt x="327017" y="820143"/>
                </a:cubicBezTo>
                <a:lnTo>
                  <a:pt x="325474" y="826336"/>
                </a:lnTo>
                <a:lnTo>
                  <a:pt x="323353" y="826180"/>
                </a:lnTo>
                <a:cubicBezTo>
                  <a:pt x="322721" y="823876"/>
                  <a:pt x="323536" y="821242"/>
                  <a:pt x="324141" y="819018"/>
                </a:cubicBezTo>
                <a:cubicBezTo>
                  <a:pt x="324656" y="817128"/>
                  <a:pt x="325143" y="814376"/>
                  <a:pt x="326844" y="813205"/>
                </a:cubicBezTo>
                <a:close/>
                <a:moveTo>
                  <a:pt x="323070" y="811619"/>
                </a:moveTo>
                <a:cubicBezTo>
                  <a:pt x="321580" y="814363"/>
                  <a:pt x="320400" y="817225"/>
                  <a:pt x="319596" y="820256"/>
                </a:cubicBezTo>
                <a:cubicBezTo>
                  <a:pt x="315763" y="834697"/>
                  <a:pt x="312347" y="848969"/>
                  <a:pt x="311207" y="863931"/>
                </a:cubicBezTo>
                <a:cubicBezTo>
                  <a:pt x="311132" y="864938"/>
                  <a:pt x="310327" y="865854"/>
                  <a:pt x="309223" y="865560"/>
                </a:cubicBezTo>
                <a:cubicBezTo>
                  <a:pt x="299854" y="863061"/>
                  <a:pt x="303486" y="903039"/>
                  <a:pt x="303979" y="908751"/>
                </a:cubicBezTo>
                <a:cubicBezTo>
                  <a:pt x="304628" y="916256"/>
                  <a:pt x="305743" y="924910"/>
                  <a:pt x="305716" y="933432"/>
                </a:cubicBezTo>
                <a:cubicBezTo>
                  <a:pt x="308815" y="928498"/>
                  <a:pt x="312197" y="923683"/>
                  <a:pt x="315750" y="918953"/>
                </a:cubicBezTo>
                <a:lnTo>
                  <a:pt x="315747" y="918953"/>
                </a:lnTo>
                <a:cubicBezTo>
                  <a:pt x="315778" y="914979"/>
                  <a:pt x="314413" y="910643"/>
                  <a:pt x="313638" y="907150"/>
                </a:cubicBezTo>
                <a:cubicBezTo>
                  <a:pt x="312925" y="903947"/>
                  <a:pt x="311202" y="899354"/>
                  <a:pt x="313210" y="896316"/>
                </a:cubicBezTo>
                <a:cubicBezTo>
                  <a:pt x="313455" y="895942"/>
                  <a:pt x="314149" y="895991"/>
                  <a:pt x="314362" y="896375"/>
                </a:cubicBezTo>
                <a:cubicBezTo>
                  <a:pt x="316715" y="900662"/>
                  <a:pt x="317262" y="906499"/>
                  <a:pt x="318141" y="911232"/>
                </a:cubicBezTo>
                <a:cubicBezTo>
                  <a:pt x="318334" y="912287"/>
                  <a:pt x="318597" y="913561"/>
                  <a:pt x="318815" y="914919"/>
                </a:cubicBezTo>
                <a:cubicBezTo>
                  <a:pt x="320179" y="913173"/>
                  <a:pt x="321562" y="911436"/>
                  <a:pt x="322967" y="909717"/>
                </a:cubicBezTo>
                <a:cubicBezTo>
                  <a:pt x="323052" y="909120"/>
                  <a:pt x="323102" y="908502"/>
                  <a:pt x="323092" y="907847"/>
                </a:cubicBezTo>
                <a:cubicBezTo>
                  <a:pt x="323041" y="904489"/>
                  <a:pt x="322464" y="901232"/>
                  <a:pt x="321440" y="898027"/>
                </a:cubicBezTo>
                <a:cubicBezTo>
                  <a:pt x="319857" y="893067"/>
                  <a:pt x="316370" y="887196"/>
                  <a:pt x="317171" y="881892"/>
                </a:cubicBezTo>
                <a:cubicBezTo>
                  <a:pt x="317267" y="881257"/>
                  <a:pt x="318117" y="880945"/>
                  <a:pt x="318536" y="881503"/>
                </a:cubicBezTo>
                <a:cubicBezTo>
                  <a:pt x="322355" y="886599"/>
                  <a:pt x="324474" y="894877"/>
                  <a:pt x="325692" y="901075"/>
                </a:cubicBezTo>
                <a:cubicBezTo>
                  <a:pt x="325796" y="901607"/>
                  <a:pt x="325866" y="902163"/>
                  <a:pt x="325945" y="902712"/>
                </a:cubicBezTo>
                <a:cubicBezTo>
                  <a:pt x="326201" y="900328"/>
                  <a:pt x="326347" y="897887"/>
                  <a:pt x="326265" y="895319"/>
                </a:cubicBezTo>
                <a:cubicBezTo>
                  <a:pt x="325942" y="885290"/>
                  <a:pt x="322632" y="875000"/>
                  <a:pt x="323232" y="865056"/>
                </a:cubicBezTo>
                <a:cubicBezTo>
                  <a:pt x="323280" y="864269"/>
                  <a:pt x="324407" y="864161"/>
                  <a:pt x="324704" y="864844"/>
                </a:cubicBezTo>
                <a:cubicBezTo>
                  <a:pt x="328808" y="874237"/>
                  <a:pt x="329765" y="887368"/>
                  <a:pt x="329479" y="897504"/>
                </a:cubicBezTo>
                <a:cubicBezTo>
                  <a:pt x="329437" y="899061"/>
                  <a:pt x="329350" y="900681"/>
                  <a:pt x="329209" y="902317"/>
                </a:cubicBezTo>
                <a:cubicBezTo>
                  <a:pt x="329280" y="902233"/>
                  <a:pt x="329360" y="902155"/>
                  <a:pt x="329432" y="902072"/>
                </a:cubicBezTo>
                <a:cubicBezTo>
                  <a:pt x="330226" y="899028"/>
                  <a:pt x="331481" y="896024"/>
                  <a:pt x="332224" y="893036"/>
                </a:cubicBezTo>
                <a:cubicBezTo>
                  <a:pt x="332896" y="890338"/>
                  <a:pt x="333455" y="887559"/>
                  <a:pt x="333864" y="884762"/>
                </a:cubicBezTo>
                <a:cubicBezTo>
                  <a:pt x="333245" y="880802"/>
                  <a:pt x="332882" y="876686"/>
                  <a:pt x="335021" y="873248"/>
                </a:cubicBezTo>
                <a:cubicBezTo>
                  <a:pt x="335419" y="872611"/>
                  <a:pt x="336230" y="872895"/>
                  <a:pt x="336336" y="873576"/>
                </a:cubicBezTo>
                <a:cubicBezTo>
                  <a:pt x="337233" y="879323"/>
                  <a:pt x="338298" y="885605"/>
                  <a:pt x="338326" y="891414"/>
                </a:cubicBezTo>
                <a:cubicBezTo>
                  <a:pt x="338326" y="891681"/>
                  <a:pt x="338333" y="891991"/>
                  <a:pt x="338338" y="892279"/>
                </a:cubicBezTo>
                <a:cubicBezTo>
                  <a:pt x="342066" y="888305"/>
                  <a:pt x="345847" y="884400"/>
                  <a:pt x="349681" y="880606"/>
                </a:cubicBezTo>
                <a:cubicBezTo>
                  <a:pt x="347365" y="871563"/>
                  <a:pt x="343548" y="848248"/>
                  <a:pt x="337939" y="850077"/>
                </a:cubicBezTo>
                <a:cubicBezTo>
                  <a:pt x="336660" y="850496"/>
                  <a:pt x="335730" y="849343"/>
                  <a:pt x="335847" y="848163"/>
                </a:cubicBezTo>
                <a:cubicBezTo>
                  <a:pt x="336786" y="838524"/>
                  <a:pt x="339841" y="827440"/>
                  <a:pt x="333804" y="818698"/>
                </a:cubicBezTo>
                <a:cubicBezTo>
                  <a:pt x="332656" y="817036"/>
                  <a:pt x="326265" y="805728"/>
                  <a:pt x="323070" y="811619"/>
                </a:cubicBezTo>
                <a:close/>
                <a:moveTo>
                  <a:pt x="477115" y="804221"/>
                </a:moveTo>
                <a:cubicBezTo>
                  <a:pt x="478514" y="804323"/>
                  <a:pt x="479103" y="806376"/>
                  <a:pt x="477567" y="806803"/>
                </a:cubicBezTo>
                <a:cubicBezTo>
                  <a:pt x="476023" y="807229"/>
                  <a:pt x="474224" y="807161"/>
                  <a:pt x="472633" y="807236"/>
                </a:cubicBezTo>
                <a:cubicBezTo>
                  <a:pt x="471847" y="807270"/>
                  <a:pt x="471708" y="806291"/>
                  <a:pt x="472110" y="805818"/>
                </a:cubicBezTo>
                <a:cubicBezTo>
                  <a:pt x="473275" y="804451"/>
                  <a:pt x="475389" y="804096"/>
                  <a:pt x="477115" y="804221"/>
                </a:cubicBezTo>
                <a:close/>
                <a:moveTo>
                  <a:pt x="483387" y="797476"/>
                </a:moveTo>
                <a:cubicBezTo>
                  <a:pt x="485047" y="797106"/>
                  <a:pt x="485779" y="799968"/>
                  <a:pt x="484137" y="800396"/>
                </a:cubicBezTo>
                <a:cubicBezTo>
                  <a:pt x="482342" y="800862"/>
                  <a:pt x="480618" y="800844"/>
                  <a:pt x="478860" y="800225"/>
                </a:cubicBezTo>
                <a:cubicBezTo>
                  <a:pt x="477875" y="799881"/>
                  <a:pt x="477624" y="798236"/>
                  <a:pt x="478845" y="798009"/>
                </a:cubicBezTo>
                <a:cubicBezTo>
                  <a:pt x="480355" y="797729"/>
                  <a:pt x="481889" y="797811"/>
                  <a:pt x="483387" y="797476"/>
                </a:cubicBezTo>
                <a:close/>
                <a:moveTo>
                  <a:pt x="486200" y="789912"/>
                </a:moveTo>
                <a:cubicBezTo>
                  <a:pt x="487616" y="790232"/>
                  <a:pt x="487250" y="792514"/>
                  <a:pt x="485820" y="792425"/>
                </a:cubicBezTo>
                <a:cubicBezTo>
                  <a:pt x="484664" y="792354"/>
                  <a:pt x="483577" y="792407"/>
                  <a:pt x="482422" y="792530"/>
                </a:cubicBezTo>
                <a:cubicBezTo>
                  <a:pt x="481300" y="792654"/>
                  <a:pt x="480821" y="790846"/>
                  <a:pt x="481842" y="790386"/>
                </a:cubicBezTo>
                <a:cubicBezTo>
                  <a:pt x="483247" y="789758"/>
                  <a:pt x="484696" y="789569"/>
                  <a:pt x="486200" y="789912"/>
                </a:cubicBezTo>
                <a:close/>
                <a:moveTo>
                  <a:pt x="155844" y="788715"/>
                </a:moveTo>
                <a:cubicBezTo>
                  <a:pt x="153002" y="789096"/>
                  <a:pt x="157148" y="800033"/>
                  <a:pt x="157892" y="802173"/>
                </a:cubicBezTo>
                <a:cubicBezTo>
                  <a:pt x="161936" y="813813"/>
                  <a:pt x="164368" y="825647"/>
                  <a:pt x="172704" y="835245"/>
                </a:cubicBezTo>
                <a:cubicBezTo>
                  <a:pt x="181521" y="845400"/>
                  <a:pt x="191761" y="853720"/>
                  <a:pt x="202801" y="861331"/>
                </a:cubicBezTo>
                <a:cubicBezTo>
                  <a:pt x="204506" y="862509"/>
                  <a:pt x="202986" y="865360"/>
                  <a:pt x="201265" y="864172"/>
                </a:cubicBezTo>
                <a:cubicBezTo>
                  <a:pt x="198306" y="862128"/>
                  <a:pt x="195334" y="860023"/>
                  <a:pt x="192405" y="857837"/>
                </a:cubicBezTo>
                <a:cubicBezTo>
                  <a:pt x="181315" y="852480"/>
                  <a:pt x="171593" y="846230"/>
                  <a:pt x="161131" y="838678"/>
                </a:cubicBezTo>
                <a:cubicBezTo>
                  <a:pt x="148363" y="829459"/>
                  <a:pt x="134961" y="818412"/>
                  <a:pt x="119153" y="815267"/>
                </a:cubicBezTo>
                <a:cubicBezTo>
                  <a:pt x="111954" y="813836"/>
                  <a:pt x="82459" y="806391"/>
                  <a:pt x="82361" y="818869"/>
                </a:cubicBezTo>
                <a:cubicBezTo>
                  <a:pt x="82346" y="820780"/>
                  <a:pt x="80079" y="822324"/>
                  <a:pt x="78643" y="823133"/>
                </a:cubicBezTo>
                <a:cubicBezTo>
                  <a:pt x="77329" y="823833"/>
                  <a:pt x="76062" y="824614"/>
                  <a:pt x="74840" y="825471"/>
                </a:cubicBezTo>
                <a:cubicBezTo>
                  <a:pt x="74285" y="830338"/>
                  <a:pt x="76068" y="833345"/>
                  <a:pt x="80191" y="834493"/>
                </a:cubicBezTo>
                <a:cubicBezTo>
                  <a:pt x="82649" y="835324"/>
                  <a:pt x="83942" y="835675"/>
                  <a:pt x="86253" y="835174"/>
                </a:cubicBezTo>
                <a:cubicBezTo>
                  <a:pt x="88260" y="834739"/>
                  <a:pt x="89071" y="837689"/>
                  <a:pt x="87091" y="838277"/>
                </a:cubicBezTo>
                <a:cubicBezTo>
                  <a:pt x="83756" y="839267"/>
                  <a:pt x="80187" y="838516"/>
                  <a:pt x="77080" y="836813"/>
                </a:cubicBezTo>
                <a:cubicBezTo>
                  <a:pt x="70196" y="836598"/>
                  <a:pt x="64202" y="833829"/>
                  <a:pt x="56822" y="835342"/>
                </a:cubicBezTo>
                <a:cubicBezTo>
                  <a:pt x="54116" y="835896"/>
                  <a:pt x="51203" y="836403"/>
                  <a:pt x="48803" y="837882"/>
                </a:cubicBezTo>
                <a:lnTo>
                  <a:pt x="49657" y="842592"/>
                </a:lnTo>
                <a:lnTo>
                  <a:pt x="65316" y="842378"/>
                </a:lnTo>
                <a:cubicBezTo>
                  <a:pt x="70201" y="842873"/>
                  <a:pt x="75700" y="842766"/>
                  <a:pt x="80261" y="844726"/>
                </a:cubicBezTo>
                <a:cubicBezTo>
                  <a:pt x="80853" y="844981"/>
                  <a:pt x="80751" y="845799"/>
                  <a:pt x="80143" y="845936"/>
                </a:cubicBezTo>
                <a:cubicBezTo>
                  <a:pt x="75350" y="847033"/>
                  <a:pt x="70180" y="845514"/>
                  <a:pt x="65364" y="844983"/>
                </a:cubicBezTo>
                <a:lnTo>
                  <a:pt x="65365" y="844984"/>
                </a:lnTo>
                <a:lnTo>
                  <a:pt x="49852" y="843666"/>
                </a:lnTo>
                <a:lnTo>
                  <a:pt x="50178" y="845465"/>
                </a:lnTo>
                <a:cubicBezTo>
                  <a:pt x="51682" y="846018"/>
                  <a:pt x="51726" y="848626"/>
                  <a:pt x="49940" y="848776"/>
                </a:cubicBezTo>
                <a:cubicBezTo>
                  <a:pt x="46521" y="849062"/>
                  <a:pt x="27959" y="853087"/>
                  <a:pt x="31171" y="856205"/>
                </a:cubicBezTo>
                <a:cubicBezTo>
                  <a:pt x="32049" y="857060"/>
                  <a:pt x="32058" y="858578"/>
                  <a:pt x="30783" y="859085"/>
                </a:cubicBezTo>
                <a:cubicBezTo>
                  <a:pt x="26042" y="860970"/>
                  <a:pt x="17946" y="864458"/>
                  <a:pt x="15615" y="869373"/>
                </a:cubicBezTo>
                <a:cubicBezTo>
                  <a:pt x="12526" y="875884"/>
                  <a:pt x="29160" y="878025"/>
                  <a:pt x="32109" y="878016"/>
                </a:cubicBezTo>
                <a:cubicBezTo>
                  <a:pt x="36407" y="878002"/>
                  <a:pt x="40477" y="877163"/>
                  <a:pt x="44659" y="876697"/>
                </a:cubicBezTo>
                <a:cubicBezTo>
                  <a:pt x="47534" y="875439"/>
                  <a:pt x="51044" y="874786"/>
                  <a:pt x="52449" y="874838"/>
                </a:cubicBezTo>
                <a:cubicBezTo>
                  <a:pt x="53676" y="874884"/>
                  <a:pt x="53676" y="876854"/>
                  <a:pt x="52480" y="876972"/>
                </a:cubicBezTo>
                <a:cubicBezTo>
                  <a:pt x="50657" y="877149"/>
                  <a:pt x="48300" y="878030"/>
                  <a:pt x="46687" y="879032"/>
                </a:cubicBezTo>
                <a:cubicBezTo>
                  <a:pt x="42424" y="881676"/>
                  <a:pt x="51597" y="882559"/>
                  <a:pt x="52316" y="882420"/>
                </a:cubicBezTo>
                <a:cubicBezTo>
                  <a:pt x="57375" y="881436"/>
                  <a:pt x="61123" y="878638"/>
                  <a:pt x="65092" y="875528"/>
                </a:cubicBezTo>
                <a:cubicBezTo>
                  <a:pt x="66593" y="874353"/>
                  <a:pt x="68593" y="876378"/>
                  <a:pt x="67448" y="877885"/>
                </a:cubicBezTo>
                <a:cubicBezTo>
                  <a:pt x="64027" y="882395"/>
                  <a:pt x="57571" y="886452"/>
                  <a:pt x="56194" y="892219"/>
                </a:cubicBezTo>
                <a:lnTo>
                  <a:pt x="57814" y="895714"/>
                </a:lnTo>
                <a:lnTo>
                  <a:pt x="56728" y="896592"/>
                </a:lnTo>
                <a:cubicBezTo>
                  <a:pt x="56525" y="896742"/>
                  <a:pt x="56632" y="897073"/>
                  <a:pt x="56900" y="897012"/>
                </a:cubicBezTo>
                <a:lnTo>
                  <a:pt x="58087" y="896304"/>
                </a:lnTo>
                <a:lnTo>
                  <a:pt x="59700" y="899786"/>
                </a:lnTo>
                <a:cubicBezTo>
                  <a:pt x="62346" y="901017"/>
                  <a:pt x="65810" y="901187"/>
                  <a:pt x="68116" y="900985"/>
                </a:cubicBezTo>
                <a:cubicBezTo>
                  <a:pt x="73197" y="900540"/>
                  <a:pt x="77221" y="897661"/>
                  <a:pt x="81411" y="895061"/>
                </a:cubicBezTo>
                <a:cubicBezTo>
                  <a:pt x="82503" y="894381"/>
                  <a:pt x="84381" y="895389"/>
                  <a:pt x="83868" y="896807"/>
                </a:cubicBezTo>
                <a:cubicBezTo>
                  <a:pt x="82859" y="899622"/>
                  <a:pt x="79342" y="903574"/>
                  <a:pt x="86985" y="899274"/>
                </a:cubicBezTo>
                <a:cubicBezTo>
                  <a:pt x="89023" y="898127"/>
                  <a:pt x="91111" y="897061"/>
                  <a:pt x="93143" y="895909"/>
                </a:cubicBezTo>
                <a:cubicBezTo>
                  <a:pt x="97952" y="893185"/>
                  <a:pt x="102756" y="890001"/>
                  <a:pt x="107983" y="888116"/>
                </a:cubicBezTo>
                <a:cubicBezTo>
                  <a:pt x="119108" y="884109"/>
                  <a:pt x="131004" y="883742"/>
                  <a:pt x="142515" y="881354"/>
                </a:cubicBezTo>
                <a:cubicBezTo>
                  <a:pt x="142553" y="881345"/>
                  <a:pt x="142582" y="881356"/>
                  <a:pt x="142619" y="881352"/>
                </a:cubicBezTo>
                <a:cubicBezTo>
                  <a:pt x="144778" y="880079"/>
                  <a:pt x="147121" y="879333"/>
                  <a:pt x="149728" y="879668"/>
                </a:cubicBezTo>
                <a:cubicBezTo>
                  <a:pt x="150628" y="879782"/>
                  <a:pt x="150606" y="881094"/>
                  <a:pt x="149824" y="881358"/>
                </a:cubicBezTo>
                <a:cubicBezTo>
                  <a:pt x="142931" y="883670"/>
                  <a:pt x="139154" y="889226"/>
                  <a:pt x="134344" y="894086"/>
                </a:cubicBezTo>
                <a:cubicBezTo>
                  <a:pt x="133014" y="895429"/>
                  <a:pt x="123350" y="904651"/>
                  <a:pt x="127127" y="906461"/>
                </a:cubicBezTo>
                <a:cubicBezTo>
                  <a:pt x="128011" y="906885"/>
                  <a:pt x="128426" y="907969"/>
                  <a:pt x="128008" y="908865"/>
                </a:cubicBezTo>
                <a:cubicBezTo>
                  <a:pt x="126576" y="911930"/>
                  <a:pt x="122743" y="926375"/>
                  <a:pt x="132543" y="923698"/>
                </a:cubicBezTo>
                <a:cubicBezTo>
                  <a:pt x="134643" y="923126"/>
                  <a:pt x="136716" y="922486"/>
                  <a:pt x="138785" y="921803"/>
                </a:cubicBezTo>
                <a:cubicBezTo>
                  <a:pt x="146351" y="919304"/>
                  <a:pt x="152916" y="915195"/>
                  <a:pt x="159635" y="911024"/>
                </a:cubicBezTo>
                <a:cubicBezTo>
                  <a:pt x="169650" y="904809"/>
                  <a:pt x="181778" y="896421"/>
                  <a:pt x="193926" y="895659"/>
                </a:cubicBezTo>
                <a:cubicBezTo>
                  <a:pt x="207912" y="894779"/>
                  <a:pt x="223435" y="898551"/>
                  <a:pt x="237864" y="904519"/>
                </a:cubicBezTo>
                <a:cubicBezTo>
                  <a:pt x="237220" y="904079"/>
                  <a:pt x="236553" y="903666"/>
                  <a:pt x="235902" y="903231"/>
                </a:cubicBezTo>
                <a:cubicBezTo>
                  <a:pt x="224500" y="898861"/>
                  <a:pt x="213239" y="893714"/>
                  <a:pt x="200896" y="892942"/>
                </a:cubicBezTo>
                <a:cubicBezTo>
                  <a:pt x="181068" y="891706"/>
                  <a:pt x="166608" y="899893"/>
                  <a:pt x="151152" y="911053"/>
                </a:cubicBezTo>
                <a:cubicBezTo>
                  <a:pt x="150844" y="911276"/>
                  <a:pt x="150371" y="910954"/>
                  <a:pt x="150609" y="910592"/>
                </a:cubicBezTo>
                <a:cubicBezTo>
                  <a:pt x="166011" y="887352"/>
                  <a:pt x="194068" y="886324"/>
                  <a:pt x="218866" y="893255"/>
                </a:cubicBezTo>
                <a:cubicBezTo>
                  <a:pt x="216585" y="892120"/>
                  <a:pt x="214255" y="891033"/>
                  <a:pt x="211865" y="890006"/>
                </a:cubicBezTo>
                <a:cubicBezTo>
                  <a:pt x="208358" y="888502"/>
                  <a:pt x="204820" y="887147"/>
                  <a:pt x="201269" y="885852"/>
                </a:cubicBezTo>
                <a:cubicBezTo>
                  <a:pt x="192504" y="884968"/>
                  <a:pt x="183571" y="885718"/>
                  <a:pt x="175219" y="888379"/>
                </a:cubicBezTo>
                <a:cubicBezTo>
                  <a:pt x="167351" y="890886"/>
                  <a:pt x="159613" y="894634"/>
                  <a:pt x="153079" y="899732"/>
                </a:cubicBezTo>
                <a:cubicBezTo>
                  <a:pt x="147693" y="903935"/>
                  <a:pt x="143383" y="909544"/>
                  <a:pt x="137603" y="913131"/>
                </a:cubicBezTo>
                <a:cubicBezTo>
                  <a:pt x="137093" y="913447"/>
                  <a:pt x="136561" y="912825"/>
                  <a:pt x="136711" y="912334"/>
                </a:cubicBezTo>
                <a:cubicBezTo>
                  <a:pt x="138835" y="905335"/>
                  <a:pt x="145237" y="899072"/>
                  <a:pt x="152779" y="894165"/>
                </a:cubicBezTo>
                <a:cubicBezTo>
                  <a:pt x="149822" y="895189"/>
                  <a:pt x="146842" y="896095"/>
                  <a:pt x="143818" y="896733"/>
                </a:cubicBezTo>
                <a:cubicBezTo>
                  <a:pt x="143181" y="896867"/>
                  <a:pt x="142689" y="896058"/>
                  <a:pt x="143190" y="895592"/>
                </a:cubicBezTo>
                <a:cubicBezTo>
                  <a:pt x="150710" y="888609"/>
                  <a:pt x="163962" y="884636"/>
                  <a:pt x="173832" y="882668"/>
                </a:cubicBezTo>
                <a:cubicBezTo>
                  <a:pt x="178420" y="881752"/>
                  <a:pt x="183153" y="881454"/>
                  <a:pt x="187904" y="881453"/>
                </a:cubicBezTo>
                <a:cubicBezTo>
                  <a:pt x="174479" y="877408"/>
                  <a:pt x="160802" y="874339"/>
                  <a:pt x="146973" y="871427"/>
                </a:cubicBezTo>
                <a:cubicBezTo>
                  <a:pt x="146749" y="871380"/>
                  <a:pt x="146513" y="871330"/>
                  <a:pt x="146291" y="871283"/>
                </a:cubicBezTo>
                <a:cubicBezTo>
                  <a:pt x="140103" y="872119"/>
                  <a:pt x="133625" y="871256"/>
                  <a:pt x="127617" y="873070"/>
                </a:cubicBezTo>
                <a:cubicBezTo>
                  <a:pt x="121155" y="875019"/>
                  <a:pt x="115611" y="879630"/>
                  <a:pt x="109006" y="880721"/>
                </a:cubicBezTo>
                <a:cubicBezTo>
                  <a:pt x="108177" y="880859"/>
                  <a:pt x="107864" y="879876"/>
                  <a:pt x="108365" y="879340"/>
                </a:cubicBezTo>
                <a:cubicBezTo>
                  <a:pt x="115443" y="871762"/>
                  <a:pt x="125698" y="869680"/>
                  <a:pt x="135839" y="869095"/>
                </a:cubicBezTo>
                <a:cubicBezTo>
                  <a:pt x="132660" y="868439"/>
                  <a:pt x="129458" y="867784"/>
                  <a:pt x="126234" y="867162"/>
                </a:cubicBezTo>
                <a:cubicBezTo>
                  <a:pt x="121090" y="868552"/>
                  <a:pt x="115177" y="867713"/>
                  <a:pt x="109991" y="868954"/>
                </a:cubicBezTo>
                <a:cubicBezTo>
                  <a:pt x="99026" y="871579"/>
                  <a:pt x="91830" y="880450"/>
                  <a:pt x="82576" y="886189"/>
                </a:cubicBezTo>
                <a:cubicBezTo>
                  <a:pt x="82193" y="886428"/>
                  <a:pt x="81754" y="885899"/>
                  <a:pt x="82072" y="885572"/>
                </a:cubicBezTo>
                <a:cubicBezTo>
                  <a:pt x="86900" y="880610"/>
                  <a:pt x="92592" y="874043"/>
                  <a:pt x="99037" y="869852"/>
                </a:cubicBezTo>
                <a:cubicBezTo>
                  <a:pt x="94126" y="871292"/>
                  <a:pt x="89334" y="873399"/>
                  <a:pt x="84600" y="876804"/>
                </a:cubicBezTo>
                <a:cubicBezTo>
                  <a:pt x="78433" y="881243"/>
                  <a:pt x="72610" y="886055"/>
                  <a:pt x="66891" y="891049"/>
                </a:cubicBezTo>
                <a:lnTo>
                  <a:pt x="58087" y="896304"/>
                </a:lnTo>
                <a:lnTo>
                  <a:pt x="57814" y="895714"/>
                </a:lnTo>
                <a:lnTo>
                  <a:pt x="80614" y="877304"/>
                </a:lnTo>
                <a:cubicBezTo>
                  <a:pt x="88734" y="871143"/>
                  <a:pt x="97276" y="865991"/>
                  <a:pt x="107032" y="864055"/>
                </a:cubicBezTo>
                <a:cubicBezTo>
                  <a:pt x="94206" y="862558"/>
                  <a:pt x="81356" y="862408"/>
                  <a:pt x="69072" y="865255"/>
                </a:cubicBezTo>
                <a:cubicBezTo>
                  <a:pt x="55392" y="868425"/>
                  <a:pt x="41580" y="873753"/>
                  <a:pt x="27534" y="870136"/>
                </a:cubicBezTo>
                <a:cubicBezTo>
                  <a:pt x="25906" y="869716"/>
                  <a:pt x="26196" y="867170"/>
                  <a:pt x="27891" y="867203"/>
                </a:cubicBezTo>
                <a:cubicBezTo>
                  <a:pt x="51925" y="867670"/>
                  <a:pt x="74137" y="857306"/>
                  <a:pt x="98186" y="859363"/>
                </a:cubicBezTo>
                <a:cubicBezTo>
                  <a:pt x="119296" y="861168"/>
                  <a:pt x="140898" y="862860"/>
                  <a:pt x="161833" y="866923"/>
                </a:cubicBezTo>
                <a:cubicBezTo>
                  <a:pt x="155846" y="863481"/>
                  <a:pt x="150021" y="859572"/>
                  <a:pt x="143682" y="856824"/>
                </a:cubicBezTo>
                <a:cubicBezTo>
                  <a:pt x="133824" y="852547"/>
                  <a:pt x="123216" y="850694"/>
                  <a:pt x="113390" y="846531"/>
                </a:cubicBezTo>
                <a:cubicBezTo>
                  <a:pt x="113068" y="846395"/>
                  <a:pt x="113176" y="845871"/>
                  <a:pt x="113536" y="845925"/>
                </a:cubicBezTo>
                <a:cubicBezTo>
                  <a:pt x="125327" y="847765"/>
                  <a:pt x="137411" y="850801"/>
                  <a:pt x="148289" y="855907"/>
                </a:cubicBezTo>
                <a:cubicBezTo>
                  <a:pt x="147721" y="855473"/>
                  <a:pt x="147165" y="855026"/>
                  <a:pt x="146636" y="854550"/>
                </a:cubicBezTo>
                <a:cubicBezTo>
                  <a:pt x="132147" y="843758"/>
                  <a:pt x="115071" y="826892"/>
                  <a:pt x="97210" y="830086"/>
                </a:cubicBezTo>
                <a:cubicBezTo>
                  <a:pt x="96431" y="830227"/>
                  <a:pt x="95997" y="829210"/>
                  <a:pt x="96568" y="828705"/>
                </a:cubicBezTo>
                <a:cubicBezTo>
                  <a:pt x="98659" y="826856"/>
                  <a:pt x="101422" y="826340"/>
                  <a:pt x="104502" y="826633"/>
                </a:cubicBezTo>
                <a:cubicBezTo>
                  <a:pt x="102337" y="825752"/>
                  <a:pt x="99862" y="825504"/>
                  <a:pt x="97836" y="824381"/>
                </a:cubicBezTo>
                <a:cubicBezTo>
                  <a:pt x="97461" y="824173"/>
                  <a:pt x="97451" y="823655"/>
                  <a:pt x="97794" y="823415"/>
                </a:cubicBezTo>
                <a:cubicBezTo>
                  <a:pt x="99908" y="821951"/>
                  <a:pt x="103032" y="822986"/>
                  <a:pt x="105179" y="823938"/>
                </a:cubicBezTo>
                <a:cubicBezTo>
                  <a:pt x="107439" y="824942"/>
                  <a:pt x="109820" y="826388"/>
                  <a:pt x="111440" y="828370"/>
                </a:cubicBezTo>
                <a:cubicBezTo>
                  <a:pt x="120858" y="831978"/>
                  <a:pt x="131156" y="839883"/>
                  <a:pt x="135687" y="843177"/>
                </a:cubicBezTo>
                <a:cubicBezTo>
                  <a:pt x="136917" y="844072"/>
                  <a:pt x="138145" y="844961"/>
                  <a:pt x="139374" y="845848"/>
                </a:cubicBezTo>
                <a:cubicBezTo>
                  <a:pt x="138816" y="845035"/>
                  <a:pt x="138262" y="844222"/>
                  <a:pt x="137717" y="843409"/>
                </a:cubicBezTo>
                <a:cubicBezTo>
                  <a:pt x="132515" y="835677"/>
                  <a:pt x="127459" y="830523"/>
                  <a:pt x="119514" y="825654"/>
                </a:cubicBezTo>
                <a:cubicBezTo>
                  <a:pt x="119064" y="825380"/>
                  <a:pt x="119209" y="824630"/>
                  <a:pt x="119767" y="824636"/>
                </a:cubicBezTo>
                <a:cubicBezTo>
                  <a:pt x="131998" y="824735"/>
                  <a:pt x="139538" y="840770"/>
                  <a:pt x="147016" y="851261"/>
                </a:cubicBezTo>
                <a:cubicBezTo>
                  <a:pt x="155162" y="856920"/>
                  <a:pt x="163462" y="862228"/>
                  <a:pt x="172467" y="866745"/>
                </a:cubicBezTo>
                <a:cubicBezTo>
                  <a:pt x="176945" y="868993"/>
                  <a:pt x="181531" y="870893"/>
                  <a:pt x="186144" y="872703"/>
                </a:cubicBezTo>
                <a:cubicBezTo>
                  <a:pt x="200640" y="876666"/>
                  <a:pt x="215683" y="881628"/>
                  <a:pt x="229925" y="888132"/>
                </a:cubicBezTo>
                <a:cubicBezTo>
                  <a:pt x="229297" y="887614"/>
                  <a:pt x="228695" y="887062"/>
                  <a:pt x="228047" y="886570"/>
                </a:cubicBezTo>
                <a:cubicBezTo>
                  <a:pt x="222875" y="882642"/>
                  <a:pt x="217443" y="878883"/>
                  <a:pt x="213591" y="873573"/>
                </a:cubicBezTo>
                <a:cubicBezTo>
                  <a:pt x="213169" y="872990"/>
                  <a:pt x="213886" y="872376"/>
                  <a:pt x="214440" y="872740"/>
                </a:cubicBezTo>
                <a:cubicBezTo>
                  <a:pt x="221300" y="877249"/>
                  <a:pt x="228017" y="882526"/>
                  <a:pt x="234386" y="887712"/>
                </a:cubicBezTo>
                <a:cubicBezTo>
                  <a:pt x="236602" y="889517"/>
                  <a:pt x="238915" y="891324"/>
                  <a:pt x="240981" y="893338"/>
                </a:cubicBezTo>
                <a:cubicBezTo>
                  <a:pt x="237845" y="889211"/>
                  <a:pt x="234675" y="885104"/>
                  <a:pt x="230996" y="881523"/>
                </a:cubicBezTo>
                <a:cubicBezTo>
                  <a:pt x="222991" y="873724"/>
                  <a:pt x="214282" y="866550"/>
                  <a:pt x="206761" y="858266"/>
                </a:cubicBezTo>
                <a:cubicBezTo>
                  <a:pt x="191540" y="841500"/>
                  <a:pt x="181444" y="821669"/>
                  <a:pt x="168553" y="803262"/>
                </a:cubicBezTo>
                <a:cubicBezTo>
                  <a:pt x="168281" y="802868"/>
                  <a:pt x="168827" y="802411"/>
                  <a:pt x="169174" y="802728"/>
                </a:cubicBezTo>
                <a:cubicBezTo>
                  <a:pt x="178333" y="811018"/>
                  <a:pt x="183811" y="822520"/>
                  <a:pt x="190879" y="832511"/>
                </a:cubicBezTo>
                <a:cubicBezTo>
                  <a:pt x="193495" y="836206"/>
                  <a:pt x="196179" y="839890"/>
                  <a:pt x="198948" y="843512"/>
                </a:cubicBezTo>
                <a:cubicBezTo>
                  <a:pt x="193064" y="833712"/>
                  <a:pt x="189030" y="822838"/>
                  <a:pt x="187800" y="811291"/>
                </a:cubicBezTo>
                <a:cubicBezTo>
                  <a:pt x="187722" y="810568"/>
                  <a:pt x="188635" y="810433"/>
                  <a:pt x="188949" y="811000"/>
                </a:cubicBezTo>
                <a:cubicBezTo>
                  <a:pt x="194705" y="821404"/>
                  <a:pt x="195610" y="834095"/>
                  <a:pt x="202083" y="844199"/>
                </a:cubicBezTo>
                <a:cubicBezTo>
                  <a:pt x="204754" y="848368"/>
                  <a:pt x="208016" y="852077"/>
                  <a:pt x="211082" y="855926"/>
                </a:cubicBezTo>
                <a:cubicBezTo>
                  <a:pt x="206073" y="847999"/>
                  <a:pt x="202305" y="839058"/>
                  <a:pt x="201829" y="830530"/>
                </a:cubicBezTo>
                <a:cubicBezTo>
                  <a:pt x="201779" y="829641"/>
                  <a:pt x="202883" y="829484"/>
                  <a:pt x="203263" y="830206"/>
                </a:cubicBezTo>
                <a:cubicBezTo>
                  <a:pt x="206888" y="837080"/>
                  <a:pt x="208663" y="844725"/>
                  <a:pt x="212450" y="851577"/>
                </a:cubicBezTo>
                <a:cubicBezTo>
                  <a:pt x="216844" y="859530"/>
                  <a:pt x="222138" y="866092"/>
                  <a:pt x="228411" y="872595"/>
                </a:cubicBezTo>
                <a:cubicBezTo>
                  <a:pt x="235212" y="879651"/>
                  <a:pt x="242445" y="886832"/>
                  <a:pt x="248730" y="894585"/>
                </a:cubicBezTo>
                <a:cubicBezTo>
                  <a:pt x="252828" y="897371"/>
                  <a:pt x="256043" y="901236"/>
                  <a:pt x="259274" y="905099"/>
                </a:cubicBezTo>
                <a:cubicBezTo>
                  <a:pt x="263176" y="907966"/>
                  <a:pt x="266913" y="911010"/>
                  <a:pt x="270388" y="914303"/>
                </a:cubicBezTo>
                <a:cubicBezTo>
                  <a:pt x="270291" y="913686"/>
                  <a:pt x="270206" y="913068"/>
                  <a:pt x="270108" y="912449"/>
                </a:cubicBezTo>
                <a:lnTo>
                  <a:pt x="270108" y="912442"/>
                </a:lnTo>
                <a:cubicBezTo>
                  <a:pt x="262880" y="905371"/>
                  <a:pt x="255114" y="899105"/>
                  <a:pt x="249020" y="890666"/>
                </a:cubicBezTo>
                <a:cubicBezTo>
                  <a:pt x="245138" y="885290"/>
                  <a:pt x="241141" y="879971"/>
                  <a:pt x="237372" y="874515"/>
                </a:cubicBezTo>
                <a:cubicBezTo>
                  <a:pt x="235469" y="871761"/>
                  <a:pt x="230365" y="869973"/>
                  <a:pt x="228847" y="866828"/>
                </a:cubicBezTo>
                <a:cubicBezTo>
                  <a:pt x="223939" y="856650"/>
                  <a:pt x="222942" y="845388"/>
                  <a:pt x="217136" y="835266"/>
                </a:cubicBezTo>
                <a:cubicBezTo>
                  <a:pt x="211477" y="825396"/>
                  <a:pt x="203672" y="816527"/>
                  <a:pt x="195792" y="808332"/>
                </a:cubicBezTo>
                <a:cubicBezTo>
                  <a:pt x="191658" y="804033"/>
                  <a:pt x="187190" y="799285"/>
                  <a:pt x="181811" y="796573"/>
                </a:cubicBezTo>
                <a:cubicBezTo>
                  <a:pt x="177946" y="794619"/>
                  <a:pt x="173777" y="793995"/>
                  <a:pt x="169940" y="792045"/>
                </a:cubicBezTo>
                <a:cubicBezTo>
                  <a:pt x="164210" y="789133"/>
                  <a:pt x="161847" y="787905"/>
                  <a:pt x="155844" y="788715"/>
                </a:cubicBezTo>
                <a:close/>
                <a:moveTo>
                  <a:pt x="489664" y="782287"/>
                </a:moveTo>
                <a:cubicBezTo>
                  <a:pt x="479021" y="780792"/>
                  <a:pt x="470424" y="791199"/>
                  <a:pt x="460311" y="792317"/>
                </a:cubicBezTo>
                <a:cubicBezTo>
                  <a:pt x="460232" y="792326"/>
                  <a:pt x="460165" y="792304"/>
                  <a:pt x="460096" y="792298"/>
                </a:cubicBezTo>
                <a:cubicBezTo>
                  <a:pt x="455112" y="794805"/>
                  <a:pt x="450568" y="797979"/>
                  <a:pt x="445886" y="801288"/>
                </a:cubicBezTo>
                <a:cubicBezTo>
                  <a:pt x="440775" y="804899"/>
                  <a:pt x="434551" y="807599"/>
                  <a:pt x="430150" y="812109"/>
                </a:cubicBezTo>
                <a:cubicBezTo>
                  <a:pt x="427471" y="814854"/>
                  <a:pt x="425282" y="817865"/>
                  <a:pt x="422552" y="820396"/>
                </a:cubicBezTo>
                <a:cubicBezTo>
                  <a:pt x="424032" y="819421"/>
                  <a:pt x="425518" y="818446"/>
                  <a:pt x="426972" y="817525"/>
                </a:cubicBezTo>
                <a:cubicBezTo>
                  <a:pt x="436141" y="811717"/>
                  <a:pt x="445619" y="805330"/>
                  <a:pt x="455594" y="801015"/>
                </a:cubicBezTo>
                <a:cubicBezTo>
                  <a:pt x="456561" y="800596"/>
                  <a:pt x="457353" y="801929"/>
                  <a:pt x="456553" y="802600"/>
                </a:cubicBezTo>
                <a:cubicBezTo>
                  <a:pt x="447278" y="810369"/>
                  <a:pt x="435711" y="815503"/>
                  <a:pt x="425813" y="822458"/>
                </a:cubicBezTo>
                <a:cubicBezTo>
                  <a:pt x="422728" y="824624"/>
                  <a:pt x="419820" y="826989"/>
                  <a:pt x="416935" y="829378"/>
                </a:cubicBezTo>
                <a:cubicBezTo>
                  <a:pt x="417872" y="828722"/>
                  <a:pt x="418792" y="828033"/>
                  <a:pt x="419730" y="827383"/>
                </a:cubicBezTo>
                <a:cubicBezTo>
                  <a:pt x="428622" y="821222"/>
                  <a:pt x="439666" y="813762"/>
                  <a:pt x="450826" y="809313"/>
                </a:cubicBezTo>
                <a:cubicBezTo>
                  <a:pt x="459102" y="802414"/>
                  <a:pt x="467374" y="794288"/>
                  <a:pt x="477084" y="790015"/>
                </a:cubicBezTo>
                <a:cubicBezTo>
                  <a:pt x="477647" y="789767"/>
                  <a:pt x="478197" y="790543"/>
                  <a:pt x="477901" y="791028"/>
                </a:cubicBezTo>
                <a:cubicBezTo>
                  <a:pt x="474611" y="796354"/>
                  <a:pt x="468060" y="798316"/>
                  <a:pt x="463403" y="802274"/>
                </a:cubicBezTo>
                <a:cubicBezTo>
                  <a:pt x="461564" y="803838"/>
                  <a:pt x="459787" y="805433"/>
                  <a:pt x="457960" y="806927"/>
                </a:cubicBezTo>
                <a:cubicBezTo>
                  <a:pt x="459650" y="806478"/>
                  <a:pt x="461334" y="806084"/>
                  <a:pt x="463003" y="805834"/>
                </a:cubicBezTo>
                <a:cubicBezTo>
                  <a:pt x="464038" y="805679"/>
                  <a:pt x="464575" y="807199"/>
                  <a:pt x="463569" y="807626"/>
                </a:cubicBezTo>
                <a:cubicBezTo>
                  <a:pt x="451330" y="812814"/>
                  <a:pt x="439404" y="818960"/>
                  <a:pt x="428223" y="826192"/>
                </a:cubicBezTo>
                <a:cubicBezTo>
                  <a:pt x="435627" y="823734"/>
                  <a:pt x="443122" y="821472"/>
                  <a:pt x="450646" y="819701"/>
                </a:cubicBezTo>
                <a:cubicBezTo>
                  <a:pt x="451688" y="819456"/>
                  <a:pt x="452663" y="820852"/>
                  <a:pt x="451749" y="821628"/>
                </a:cubicBezTo>
                <a:cubicBezTo>
                  <a:pt x="447674" y="825098"/>
                  <a:pt x="442023" y="825644"/>
                  <a:pt x="436919" y="826697"/>
                </a:cubicBezTo>
                <a:cubicBezTo>
                  <a:pt x="431781" y="827757"/>
                  <a:pt x="426800" y="829389"/>
                  <a:pt x="421712" y="830598"/>
                </a:cubicBezTo>
                <a:cubicBezTo>
                  <a:pt x="420912" y="831164"/>
                  <a:pt x="420098" y="831713"/>
                  <a:pt x="419307" y="832294"/>
                </a:cubicBezTo>
                <a:cubicBezTo>
                  <a:pt x="412564" y="837214"/>
                  <a:pt x="405367" y="841951"/>
                  <a:pt x="399150" y="847532"/>
                </a:cubicBezTo>
                <a:cubicBezTo>
                  <a:pt x="397727" y="848809"/>
                  <a:pt x="396348" y="850123"/>
                  <a:pt x="394973" y="851436"/>
                </a:cubicBezTo>
                <a:cubicBezTo>
                  <a:pt x="400727" y="847934"/>
                  <a:pt x="406624" y="844640"/>
                  <a:pt x="412626" y="841248"/>
                </a:cubicBezTo>
                <a:cubicBezTo>
                  <a:pt x="421108" y="836457"/>
                  <a:pt x="429145" y="831636"/>
                  <a:pt x="438640" y="829145"/>
                </a:cubicBezTo>
                <a:cubicBezTo>
                  <a:pt x="438939" y="829068"/>
                  <a:pt x="439259" y="829366"/>
                  <a:pt x="439217" y="829667"/>
                </a:cubicBezTo>
                <a:cubicBezTo>
                  <a:pt x="438821" y="832617"/>
                  <a:pt x="435737" y="833685"/>
                  <a:pt x="433175" y="834640"/>
                </a:cubicBezTo>
                <a:cubicBezTo>
                  <a:pt x="426386" y="837174"/>
                  <a:pt x="420777" y="841131"/>
                  <a:pt x="414455" y="844591"/>
                </a:cubicBezTo>
                <a:cubicBezTo>
                  <a:pt x="407309" y="848505"/>
                  <a:pt x="399861" y="851857"/>
                  <a:pt x="393257" y="856696"/>
                </a:cubicBezTo>
                <a:cubicBezTo>
                  <a:pt x="389922" y="859140"/>
                  <a:pt x="386756" y="862001"/>
                  <a:pt x="383272" y="864248"/>
                </a:cubicBezTo>
                <a:cubicBezTo>
                  <a:pt x="383823" y="864108"/>
                  <a:pt x="384356" y="863919"/>
                  <a:pt x="384911" y="863792"/>
                </a:cubicBezTo>
                <a:cubicBezTo>
                  <a:pt x="389274" y="862458"/>
                  <a:pt x="393740" y="861761"/>
                  <a:pt x="398152" y="860261"/>
                </a:cubicBezTo>
                <a:cubicBezTo>
                  <a:pt x="405335" y="857814"/>
                  <a:pt x="411309" y="853694"/>
                  <a:pt x="417649" y="849741"/>
                </a:cubicBezTo>
                <a:lnTo>
                  <a:pt x="417645" y="849745"/>
                </a:lnTo>
                <a:cubicBezTo>
                  <a:pt x="422119" y="846958"/>
                  <a:pt x="426746" y="844505"/>
                  <a:pt x="431326" y="841904"/>
                </a:cubicBezTo>
                <a:cubicBezTo>
                  <a:pt x="436044" y="839224"/>
                  <a:pt x="462422" y="825918"/>
                  <a:pt x="459266" y="819071"/>
                </a:cubicBezTo>
                <a:cubicBezTo>
                  <a:pt x="458856" y="818182"/>
                  <a:pt x="459508" y="817331"/>
                  <a:pt x="460251" y="816959"/>
                </a:cubicBezTo>
                <a:cubicBezTo>
                  <a:pt x="466279" y="813955"/>
                  <a:pt x="472776" y="811832"/>
                  <a:pt x="478630" y="808498"/>
                </a:cubicBezTo>
                <a:cubicBezTo>
                  <a:pt x="483260" y="805858"/>
                  <a:pt x="488378" y="802593"/>
                  <a:pt x="490593" y="797451"/>
                </a:cubicBezTo>
                <a:cubicBezTo>
                  <a:pt x="491695" y="794892"/>
                  <a:pt x="495791" y="783150"/>
                  <a:pt x="489664" y="782287"/>
                </a:cubicBezTo>
                <a:close/>
                <a:moveTo>
                  <a:pt x="540268" y="773194"/>
                </a:moveTo>
                <a:cubicBezTo>
                  <a:pt x="538779" y="777262"/>
                  <a:pt x="538047" y="781531"/>
                  <a:pt x="537737" y="785852"/>
                </a:cubicBezTo>
                <a:cubicBezTo>
                  <a:pt x="536471" y="803351"/>
                  <a:pt x="538001" y="820224"/>
                  <a:pt x="533308" y="837383"/>
                </a:cubicBezTo>
                <a:cubicBezTo>
                  <a:pt x="532858" y="839027"/>
                  <a:pt x="530404" y="839385"/>
                  <a:pt x="529860" y="837562"/>
                </a:cubicBezTo>
                <a:cubicBezTo>
                  <a:pt x="528297" y="832328"/>
                  <a:pt x="526945" y="827068"/>
                  <a:pt x="526041" y="821679"/>
                </a:cubicBezTo>
                <a:cubicBezTo>
                  <a:pt x="525165" y="816468"/>
                  <a:pt x="524775" y="809789"/>
                  <a:pt x="521827" y="805244"/>
                </a:cubicBezTo>
                <a:cubicBezTo>
                  <a:pt x="518445" y="800035"/>
                  <a:pt x="517134" y="814798"/>
                  <a:pt x="516913" y="815743"/>
                </a:cubicBezTo>
                <a:cubicBezTo>
                  <a:pt x="516390" y="817997"/>
                  <a:pt x="515717" y="820752"/>
                  <a:pt x="514062" y="822501"/>
                </a:cubicBezTo>
                <a:cubicBezTo>
                  <a:pt x="510537" y="826230"/>
                  <a:pt x="506077" y="828835"/>
                  <a:pt x="505060" y="834374"/>
                </a:cubicBezTo>
                <a:cubicBezTo>
                  <a:pt x="504195" y="839094"/>
                  <a:pt x="504565" y="843700"/>
                  <a:pt x="505042" y="848451"/>
                </a:cubicBezTo>
                <a:cubicBezTo>
                  <a:pt x="505741" y="855412"/>
                  <a:pt x="506249" y="862121"/>
                  <a:pt x="503949" y="868823"/>
                </a:cubicBezTo>
                <a:cubicBezTo>
                  <a:pt x="503464" y="870232"/>
                  <a:pt x="501443" y="870332"/>
                  <a:pt x="500798" y="868985"/>
                </a:cubicBezTo>
                <a:cubicBezTo>
                  <a:pt x="499561" y="866391"/>
                  <a:pt x="489771" y="842040"/>
                  <a:pt x="485157" y="850250"/>
                </a:cubicBezTo>
                <a:cubicBezTo>
                  <a:pt x="480629" y="858305"/>
                  <a:pt x="481415" y="867548"/>
                  <a:pt x="483199" y="876263"/>
                </a:cubicBezTo>
                <a:cubicBezTo>
                  <a:pt x="485829" y="889105"/>
                  <a:pt x="491003" y="905617"/>
                  <a:pt x="480822" y="916367"/>
                </a:cubicBezTo>
                <a:cubicBezTo>
                  <a:pt x="480002" y="917232"/>
                  <a:pt x="478671" y="916777"/>
                  <a:pt x="478117" y="915879"/>
                </a:cubicBezTo>
                <a:cubicBezTo>
                  <a:pt x="474920" y="910675"/>
                  <a:pt x="473474" y="904281"/>
                  <a:pt x="471362" y="898606"/>
                </a:cubicBezTo>
                <a:cubicBezTo>
                  <a:pt x="469370" y="893245"/>
                  <a:pt x="463155" y="875423"/>
                  <a:pt x="456812" y="887577"/>
                </a:cubicBezTo>
                <a:cubicBezTo>
                  <a:pt x="450974" y="898762"/>
                  <a:pt x="449954" y="912041"/>
                  <a:pt x="450730" y="924507"/>
                </a:cubicBezTo>
                <a:cubicBezTo>
                  <a:pt x="451154" y="931283"/>
                  <a:pt x="452450" y="940355"/>
                  <a:pt x="447345" y="945722"/>
                </a:cubicBezTo>
                <a:cubicBezTo>
                  <a:pt x="446396" y="946719"/>
                  <a:pt x="444800" y="946676"/>
                  <a:pt x="444192" y="945292"/>
                </a:cubicBezTo>
                <a:cubicBezTo>
                  <a:pt x="438926" y="933325"/>
                  <a:pt x="436732" y="949829"/>
                  <a:pt x="436987" y="954794"/>
                </a:cubicBezTo>
                <a:cubicBezTo>
                  <a:pt x="437238" y="959691"/>
                  <a:pt x="438014" y="964543"/>
                  <a:pt x="438272" y="969434"/>
                </a:cubicBezTo>
                <a:cubicBezTo>
                  <a:pt x="438798" y="979330"/>
                  <a:pt x="436963" y="989456"/>
                  <a:pt x="433707" y="998755"/>
                </a:cubicBezTo>
                <a:cubicBezTo>
                  <a:pt x="430123" y="1009004"/>
                  <a:pt x="425794" y="1019604"/>
                  <a:pt x="420399" y="1029591"/>
                </a:cubicBezTo>
                <a:cubicBezTo>
                  <a:pt x="423156" y="1026702"/>
                  <a:pt x="425825" y="1023739"/>
                  <a:pt x="428496" y="1020776"/>
                </a:cubicBezTo>
                <a:cubicBezTo>
                  <a:pt x="430901" y="1015739"/>
                  <a:pt x="434059" y="1011106"/>
                  <a:pt x="435815" y="1005634"/>
                </a:cubicBezTo>
                <a:cubicBezTo>
                  <a:pt x="437828" y="999358"/>
                  <a:pt x="439094" y="992809"/>
                  <a:pt x="441507" y="986675"/>
                </a:cubicBezTo>
                <a:cubicBezTo>
                  <a:pt x="441766" y="986015"/>
                  <a:pt x="442843" y="986330"/>
                  <a:pt x="442820" y="987003"/>
                </a:cubicBezTo>
                <a:cubicBezTo>
                  <a:pt x="442594" y="993800"/>
                  <a:pt x="440976" y="1000639"/>
                  <a:pt x="438800" y="1007050"/>
                </a:cubicBezTo>
                <a:cubicBezTo>
                  <a:pt x="438469" y="1008021"/>
                  <a:pt x="438118" y="1009057"/>
                  <a:pt x="437751" y="1010110"/>
                </a:cubicBezTo>
                <a:cubicBezTo>
                  <a:pt x="439099" y="1008503"/>
                  <a:pt x="440497" y="1006937"/>
                  <a:pt x="441818" y="1005310"/>
                </a:cubicBezTo>
                <a:cubicBezTo>
                  <a:pt x="442737" y="1000959"/>
                  <a:pt x="445787" y="996633"/>
                  <a:pt x="447726" y="992953"/>
                </a:cubicBezTo>
                <a:lnTo>
                  <a:pt x="447729" y="992959"/>
                </a:lnTo>
                <a:cubicBezTo>
                  <a:pt x="449712" y="989201"/>
                  <a:pt x="451958" y="985188"/>
                  <a:pt x="452942" y="981007"/>
                </a:cubicBezTo>
                <a:cubicBezTo>
                  <a:pt x="453693" y="977819"/>
                  <a:pt x="453429" y="974649"/>
                  <a:pt x="454046" y="971482"/>
                </a:cubicBezTo>
                <a:cubicBezTo>
                  <a:pt x="454238" y="970505"/>
                  <a:pt x="455693" y="970334"/>
                  <a:pt x="456144" y="971210"/>
                </a:cubicBezTo>
                <a:cubicBezTo>
                  <a:pt x="459043" y="976860"/>
                  <a:pt x="455907" y="984807"/>
                  <a:pt x="453168" y="989994"/>
                </a:cubicBezTo>
                <a:cubicBezTo>
                  <a:pt x="452967" y="990374"/>
                  <a:pt x="452772" y="990793"/>
                  <a:pt x="452575" y="991182"/>
                </a:cubicBezTo>
                <a:cubicBezTo>
                  <a:pt x="453761" y="989523"/>
                  <a:pt x="455000" y="987904"/>
                  <a:pt x="456146" y="986213"/>
                </a:cubicBezTo>
                <a:cubicBezTo>
                  <a:pt x="459966" y="974638"/>
                  <a:pt x="464353" y="963361"/>
                  <a:pt x="464014" y="950781"/>
                </a:cubicBezTo>
                <a:cubicBezTo>
                  <a:pt x="463775" y="941858"/>
                  <a:pt x="461368" y="931713"/>
                  <a:pt x="464702" y="923186"/>
                </a:cubicBezTo>
                <a:cubicBezTo>
                  <a:pt x="464919" y="922634"/>
                  <a:pt x="465770" y="922823"/>
                  <a:pt x="465819" y="923386"/>
                </a:cubicBezTo>
                <a:cubicBezTo>
                  <a:pt x="466856" y="936051"/>
                  <a:pt x="468867" y="949315"/>
                  <a:pt x="466991" y="961963"/>
                </a:cubicBezTo>
                <a:cubicBezTo>
                  <a:pt x="466526" y="965118"/>
                  <a:pt x="466025" y="968608"/>
                  <a:pt x="465314" y="972103"/>
                </a:cubicBezTo>
                <a:cubicBezTo>
                  <a:pt x="473990" y="958377"/>
                  <a:pt x="482309" y="944350"/>
                  <a:pt x="490392" y="930194"/>
                </a:cubicBezTo>
                <a:cubicBezTo>
                  <a:pt x="493026" y="920558"/>
                  <a:pt x="496143" y="911642"/>
                  <a:pt x="495938" y="901156"/>
                </a:cubicBezTo>
                <a:cubicBezTo>
                  <a:pt x="495724" y="890329"/>
                  <a:pt x="493408" y="880028"/>
                  <a:pt x="491936" y="869357"/>
                </a:cubicBezTo>
                <a:cubicBezTo>
                  <a:pt x="491817" y="868493"/>
                  <a:pt x="493052" y="868210"/>
                  <a:pt x="493388" y="868990"/>
                </a:cubicBezTo>
                <a:cubicBezTo>
                  <a:pt x="498317" y="880478"/>
                  <a:pt x="500088" y="894417"/>
                  <a:pt x="499303" y="906799"/>
                </a:cubicBezTo>
                <a:cubicBezTo>
                  <a:pt x="499116" y="909711"/>
                  <a:pt x="498847" y="912804"/>
                  <a:pt x="498411" y="915903"/>
                </a:cubicBezTo>
                <a:cubicBezTo>
                  <a:pt x="502899" y="907846"/>
                  <a:pt x="507302" y="899766"/>
                  <a:pt x="511682" y="891690"/>
                </a:cubicBezTo>
                <a:cubicBezTo>
                  <a:pt x="514349" y="881449"/>
                  <a:pt x="518273" y="871990"/>
                  <a:pt x="517973" y="860846"/>
                </a:cubicBezTo>
                <a:cubicBezTo>
                  <a:pt x="517690" y="850304"/>
                  <a:pt x="515248" y="838868"/>
                  <a:pt x="517963" y="828546"/>
                </a:cubicBezTo>
                <a:cubicBezTo>
                  <a:pt x="518084" y="828086"/>
                  <a:pt x="518815" y="827985"/>
                  <a:pt x="518870" y="828545"/>
                </a:cubicBezTo>
                <a:cubicBezTo>
                  <a:pt x="520071" y="840934"/>
                  <a:pt x="521650" y="854093"/>
                  <a:pt x="520954" y="866862"/>
                </a:cubicBezTo>
                <a:cubicBezTo>
                  <a:pt x="521558" y="864702"/>
                  <a:pt x="522141" y="862587"/>
                  <a:pt x="522428" y="860614"/>
                </a:cubicBezTo>
                <a:cubicBezTo>
                  <a:pt x="523293" y="854690"/>
                  <a:pt x="522510" y="848129"/>
                  <a:pt x="525080" y="842604"/>
                </a:cubicBezTo>
                <a:cubicBezTo>
                  <a:pt x="525590" y="841503"/>
                  <a:pt x="527188" y="842052"/>
                  <a:pt x="527061" y="843216"/>
                </a:cubicBezTo>
                <a:cubicBezTo>
                  <a:pt x="526334" y="849786"/>
                  <a:pt x="526630" y="856611"/>
                  <a:pt x="525385" y="863097"/>
                </a:cubicBezTo>
                <a:cubicBezTo>
                  <a:pt x="525207" y="864027"/>
                  <a:pt x="525044" y="865021"/>
                  <a:pt x="524879" y="866037"/>
                </a:cubicBezTo>
                <a:cubicBezTo>
                  <a:pt x="536553" y="841034"/>
                  <a:pt x="544365" y="815254"/>
                  <a:pt x="542333" y="786568"/>
                </a:cubicBezTo>
                <a:cubicBezTo>
                  <a:pt x="542074" y="782925"/>
                  <a:pt x="547336" y="781897"/>
                  <a:pt x="548008" y="785636"/>
                </a:cubicBezTo>
                <a:cubicBezTo>
                  <a:pt x="553046" y="813731"/>
                  <a:pt x="544979" y="841521"/>
                  <a:pt x="532813" y="866681"/>
                </a:cubicBezTo>
                <a:cubicBezTo>
                  <a:pt x="535639" y="865213"/>
                  <a:pt x="538835" y="864227"/>
                  <a:pt x="541387" y="863335"/>
                </a:cubicBezTo>
                <a:cubicBezTo>
                  <a:pt x="542741" y="862862"/>
                  <a:pt x="543648" y="864472"/>
                  <a:pt x="542642" y="865438"/>
                </a:cubicBezTo>
                <a:cubicBezTo>
                  <a:pt x="540135" y="867849"/>
                  <a:pt x="536419" y="867829"/>
                  <a:pt x="533766" y="869981"/>
                </a:cubicBezTo>
                <a:cubicBezTo>
                  <a:pt x="532137" y="871298"/>
                  <a:pt x="530779" y="873211"/>
                  <a:pt x="528981" y="874265"/>
                </a:cubicBezTo>
                <a:cubicBezTo>
                  <a:pt x="527043" y="878038"/>
                  <a:pt x="525103" y="881809"/>
                  <a:pt x="523112" y="885563"/>
                </a:cubicBezTo>
                <a:cubicBezTo>
                  <a:pt x="525761" y="884144"/>
                  <a:pt x="528335" y="883353"/>
                  <a:pt x="531553" y="883858"/>
                </a:cubicBezTo>
                <a:cubicBezTo>
                  <a:pt x="532451" y="883999"/>
                  <a:pt x="532481" y="885213"/>
                  <a:pt x="531613" y="885420"/>
                </a:cubicBezTo>
                <a:cubicBezTo>
                  <a:pt x="527668" y="886367"/>
                  <a:pt x="523451" y="888884"/>
                  <a:pt x="520383" y="891419"/>
                </a:cubicBezTo>
                <a:cubicBezTo>
                  <a:pt x="520114" y="891642"/>
                  <a:pt x="519849" y="891913"/>
                  <a:pt x="519584" y="892168"/>
                </a:cubicBezTo>
                <a:cubicBezTo>
                  <a:pt x="516894" y="897150"/>
                  <a:pt x="514189" y="902129"/>
                  <a:pt x="511421" y="907079"/>
                </a:cubicBezTo>
                <a:cubicBezTo>
                  <a:pt x="513942" y="905049"/>
                  <a:pt x="516601" y="903282"/>
                  <a:pt x="519383" y="902004"/>
                </a:cubicBezTo>
                <a:cubicBezTo>
                  <a:pt x="527216" y="898411"/>
                  <a:pt x="539357" y="892789"/>
                  <a:pt x="548079" y="895088"/>
                </a:cubicBezTo>
                <a:cubicBezTo>
                  <a:pt x="548754" y="895266"/>
                  <a:pt x="548785" y="896141"/>
                  <a:pt x="548089" y="896309"/>
                </a:cubicBezTo>
                <a:cubicBezTo>
                  <a:pt x="539123" y="898476"/>
                  <a:pt x="528893" y="900880"/>
                  <a:pt x="520818" y="905405"/>
                </a:cubicBezTo>
                <a:cubicBezTo>
                  <a:pt x="513324" y="909604"/>
                  <a:pt x="508799" y="916345"/>
                  <a:pt x="502978" y="921960"/>
                </a:cubicBezTo>
                <a:cubicBezTo>
                  <a:pt x="501426" y="924653"/>
                  <a:pt x="499887" y="927353"/>
                  <a:pt x="498320" y="930036"/>
                </a:cubicBezTo>
                <a:cubicBezTo>
                  <a:pt x="501804" y="927013"/>
                  <a:pt x="505399" y="924262"/>
                  <a:pt x="508683" y="921884"/>
                </a:cubicBezTo>
                <a:cubicBezTo>
                  <a:pt x="515396" y="917017"/>
                  <a:pt x="524996" y="907491"/>
                  <a:pt x="533669" y="908193"/>
                </a:cubicBezTo>
                <a:cubicBezTo>
                  <a:pt x="534612" y="908268"/>
                  <a:pt x="534778" y="909607"/>
                  <a:pt x="533947" y="909974"/>
                </a:cubicBezTo>
                <a:cubicBezTo>
                  <a:pt x="523212" y="914720"/>
                  <a:pt x="511893" y="923134"/>
                  <a:pt x="503296" y="931042"/>
                </a:cubicBezTo>
                <a:cubicBezTo>
                  <a:pt x="498222" y="935707"/>
                  <a:pt x="493859" y="941737"/>
                  <a:pt x="488653" y="946390"/>
                </a:cubicBezTo>
                <a:cubicBezTo>
                  <a:pt x="488439" y="946749"/>
                  <a:pt x="488231" y="947113"/>
                  <a:pt x="488016" y="947469"/>
                </a:cubicBezTo>
                <a:cubicBezTo>
                  <a:pt x="491396" y="945216"/>
                  <a:pt x="495056" y="943309"/>
                  <a:pt x="498439" y="941514"/>
                </a:cubicBezTo>
                <a:cubicBezTo>
                  <a:pt x="509891" y="935439"/>
                  <a:pt x="521232" y="930919"/>
                  <a:pt x="531399" y="922662"/>
                </a:cubicBezTo>
                <a:cubicBezTo>
                  <a:pt x="531983" y="922187"/>
                  <a:pt x="532658" y="923026"/>
                  <a:pt x="532385" y="923599"/>
                </a:cubicBezTo>
                <a:cubicBezTo>
                  <a:pt x="527861" y="933018"/>
                  <a:pt x="516536" y="936928"/>
                  <a:pt x="507646" y="941060"/>
                </a:cubicBezTo>
                <a:cubicBezTo>
                  <a:pt x="497901" y="945591"/>
                  <a:pt x="489701" y="950329"/>
                  <a:pt x="482173" y="957210"/>
                </a:cubicBezTo>
                <a:cubicBezTo>
                  <a:pt x="481352" y="958569"/>
                  <a:pt x="480541" y="959944"/>
                  <a:pt x="479718" y="961301"/>
                </a:cubicBezTo>
                <a:cubicBezTo>
                  <a:pt x="494154" y="951834"/>
                  <a:pt x="513129" y="949338"/>
                  <a:pt x="527359" y="938834"/>
                </a:cubicBezTo>
                <a:cubicBezTo>
                  <a:pt x="533172" y="934544"/>
                  <a:pt x="564280" y="912000"/>
                  <a:pt x="554450" y="903407"/>
                </a:cubicBezTo>
                <a:cubicBezTo>
                  <a:pt x="553688" y="902739"/>
                  <a:pt x="553784" y="901621"/>
                  <a:pt x="554370" y="900903"/>
                </a:cubicBezTo>
                <a:cubicBezTo>
                  <a:pt x="558653" y="895671"/>
                  <a:pt x="564036" y="893253"/>
                  <a:pt x="569372" y="889311"/>
                </a:cubicBezTo>
                <a:cubicBezTo>
                  <a:pt x="577429" y="883360"/>
                  <a:pt x="562083" y="880953"/>
                  <a:pt x="558693" y="882176"/>
                </a:cubicBezTo>
                <a:cubicBezTo>
                  <a:pt x="551521" y="884765"/>
                  <a:pt x="545162" y="888877"/>
                  <a:pt x="537489" y="889972"/>
                </a:cubicBezTo>
                <a:cubicBezTo>
                  <a:pt x="536093" y="890173"/>
                  <a:pt x="535282" y="888513"/>
                  <a:pt x="535780" y="887383"/>
                </a:cubicBezTo>
                <a:cubicBezTo>
                  <a:pt x="539860" y="878129"/>
                  <a:pt x="549689" y="871130"/>
                  <a:pt x="551808" y="861173"/>
                </a:cubicBezTo>
                <a:cubicBezTo>
                  <a:pt x="552562" y="857634"/>
                  <a:pt x="553181" y="853969"/>
                  <a:pt x="553206" y="850335"/>
                </a:cubicBezTo>
                <a:cubicBezTo>
                  <a:pt x="553229" y="847312"/>
                  <a:pt x="552515" y="842489"/>
                  <a:pt x="548954" y="846814"/>
                </a:cubicBezTo>
                <a:cubicBezTo>
                  <a:pt x="547690" y="848351"/>
                  <a:pt x="544871" y="846578"/>
                  <a:pt x="545980" y="844847"/>
                </a:cubicBezTo>
                <a:cubicBezTo>
                  <a:pt x="548894" y="840304"/>
                  <a:pt x="566099" y="809167"/>
                  <a:pt x="555580" y="808544"/>
                </a:cubicBezTo>
                <a:cubicBezTo>
                  <a:pt x="554472" y="808477"/>
                  <a:pt x="553422" y="807639"/>
                  <a:pt x="553695" y="806403"/>
                </a:cubicBezTo>
                <a:cubicBezTo>
                  <a:pt x="554448" y="802915"/>
                  <a:pt x="556089" y="798628"/>
                  <a:pt x="555670" y="795004"/>
                </a:cubicBezTo>
                <a:cubicBezTo>
                  <a:pt x="555080" y="789862"/>
                  <a:pt x="551791" y="785738"/>
                  <a:pt x="549090" y="781498"/>
                </a:cubicBezTo>
                <a:cubicBezTo>
                  <a:pt x="547420" y="778873"/>
                  <a:pt x="545793" y="776142"/>
                  <a:pt x="543853" y="773700"/>
                </a:cubicBezTo>
                <a:cubicBezTo>
                  <a:pt x="542487" y="769557"/>
                  <a:pt x="541291" y="769388"/>
                  <a:pt x="540268" y="773194"/>
                </a:cubicBezTo>
                <a:close/>
                <a:moveTo>
                  <a:pt x="379262" y="770978"/>
                </a:moveTo>
                <a:cubicBezTo>
                  <a:pt x="367073" y="769435"/>
                  <a:pt x="369377" y="792280"/>
                  <a:pt x="368817" y="799375"/>
                </a:cubicBezTo>
                <a:cubicBezTo>
                  <a:pt x="367894" y="811046"/>
                  <a:pt x="365892" y="822584"/>
                  <a:pt x="364871" y="834244"/>
                </a:cubicBezTo>
                <a:cubicBezTo>
                  <a:pt x="364792" y="835143"/>
                  <a:pt x="364211" y="835817"/>
                  <a:pt x="363276" y="835852"/>
                </a:cubicBezTo>
                <a:cubicBezTo>
                  <a:pt x="354555" y="836185"/>
                  <a:pt x="358380" y="859640"/>
                  <a:pt x="357882" y="872650"/>
                </a:cubicBezTo>
                <a:cubicBezTo>
                  <a:pt x="363176" y="867609"/>
                  <a:pt x="368442" y="862771"/>
                  <a:pt x="373620" y="858067"/>
                </a:cubicBezTo>
                <a:cubicBezTo>
                  <a:pt x="373316" y="855369"/>
                  <a:pt x="373428" y="852577"/>
                  <a:pt x="372732" y="849923"/>
                </a:cubicBezTo>
                <a:cubicBezTo>
                  <a:pt x="371722" y="846071"/>
                  <a:pt x="369118" y="841728"/>
                  <a:pt x="371154" y="837912"/>
                </a:cubicBezTo>
                <a:cubicBezTo>
                  <a:pt x="371382" y="837482"/>
                  <a:pt x="372126" y="837394"/>
                  <a:pt x="372361" y="837881"/>
                </a:cubicBezTo>
                <a:cubicBezTo>
                  <a:pt x="374756" y="842788"/>
                  <a:pt x="375632" y="847941"/>
                  <a:pt x="376233" y="853172"/>
                </a:cubicBezTo>
                <a:cubicBezTo>
                  <a:pt x="377664" y="847558"/>
                  <a:pt x="378441" y="841695"/>
                  <a:pt x="379235" y="836046"/>
                </a:cubicBezTo>
                <a:cubicBezTo>
                  <a:pt x="379926" y="831109"/>
                  <a:pt x="381056" y="825861"/>
                  <a:pt x="380804" y="820850"/>
                </a:cubicBezTo>
                <a:cubicBezTo>
                  <a:pt x="380568" y="816146"/>
                  <a:pt x="379814" y="811874"/>
                  <a:pt x="380799" y="807270"/>
                </a:cubicBezTo>
                <a:cubicBezTo>
                  <a:pt x="380982" y="806417"/>
                  <a:pt x="382156" y="806683"/>
                  <a:pt x="382343" y="807380"/>
                </a:cubicBezTo>
                <a:cubicBezTo>
                  <a:pt x="384965" y="817247"/>
                  <a:pt x="384464" y="828028"/>
                  <a:pt x="382786" y="838362"/>
                </a:cubicBezTo>
                <a:cubicBezTo>
                  <a:pt x="384108" y="835331"/>
                  <a:pt x="385546" y="832348"/>
                  <a:pt x="386792" y="829284"/>
                </a:cubicBezTo>
                <a:cubicBezTo>
                  <a:pt x="387868" y="826643"/>
                  <a:pt x="388394" y="823643"/>
                  <a:pt x="390280" y="821494"/>
                </a:cubicBezTo>
                <a:cubicBezTo>
                  <a:pt x="390629" y="821098"/>
                  <a:pt x="391333" y="821131"/>
                  <a:pt x="391446" y="821737"/>
                </a:cubicBezTo>
                <a:cubicBezTo>
                  <a:pt x="392433" y="827097"/>
                  <a:pt x="387764" y="833720"/>
                  <a:pt x="385616" y="838447"/>
                </a:cubicBezTo>
                <a:cubicBezTo>
                  <a:pt x="383667" y="842735"/>
                  <a:pt x="382415" y="846813"/>
                  <a:pt x="381355" y="851065"/>
                </a:cubicBezTo>
                <a:cubicBezTo>
                  <a:pt x="383857" y="848813"/>
                  <a:pt x="386351" y="846572"/>
                  <a:pt x="388752" y="844413"/>
                </a:cubicBezTo>
                <a:cubicBezTo>
                  <a:pt x="394557" y="839195"/>
                  <a:pt x="399966" y="833766"/>
                  <a:pt x="405141" y="828202"/>
                </a:cubicBezTo>
                <a:cubicBezTo>
                  <a:pt x="405135" y="827825"/>
                  <a:pt x="405239" y="827445"/>
                  <a:pt x="405453" y="826711"/>
                </a:cubicBezTo>
                <a:cubicBezTo>
                  <a:pt x="405530" y="826449"/>
                  <a:pt x="405707" y="826303"/>
                  <a:pt x="405906" y="826230"/>
                </a:cubicBezTo>
                <a:cubicBezTo>
                  <a:pt x="405908" y="826205"/>
                  <a:pt x="405909" y="826177"/>
                  <a:pt x="405912" y="826150"/>
                </a:cubicBezTo>
                <a:cubicBezTo>
                  <a:pt x="405208" y="816136"/>
                  <a:pt x="401763" y="806786"/>
                  <a:pt x="399666" y="796927"/>
                </a:cubicBezTo>
                <a:cubicBezTo>
                  <a:pt x="398200" y="790035"/>
                  <a:pt x="395826" y="784996"/>
                  <a:pt x="390089" y="780449"/>
                </a:cubicBezTo>
                <a:cubicBezTo>
                  <a:pt x="386257" y="777411"/>
                  <a:pt x="385369" y="771751"/>
                  <a:pt x="379262" y="770978"/>
                </a:cubicBezTo>
                <a:close/>
                <a:moveTo>
                  <a:pt x="511694" y="747442"/>
                </a:moveTo>
                <a:lnTo>
                  <a:pt x="511695" y="747442"/>
                </a:lnTo>
                <a:cubicBezTo>
                  <a:pt x="512934" y="747316"/>
                  <a:pt x="514401" y="747089"/>
                  <a:pt x="515456" y="747879"/>
                </a:cubicBezTo>
                <a:cubicBezTo>
                  <a:pt x="516253" y="748475"/>
                  <a:pt x="516084" y="749890"/>
                  <a:pt x="515125" y="750216"/>
                </a:cubicBezTo>
                <a:cubicBezTo>
                  <a:pt x="513875" y="750640"/>
                  <a:pt x="512263" y="750293"/>
                  <a:pt x="510933" y="750374"/>
                </a:cubicBezTo>
                <a:cubicBezTo>
                  <a:pt x="509579" y="750458"/>
                  <a:pt x="508209" y="750577"/>
                  <a:pt x="506851" y="750496"/>
                </a:cubicBezTo>
                <a:cubicBezTo>
                  <a:pt x="506417" y="750472"/>
                  <a:pt x="506174" y="749838"/>
                  <a:pt x="506470" y="749525"/>
                </a:cubicBezTo>
                <a:cubicBezTo>
                  <a:pt x="507809" y="748120"/>
                  <a:pt x="509817" y="747637"/>
                  <a:pt x="511694" y="747442"/>
                </a:cubicBezTo>
                <a:close/>
                <a:moveTo>
                  <a:pt x="415615" y="737184"/>
                </a:moveTo>
                <a:cubicBezTo>
                  <a:pt x="411485" y="739526"/>
                  <a:pt x="409947" y="749866"/>
                  <a:pt x="409786" y="752695"/>
                </a:cubicBezTo>
                <a:cubicBezTo>
                  <a:pt x="409271" y="761704"/>
                  <a:pt x="409039" y="770609"/>
                  <a:pt x="408227" y="779604"/>
                </a:cubicBezTo>
                <a:cubicBezTo>
                  <a:pt x="407273" y="790154"/>
                  <a:pt x="406120" y="800742"/>
                  <a:pt x="407961" y="811260"/>
                </a:cubicBezTo>
                <a:cubicBezTo>
                  <a:pt x="408697" y="815474"/>
                  <a:pt x="409338" y="819606"/>
                  <a:pt x="409236" y="823760"/>
                </a:cubicBezTo>
                <a:cubicBezTo>
                  <a:pt x="411908" y="820769"/>
                  <a:pt x="414515" y="817738"/>
                  <a:pt x="417070" y="814674"/>
                </a:cubicBezTo>
                <a:cubicBezTo>
                  <a:pt x="421249" y="801650"/>
                  <a:pt x="418574" y="785808"/>
                  <a:pt x="423074" y="773266"/>
                </a:cubicBezTo>
                <a:cubicBezTo>
                  <a:pt x="423451" y="772209"/>
                  <a:pt x="424916" y="772655"/>
                  <a:pt x="425062" y="773610"/>
                </a:cubicBezTo>
                <a:cubicBezTo>
                  <a:pt x="426607" y="783702"/>
                  <a:pt x="424083" y="795124"/>
                  <a:pt x="422417" y="805111"/>
                </a:cubicBezTo>
                <a:cubicBezTo>
                  <a:pt x="422223" y="806274"/>
                  <a:pt x="422032" y="807526"/>
                  <a:pt x="421818" y="808818"/>
                </a:cubicBezTo>
                <a:cubicBezTo>
                  <a:pt x="427929" y="801221"/>
                  <a:pt x="433825" y="793456"/>
                  <a:pt x="439659" y="785560"/>
                </a:cubicBezTo>
                <a:cubicBezTo>
                  <a:pt x="440463" y="783221"/>
                  <a:pt x="440782" y="780876"/>
                  <a:pt x="440957" y="778514"/>
                </a:cubicBezTo>
                <a:cubicBezTo>
                  <a:pt x="440763" y="772394"/>
                  <a:pt x="440491" y="766270"/>
                  <a:pt x="439115" y="760272"/>
                </a:cubicBezTo>
                <a:cubicBezTo>
                  <a:pt x="438117" y="755921"/>
                  <a:pt x="436603" y="749696"/>
                  <a:pt x="433293" y="746188"/>
                </a:cubicBezTo>
                <a:lnTo>
                  <a:pt x="433292" y="746186"/>
                </a:lnTo>
                <a:cubicBezTo>
                  <a:pt x="432401" y="745240"/>
                  <a:pt x="430183" y="747379"/>
                  <a:pt x="429423" y="747904"/>
                </a:cubicBezTo>
                <a:cubicBezTo>
                  <a:pt x="428684" y="748413"/>
                  <a:pt x="427695" y="747952"/>
                  <a:pt x="427268" y="747273"/>
                </a:cubicBezTo>
                <a:cubicBezTo>
                  <a:pt x="425365" y="744247"/>
                  <a:pt x="423493" y="740316"/>
                  <a:pt x="420654" y="738084"/>
                </a:cubicBezTo>
                <a:cubicBezTo>
                  <a:pt x="418657" y="736512"/>
                  <a:pt x="416992" y="736404"/>
                  <a:pt x="415615" y="737184"/>
                </a:cubicBezTo>
                <a:close/>
                <a:moveTo>
                  <a:pt x="167918" y="736758"/>
                </a:moveTo>
                <a:cubicBezTo>
                  <a:pt x="168293" y="737047"/>
                  <a:pt x="168503" y="737709"/>
                  <a:pt x="168045" y="738050"/>
                </a:cubicBezTo>
                <a:cubicBezTo>
                  <a:pt x="166717" y="739044"/>
                  <a:pt x="165695" y="738952"/>
                  <a:pt x="164076" y="739364"/>
                </a:cubicBezTo>
                <a:cubicBezTo>
                  <a:pt x="161317" y="740069"/>
                  <a:pt x="158690" y="741111"/>
                  <a:pt x="155969" y="741924"/>
                </a:cubicBezTo>
                <a:cubicBezTo>
                  <a:pt x="150909" y="743434"/>
                  <a:pt x="146140" y="745546"/>
                  <a:pt x="141127" y="747100"/>
                </a:cubicBezTo>
                <a:cubicBezTo>
                  <a:pt x="140359" y="747338"/>
                  <a:pt x="139726" y="746222"/>
                  <a:pt x="140346" y="745695"/>
                </a:cubicBezTo>
                <a:cubicBezTo>
                  <a:pt x="145384" y="741437"/>
                  <a:pt x="151531" y="740266"/>
                  <a:pt x="157589" y="738178"/>
                </a:cubicBezTo>
                <a:cubicBezTo>
                  <a:pt x="160404" y="737205"/>
                  <a:pt x="165194" y="734680"/>
                  <a:pt x="167918" y="736758"/>
                </a:cubicBezTo>
                <a:close/>
                <a:moveTo>
                  <a:pt x="179114" y="735213"/>
                </a:moveTo>
                <a:lnTo>
                  <a:pt x="179019" y="738392"/>
                </a:lnTo>
                <a:lnTo>
                  <a:pt x="173999" y="738676"/>
                </a:lnTo>
                <a:cubicBezTo>
                  <a:pt x="173126" y="738725"/>
                  <a:pt x="172660" y="737575"/>
                  <a:pt x="173258" y="736974"/>
                </a:cubicBezTo>
                <a:cubicBezTo>
                  <a:pt x="174823" y="735407"/>
                  <a:pt x="177004" y="735298"/>
                  <a:pt x="179114" y="735213"/>
                </a:cubicBezTo>
                <a:close/>
                <a:moveTo>
                  <a:pt x="159484" y="728488"/>
                </a:moveTo>
                <a:cubicBezTo>
                  <a:pt x="161310" y="727934"/>
                  <a:pt x="162295" y="730737"/>
                  <a:pt x="160469" y="731311"/>
                </a:cubicBezTo>
                <a:lnTo>
                  <a:pt x="160467" y="731309"/>
                </a:lnTo>
                <a:cubicBezTo>
                  <a:pt x="156863" y="732437"/>
                  <a:pt x="153466" y="733937"/>
                  <a:pt x="150493" y="736301"/>
                </a:cubicBezTo>
                <a:cubicBezTo>
                  <a:pt x="148218" y="738114"/>
                  <a:pt x="146185" y="740198"/>
                  <a:pt x="143811" y="741881"/>
                </a:cubicBezTo>
                <a:cubicBezTo>
                  <a:pt x="143331" y="742220"/>
                  <a:pt x="142791" y="741625"/>
                  <a:pt x="143013" y="741145"/>
                </a:cubicBezTo>
                <a:cubicBezTo>
                  <a:pt x="146029" y="734689"/>
                  <a:pt x="152893" y="730494"/>
                  <a:pt x="159484" y="728488"/>
                </a:cubicBezTo>
                <a:close/>
                <a:moveTo>
                  <a:pt x="119610" y="720656"/>
                </a:moveTo>
                <a:cubicBezTo>
                  <a:pt x="120165" y="720630"/>
                  <a:pt x="120592" y="721180"/>
                  <a:pt x="120472" y="721713"/>
                </a:cubicBezTo>
                <a:cubicBezTo>
                  <a:pt x="119940" y="724072"/>
                  <a:pt x="117606" y="725271"/>
                  <a:pt x="115738" y="726559"/>
                </a:cubicBezTo>
                <a:cubicBezTo>
                  <a:pt x="113777" y="727910"/>
                  <a:pt x="111972" y="729056"/>
                  <a:pt x="109801" y="730007"/>
                </a:cubicBezTo>
                <a:cubicBezTo>
                  <a:pt x="109089" y="730321"/>
                  <a:pt x="108488" y="729428"/>
                  <a:pt x="108911" y="728837"/>
                </a:cubicBezTo>
                <a:cubicBezTo>
                  <a:pt x="110602" y="726488"/>
                  <a:pt x="112655" y="724997"/>
                  <a:pt x="114893" y="723201"/>
                </a:cubicBezTo>
                <a:cubicBezTo>
                  <a:pt x="116374" y="722017"/>
                  <a:pt x="117654" y="720740"/>
                  <a:pt x="119610" y="720656"/>
                </a:cubicBezTo>
                <a:close/>
                <a:moveTo>
                  <a:pt x="520476" y="720245"/>
                </a:moveTo>
                <a:cubicBezTo>
                  <a:pt x="513682" y="718864"/>
                  <a:pt x="507052" y="720267"/>
                  <a:pt x="500252" y="721036"/>
                </a:cubicBezTo>
                <a:cubicBezTo>
                  <a:pt x="498124" y="722652"/>
                  <a:pt x="496060" y="724324"/>
                  <a:pt x="494078" y="726071"/>
                </a:cubicBezTo>
                <a:cubicBezTo>
                  <a:pt x="496729" y="725188"/>
                  <a:pt x="499835" y="724003"/>
                  <a:pt x="502522" y="724709"/>
                </a:cubicBezTo>
                <a:cubicBezTo>
                  <a:pt x="503410" y="724944"/>
                  <a:pt x="503873" y="726473"/>
                  <a:pt x="502734" y="726738"/>
                </a:cubicBezTo>
                <a:cubicBezTo>
                  <a:pt x="499221" y="727556"/>
                  <a:pt x="495879" y="728678"/>
                  <a:pt x="492477" y="729860"/>
                </a:cubicBezTo>
                <a:cubicBezTo>
                  <a:pt x="491327" y="730260"/>
                  <a:pt x="490060" y="730756"/>
                  <a:pt x="488790" y="731000"/>
                </a:cubicBezTo>
                <a:cubicBezTo>
                  <a:pt x="487154" y="732627"/>
                  <a:pt x="485553" y="734285"/>
                  <a:pt x="484001" y="735995"/>
                </a:cubicBezTo>
                <a:cubicBezTo>
                  <a:pt x="484778" y="735724"/>
                  <a:pt x="485639" y="735568"/>
                  <a:pt x="486368" y="735319"/>
                </a:cubicBezTo>
                <a:cubicBezTo>
                  <a:pt x="488751" y="734501"/>
                  <a:pt x="491117" y="733654"/>
                  <a:pt x="493595" y="733164"/>
                </a:cubicBezTo>
                <a:cubicBezTo>
                  <a:pt x="495213" y="732841"/>
                  <a:pt x="495865" y="735309"/>
                  <a:pt x="494243" y="735664"/>
                </a:cubicBezTo>
                <a:cubicBezTo>
                  <a:pt x="491890" y="736177"/>
                  <a:pt x="489674" y="737054"/>
                  <a:pt x="487411" y="737858"/>
                </a:cubicBezTo>
                <a:cubicBezTo>
                  <a:pt x="485884" y="738401"/>
                  <a:pt x="483623" y="739676"/>
                  <a:pt x="482248" y="738317"/>
                </a:cubicBezTo>
                <a:cubicBezTo>
                  <a:pt x="482188" y="738256"/>
                  <a:pt x="482143" y="738166"/>
                  <a:pt x="482103" y="738081"/>
                </a:cubicBezTo>
                <a:cubicBezTo>
                  <a:pt x="480194" y="740262"/>
                  <a:pt x="478326" y="742489"/>
                  <a:pt x="476515" y="744780"/>
                </a:cubicBezTo>
                <a:cubicBezTo>
                  <a:pt x="478054" y="744092"/>
                  <a:pt x="479638" y="743484"/>
                  <a:pt x="480927" y="742811"/>
                </a:cubicBezTo>
                <a:cubicBezTo>
                  <a:pt x="484117" y="741146"/>
                  <a:pt x="487466" y="739245"/>
                  <a:pt x="491148" y="739172"/>
                </a:cubicBezTo>
                <a:cubicBezTo>
                  <a:pt x="492001" y="739156"/>
                  <a:pt x="492384" y="740242"/>
                  <a:pt x="491567" y="740651"/>
                </a:cubicBezTo>
                <a:cubicBezTo>
                  <a:pt x="487731" y="742580"/>
                  <a:pt x="483816" y="744305"/>
                  <a:pt x="479994" y="746289"/>
                </a:cubicBezTo>
                <a:cubicBezTo>
                  <a:pt x="477952" y="747350"/>
                  <a:pt x="475764" y="748740"/>
                  <a:pt x="473450" y="748759"/>
                </a:cubicBezTo>
                <a:cubicBezTo>
                  <a:pt x="471068" y="751927"/>
                  <a:pt x="468740" y="755169"/>
                  <a:pt x="466455" y="758479"/>
                </a:cubicBezTo>
                <a:cubicBezTo>
                  <a:pt x="469362" y="756399"/>
                  <a:pt x="472338" y="754645"/>
                  <a:pt x="475293" y="753523"/>
                </a:cubicBezTo>
                <a:cubicBezTo>
                  <a:pt x="481241" y="751271"/>
                  <a:pt x="487716" y="748918"/>
                  <a:pt x="493941" y="747575"/>
                </a:cubicBezTo>
                <a:cubicBezTo>
                  <a:pt x="497009" y="746912"/>
                  <a:pt x="499322" y="746534"/>
                  <a:pt x="501999" y="748270"/>
                </a:cubicBezTo>
                <a:cubicBezTo>
                  <a:pt x="502702" y="748722"/>
                  <a:pt x="502063" y="749624"/>
                  <a:pt x="501412" y="749579"/>
                </a:cubicBezTo>
                <a:cubicBezTo>
                  <a:pt x="494401" y="749123"/>
                  <a:pt x="482790" y="753537"/>
                  <a:pt x="476584" y="756637"/>
                </a:cubicBezTo>
                <a:cubicBezTo>
                  <a:pt x="473252" y="758298"/>
                  <a:pt x="470293" y="760437"/>
                  <a:pt x="467496" y="762773"/>
                </a:cubicBezTo>
                <a:cubicBezTo>
                  <a:pt x="478981" y="757536"/>
                  <a:pt x="491946" y="754687"/>
                  <a:pt x="502686" y="755266"/>
                </a:cubicBezTo>
                <a:cubicBezTo>
                  <a:pt x="502799" y="755273"/>
                  <a:pt x="502908" y="755404"/>
                  <a:pt x="502908" y="755514"/>
                </a:cubicBezTo>
                <a:cubicBezTo>
                  <a:pt x="502908" y="755754"/>
                  <a:pt x="502912" y="755992"/>
                  <a:pt x="502913" y="756232"/>
                </a:cubicBezTo>
                <a:cubicBezTo>
                  <a:pt x="502915" y="756572"/>
                  <a:pt x="502706" y="756920"/>
                  <a:pt x="502402" y="757072"/>
                </a:cubicBezTo>
                <a:cubicBezTo>
                  <a:pt x="498935" y="758833"/>
                  <a:pt x="495055" y="758377"/>
                  <a:pt x="491327" y="759135"/>
                </a:cubicBezTo>
                <a:cubicBezTo>
                  <a:pt x="486206" y="760174"/>
                  <a:pt x="480755" y="761517"/>
                  <a:pt x="475896" y="763454"/>
                </a:cubicBezTo>
                <a:cubicBezTo>
                  <a:pt x="468291" y="766483"/>
                  <a:pt x="461820" y="771341"/>
                  <a:pt x="455023" y="775590"/>
                </a:cubicBezTo>
                <a:cubicBezTo>
                  <a:pt x="453566" y="777808"/>
                  <a:pt x="452080" y="780038"/>
                  <a:pt x="450607" y="782263"/>
                </a:cubicBezTo>
                <a:cubicBezTo>
                  <a:pt x="451166" y="781987"/>
                  <a:pt x="451739" y="781702"/>
                  <a:pt x="452262" y="781450"/>
                </a:cubicBezTo>
                <a:cubicBezTo>
                  <a:pt x="460663" y="777395"/>
                  <a:pt x="470629" y="773169"/>
                  <a:pt x="480049" y="772667"/>
                </a:cubicBezTo>
                <a:cubicBezTo>
                  <a:pt x="480930" y="772620"/>
                  <a:pt x="481179" y="773736"/>
                  <a:pt x="480426" y="774127"/>
                </a:cubicBezTo>
                <a:cubicBezTo>
                  <a:pt x="471448" y="778798"/>
                  <a:pt x="461192" y="780725"/>
                  <a:pt x="452335" y="785802"/>
                </a:cubicBezTo>
                <a:cubicBezTo>
                  <a:pt x="449572" y="787387"/>
                  <a:pt x="447046" y="789252"/>
                  <a:pt x="444552" y="791154"/>
                </a:cubicBezTo>
                <a:cubicBezTo>
                  <a:pt x="441662" y="795280"/>
                  <a:pt x="438650" y="799334"/>
                  <a:pt x="435581" y="803351"/>
                </a:cubicBezTo>
                <a:cubicBezTo>
                  <a:pt x="440007" y="800277"/>
                  <a:pt x="444679" y="797453"/>
                  <a:pt x="449350" y="794506"/>
                </a:cubicBezTo>
                <a:cubicBezTo>
                  <a:pt x="451983" y="792843"/>
                  <a:pt x="459464" y="787215"/>
                  <a:pt x="464049" y="787622"/>
                </a:cubicBezTo>
                <a:cubicBezTo>
                  <a:pt x="468074" y="785438"/>
                  <a:pt x="473285" y="782507"/>
                  <a:pt x="478369" y="780562"/>
                </a:cubicBezTo>
                <a:cubicBezTo>
                  <a:pt x="491932" y="769440"/>
                  <a:pt x="507762" y="760523"/>
                  <a:pt x="522168" y="750624"/>
                </a:cubicBezTo>
                <a:lnTo>
                  <a:pt x="522167" y="750624"/>
                </a:lnTo>
                <a:cubicBezTo>
                  <a:pt x="524442" y="749061"/>
                  <a:pt x="531884" y="743186"/>
                  <a:pt x="525990" y="741052"/>
                </a:cubicBezTo>
                <a:cubicBezTo>
                  <a:pt x="522884" y="739929"/>
                  <a:pt x="519681" y="739143"/>
                  <a:pt x="516447" y="738497"/>
                </a:cubicBezTo>
                <a:cubicBezTo>
                  <a:pt x="511209" y="737449"/>
                  <a:pt x="505883" y="736383"/>
                  <a:pt x="500552" y="735990"/>
                </a:cubicBezTo>
                <a:cubicBezTo>
                  <a:pt x="499617" y="735922"/>
                  <a:pt x="499033" y="734951"/>
                  <a:pt x="499117" y="734088"/>
                </a:cubicBezTo>
                <a:cubicBezTo>
                  <a:pt x="499630" y="728853"/>
                  <a:pt x="503629" y="726125"/>
                  <a:pt x="508307" y="724465"/>
                </a:cubicBezTo>
                <a:cubicBezTo>
                  <a:pt x="512097" y="723121"/>
                  <a:pt x="516954" y="722361"/>
                  <a:pt x="520476" y="720245"/>
                </a:cubicBezTo>
                <a:close/>
                <a:moveTo>
                  <a:pt x="108752" y="719213"/>
                </a:moveTo>
                <a:cubicBezTo>
                  <a:pt x="109195" y="719191"/>
                  <a:pt x="109588" y="719636"/>
                  <a:pt x="109568" y="720065"/>
                </a:cubicBezTo>
                <a:cubicBezTo>
                  <a:pt x="109481" y="721888"/>
                  <a:pt x="107864" y="723039"/>
                  <a:pt x="106573" y="724122"/>
                </a:cubicBezTo>
                <a:cubicBezTo>
                  <a:pt x="104587" y="725789"/>
                  <a:pt x="102487" y="727319"/>
                  <a:pt x="100965" y="729455"/>
                </a:cubicBezTo>
                <a:cubicBezTo>
                  <a:pt x="99918" y="730929"/>
                  <a:pt x="97690" y="729355"/>
                  <a:pt x="98666" y="727840"/>
                </a:cubicBezTo>
                <a:cubicBezTo>
                  <a:pt x="100039" y="725709"/>
                  <a:pt x="101929" y="723907"/>
                  <a:pt x="103855" y="722286"/>
                </a:cubicBezTo>
                <a:cubicBezTo>
                  <a:pt x="105291" y="721075"/>
                  <a:pt x="106775" y="719310"/>
                  <a:pt x="108752" y="719213"/>
                </a:cubicBezTo>
                <a:close/>
                <a:moveTo>
                  <a:pt x="147818" y="718050"/>
                </a:moveTo>
                <a:cubicBezTo>
                  <a:pt x="148287" y="718302"/>
                  <a:pt x="148268" y="718998"/>
                  <a:pt x="147913" y="719321"/>
                </a:cubicBezTo>
                <a:cubicBezTo>
                  <a:pt x="146648" y="720478"/>
                  <a:pt x="144762" y="720885"/>
                  <a:pt x="143280" y="721702"/>
                </a:cubicBezTo>
                <a:cubicBezTo>
                  <a:pt x="141985" y="722414"/>
                  <a:pt x="140743" y="723218"/>
                  <a:pt x="139326" y="723663"/>
                </a:cubicBezTo>
                <a:cubicBezTo>
                  <a:pt x="138630" y="723882"/>
                  <a:pt x="137859" y="723153"/>
                  <a:pt x="138229" y="722445"/>
                </a:cubicBezTo>
                <a:cubicBezTo>
                  <a:pt x="139675" y="719659"/>
                  <a:pt x="144619" y="716329"/>
                  <a:pt x="147818" y="718050"/>
                </a:cubicBezTo>
                <a:close/>
                <a:moveTo>
                  <a:pt x="376618" y="716886"/>
                </a:moveTo>
                <a:cubicBezTo>
                  <a:pt x="377819" y="716075"/>
                  <a:pt x="379382" y="717251"/>
                  <a:pt x="379094" y="718623"/>
                </a:cubicBezTo>
                <a:cubicBezTo>
                  <a:pt x="379068" y="718743"/>
                  <a:pt x="379041" y="718864"/>
                  <a:pt x="379018" y="718980"/>
                </a:cubicBezTo>
                <a:cubicBezTo>
                  <a:pt x="378855" y="719763"/>
                  <a:pt x="378168" y="720366"/>
                  <a:pt x="377365" y="720397"/>
                </a:cubicBezTo>
                <a:cubicBezTo>
                  <a:pt x="371872" y="720594"/>
                  <a:pt x="365278" y="720485"/>
                  <a:pt x="360200" y="722883"/>
                </a:cubicBezTo>
                <a:cubicBezTo>
                  <a:pt x="357018" y="724387"/>
                  <a:pt x="353417" y="727502"/>
                  <a:pt x="349719" y="726383"/>
                </a:cubicBezTo>
                <a:cubicBezTo>
                  <a:pt x="349171" y="726218"/>
                  <a:pt x="349171" y="725437"/>
                  <a:pt x="349648" y="725196"/>
                </a:cubicBezTo>
                <a:lnTo>
                  <a:pt x="360250" y="719462"/>
                </a:lnTo>
                <a:lnTo>
                  <a:pt x="368447" y="717477"/>
                </a:lnTo>
                <a:cubicBezTo>
                  <a:pt x="370147" y="717288"/>
                  <a:pt x="375289" y="717783"/>
                  <a:pt x="376618" y="716886"/>
                </a:cubicBezTo>
                <a:close/>
                <a:moveTo>
                  <a:pt x="137760" y="716874"/>
                </a:moveTo>
                <a:cubicBezTo>
                  <a:pt x="138286" y="717149"/>
                  <a:pt x="138473" y="717778"/>
                  <a:pt x="138111" y="718265"/>
                </a:cubicBezTo>
                <a:cubicBezTo>
                  <a:pt x="137198" y="719488"/>
                  <a:pt x="135808" y="720306"/>
                  <a:pt x="134609" y="721218"/>
                </a:cubicBezTo>
                <a:lnTo>
                  <a:pt x="134608" y="721218"/>
                </a:lnTo>
                <a:cubicBezTo>
                  <a:pt x="133143" y="722333"/>
                  <a:pt x="131822" y="723709"/>
                  <a:pt x="130268" y="724702"/>
                </a:cubicBezTo>
                <a:cubicBezTo>
                  <a:pt x="128566" y="725789"/>
                  <a:pt x="126677" y="726771"/>
                  <a:pt x="124668" y="725841"/>
                </a:cubicBezTo>
                <a:cubicBezTo>
                  <a:pt x="123971" y="725518"/>
                  <a:pt x="123753" y="724461"/>
                  <a:pt x="124452" y="724006"/>
                </a:cubicBezTo>
                <a:cubicBezTo>
                  <a:pt x="126766" y="722494"/>
                  <a:pt x="128820" y="720988"/>
                  <a:pt x="130949" y="719219"/>
                </a:cubicBezTo>
                <a:cubicBezTo>
                  <a:pt x="132759" y="717714"/>
                  <a:pt x="135282" y="715578"/>
                  <a:pt x="137760" y="716874"/>
                </a:cubicBezTo>
                <a:close/>
                <a:moveTo>
                  <a:pt x="105622" y="716773"/>
                </a:moveTo>
                <a:cubicBezTo>
                  <a:pt x="105936" y="716878"/>
                  <a:pt x="106202" y="717255"/>
                  <a:pt x="105992" y="717580"/>
                </a:cubicBezTo>
                <a:cubicBezTo>
                  <a:pt x="104632" y="719690"/>
                  <a:pt x="102164" y="721198"/>
                  <a:pt x="100463" y="723107"/>
                </a:cubicBezTo>
                <a:cubicBezTo>
                  <a:pt x="98759" y="725019"/>
                  <a:pt x="97040" y="727037"/>
                  <a:pt x="94619" y="728032"/>
                </a:cubicBezTo>
                <a:cubicBezTo>
                  <a:pt x="94084" y="728251"/>
                  <a:pt x="93723" y="727615"/>
                  <a:pt x="94092" y="727217"/>
                </a:cubicBezTo>
                <a:cubicBezTo>
                  <a:pt x="96316" y="724817"/>
                  <a:pt x="98100" y="722048"/>
                  <a:pt x="100292" y="719619"/>
                </a:cubicBezTo>
                <a:cubicBezTo>
                  <a:pt x="101648" y="718114"/>
                  <a:pt x="103385" y="716026"/>
                  <a:pt x="105622" y="716773"/>
                </a:cubicBezTo>
                <a:close/>
                <a:moveTo>
                  <a:pt x="377905" y="707308"/>
                </a:moveTo>
                <a:cubicBezTo>
                  <a:pt x="387932" y="707036"/>
                  <a:pt x="398411" y="708724"/>
                  <a:pt x="406085" y="709892"/>
                </a:cubicBezTo>
                <a:cubicBezTo>
                  <a:pt x="407216" y="710065"/>
                  <a:pt x="407415" y="711382"/>
                  <a:pt x="406658" y="712078"/>
                </a:cubicBezTo>
                <a:cubicBezTo>
                  <a:pt x="402742" y="715695"/>
                  <a:pt x="393168" y="712328"/>
                  <a:pt x="388272" y="711924"/>
                </a:cubicBezTo>
                <a:cubicBezTo>
                  <a:pt x="375097" y="710839"/>
                  <a:pt x="365193" y="713604"/>
                  <a:pt x="352793" y="717010"/>
                </a:cubicBezTo>
                <a:cubicBezTo>
                  <a:pt x="352521" y="717087"/>
                  <a:pt x="352241" y="716706"/>
                  <a:pt x="352439" y="716478"/>
                </a:cubicBezTo>
                <a:cubicBezTo>
                  <a:pt x="358305" y="709811"/>
                  <a:pt x="367879" y="707580"/>
                  <a:pt x="377905" y="707308"/>
                </a:cubicBezTo>
                <a:close/>
                <a:moveTo>
                  <a:pt x="538110" y="703754"/>
                </a:moveTo>
                <a:cubicBezTo>
                  <a:pt x="538857" y="704453"/>
                  <a:pt x="537860" y="704345"/>
                  <a:pt x="537141" y="704609"/>
                </a:cubicBezTo>
                <a:cubicBezTo>
                  <a:pt x="536536" y="704834"/>
                  <a:pt x="535924" y="705044"/>
                  <a:pt x="535304" y="705229"/>
                </a:cubicBezTo>
                <a:cubicBezTo>
                  <a:pt x="533802" y="705673"/>
                  <a:pt x="532257" y="706138"/>
                  <a:pt x="530691" y="706305"/>
                </a:cubicBezTo>
                <a:cubicBezTo>
                  <a:pt x="529778" y="706402"/>
                  <a:pt x="528299" y="706583"/>
                  <a:pt x="527068" y="706388"/>
                </a:cubicBezTo>
                <a:cubicBezTo>
                  <a:pt x="526844" y="706606"/>
                  <a:pt x="526564" y="706793"/>
                  <a:pt x="526214" y="706920"/>
                </a:cubicBezTo>
                <a:cubicBezTo>
                  <a:pt x="518632" y="709645"/>
                  <a:pt x="511905" y="713109"/>
                  <a:pt x="505788" y="717128"/>
                </a:cubicBezTo>
                <a:cubicBezTo>
                  <a:pt x="507292" y="716937"/>
                  <a:pt x="508793" y="716844"/>
                  <a:pt x="510202" y="716768"/>
                </a:cubicBezTo>
                <a:cubicBezTo>
                  <a:pt x="514248" y="716552"/>
                  <a:pt x="518363" y="716669"/>
                  <a:pt x="522309" y="717682"/>
                </a:cubicBezTo>
                <a:cubicBezTo>
                  <a:pt x="522667" y="716295"/>
                  <a:pt x="522859" y="714672"/>
                  <a:pt x="523747" y="713738"/>
                </a:cubicBezTo>
                <a:lnTo>
                  <a:pt x="523748" y="713738"/>
                </a:lnTo>
                <a:cubicBezTo>
                  <a:pt x="524500" y="712950"/>
                  <a:pt x="525570" y="712412"/>
                  <a:pt x="526590" y="712043"/>
                </a:cubicBezTo>
                <a:cubicBezTo>
                  <a:pt x="531119" y="710410"/>
                  <a:pt x="533789" y="708518"/>
                  <a:pt x="537492" y="705424"/>
                </a:cubicBezTo>
                <a:cubicBezTo>
                  <a:pt x="538039" y="704963"/>
                  <a:pt x="538439" y="704526"/>
                  <a:pt x="538760" y="704099"/>
                </a:cubicBezTo>
                <a:cubicBezTo>
                  <a:pt x="538534" y="704043"/>
                  <a:pt x="538314" y="703944"/>
                  <a:pt x="538110" y="703754"/>
                </a:cubicBezTo>
                <a:close/>
                <a:moveTo>
                  <a:pt x="375919" y="699141"/>
                </a:moveTo>
                <a:cubicBezTo>
                  <a:pt x="387600" y="697681"/>
                  <a:pt x="399621" y="699022"/>
                  <a:pt x="410774" y="703533"/>
                </a:cubicBezTo>
                <a:cubicBezTo>
                  <a:pt x="412707" y="704317"/>
                  <a:pt x="411457" y="707230"/>
                  <a:pt x="409557" y="706835"/>
                </a:cubicBezTo>
                <a:cubicBezTo>
                  <a:pt x="399435" y="704718"/>
                  <a:pt x="389021" y="700971"/>
                  <a:pt x="378514" y="702324"/>
                </a:cubicBezTo>
                <a:cubicBezTo>
                  <a:pt x="372631" y="703081"/>
                  <a:pt x="366593" y="704402"/>
                  <a:pt x="360880" y="705996"/>
                </a:cubicBezTo>
                <a:lnTo>
                  <a:pt x="360879" y="705995"/>
                </a:lnTo>
                <a:cubicBezTo>
                  <a:pt x="354862" y="707673"/>
                  <a:pt x="349725" y="711178"/>
                  <a:pt x="343761" y="712853"/>
                </a:cubicBezTo>
                <a:cubicBezTo>
                  <a:pt x="342987" y="713068"/>
                  <a:pt x="342400" y="712038"/>
                  <a:pt x="343101" y="711559"/>
                </a:cubicBezTo>
                <a:cubicBezTo>
                  <a:pt x="352897" y="704864"/>
                  <a:pt x="364239" y="700602"/>
                  <a:pt x="375919" y="699141"/>
                </a:cubicBezTo>
                <a:close/>
                <a:moveTo>
                  <a:pt x="524390" y="695723"/>
                </a:moveTo>
                <a:cubicBezTo>
                  <a:pt x="522261" y="695714"/>
                  <a:pt x="520226" y="695978"/>
                  <a:pt x="518233" y="696353"/>
                </a:cubicBezTo>
                <a:cubicBezTo>
                  <a:pt x="518770" y="696966"/>
                  <a:pt x="518892" y="697986"/>
                  <a:pt x="518032" y="698590"/>
                </a:cubicBezTo>
                <a:cubicBezTo>
                  <a:pt x="514532" y="701048"/>
                  <a:pt x="512647" y="704818"/>
                  <a:pt x="510845" y="708595"/>
                </a:cubicBezTo>
                <a:cubicBezTo>
                  <a:pt x="510746" y="708803"/>
                  <a:pt x="510634" y="709028"/>
                  <a:pt x="510531" y="709245"/>
                </a:cubicBezTo>
                <a:cubicBezTo>
                  <a:pt x="515086" y="706660"/>
                  <a:pt x="519867" y="704398"/>
                  <a:pt x="524920" y="702541"/>
                </a:cubicBezTo>
                <a:cubicBezTo>
                  <a:pt x="524988" y="702517"/>
                  <a:pt x="525040" y="702529"/>
                  <a:pt x="525107" y="702510"/>
                </a:cubicBezTo>
                <a:cubicBezTo>
                  <a:pt x="525959" y="701592"/>
                  <a:pt x="527122" y="700896"/>
                  <a:pt x="528080" y="700124"/>
                </a:cubicBezTo>
                <a:cubicBezTo>
                  <a:pt x="529160" y="699254"/>
                  <a:pt x="530016" y="698060"/>
                  <a:pt x="531179" y="697330"/>
                </a:cubicBezTo>
                <a:cubicBezTo>
                  <a:pt x="532080" y="696766"/>
                  <a:pt x="533051" y="697647"/>
                  <a:pt x="532908" y="698593"/>
                </a:cubicBezTo>
                <a:cubicBezTo>
                  <a:pt x="532674" y="700141"/>
                  <a:pt x="531160" y="701368"/>
                  <a:pt x="529969" y="702248"/>
                </a:cubicBezTo>
                <a:cubicBezTo>
                  <a:pt x="529300" y="702740"/>
                  <a:pt x="528601" y="703277"/>
                  <a:pt x="527868" y="703750"/>
                </a:cubicBezTo>
                <a:cubicBezTo>
                  <a:pt x="529205" y="703719"/>
                  <a:pt x="530427" y="703605"/>
                  <a:pt x="531742" y="703277"/>
                </a:cubicBezTo>
                <a:cubicBezTo>
                  <a:pt x="533834" y="702751"/>
                  <a:pt x="535872" y="702122"/>
                  <a:pt x="537856" y="701266"/>
                </a:cubicBezTo>
                <a:lnTo>
                  <a:pt x="539361" y="701295"/>
                </a:lnTo>
                <a:lnTo>
                  <a:pt x="539363" y="701296"/>
                </a:lnTo>
                <a:lnTo>
                  <a:pt x="539365" y="701295"/>
                </a:lnTo>
                <a:lnTo>
                  <a:pt x="539361" y="701295"/>
                </a:lnTo>
                <a:lnTo>
                  <a:pt x="532660" y="697129"/>
                </a:lnTo>
                <a:cubicBezTo>
                  <a:pt x="529524" y="696199"/>
                  <a:pt x="526128" y="695730"/>
                  <a:pt x="524390" y="695723"/>
                </a:cubicBezTo>
                <a:close/>
                <a:moveTo>
                  <a:pt x="396733" y="691773"/>
                </a:moveTo>
                <a:cubicBezTo>
                  <a:pt x="401527" y="691464"/>
                  <a:pt x="407848" y="690373"/>
                  <a:pt x="411799" y="693652"/>
                </a:cubicBezTo>
                <a:cubicBezTo>
                  <a:pt x="412430" y="694176"/>
                  <a:pt x="412105" y="695444"/>
                  <a:pt x="411287" y="695562"/>
                </a:cubicBezTo>
                <a:cubicBezTo>
                  <a:pt x="408234" y="696011"/>
                  <a:pt x="405230" y="695152"/>
                  <a:pt x="402127" y="695188"/>
                </a:cubicBezTo>
                <a:cubicBezTo>
                  <a:pt x="399162" y="695225"/>
                  <a:pt x="396195" y="695515"/>
                  <a:pt x="393232" y="695480"/>
                </a:cubicBezTo>
                <a:lnTo>
                  <a:pt x="393231" y="695481"/>
                </a:lnTo>
                <a:cubicBezTo>
                  <a:pt x="387362" y="695414"/>
                  <a:pt x="381513" y="696416"/>
                  <a:pt x="375661" y="695986"/>
                </a:cubicBezTo>
                <a:cubicBezTo>
                  <a:pt x="375188" y="695952"/>
                  <a:pt x="375060" y="695381"/>
                  <a:pt x="375498" y="695176"/>
                </a:cubicBezTo>
                <a:cubicBezTo>
                  <a:pt x="382158" y="692068"/>
                  <a:pt x="389528" y="692238"/>
                  <a:pt x="396733" y="691773"/>
                </a:cubicBezTo>
                <a:close/>
                <a:moveTo>
                  <a:pt x="204357" y="691022"/>
                </a:moveTo>
                <a:cubicBezTo>
                  <a:pt x="204906" y="688713"/>
                  <a:pt x="207276" y="690970"/>
                  <a:pt x="207766" y="692038"/>
                </a:cubicBezTo>
                <a:cubicBezTo>
                  <a:pt x="208326" y="693257"/>
                  <a:pt x="208824" y="694650"/>
                  <a:pt x="209662" y="695715"/>
                </a:cubicBezTo>
                <a:cubicBezTo>
                  <a:pt x="210228" y="696433"/>
                  <a:pt x="210811" y="696903"/>
                  <a:pt x="210815" y="697844"/>
                </a:cubicBezTo>
                <a:cubicBezTo>
                  <a:pt x="210824" y="699786"/>
                  <a:pt x="207936" y="697896"/>
                  <a:pt x="207512" y="697451"/>
                </a:cubicBezTo>
                <a:cubicBezTo>
                  <a:pt x="206540" y="696436"/>
                  <a:pt x="205887" y="695176"/>
                  <a:pt x="205229" y="693947"/>
                </a:cubicBezTo>
                <a:cubicBezTo>
                  <a:pt x="204769" y="693087"/>
                  <a:pt x="204116" y="692045"/>
                  <a:pt x="204357" y="691022"/>
                </a:cubicBezTo>
                <a:close/>
                <a:moveTo>
                  <a:pt x="493377" y="690413"/>
                </a:moveTo>
                <a:cubicBezTo>
                  <a:pt x="492252" y="689239"/>
                  <a:pt x="490163" y="689174"/>
                  <a:pt x="486668" y="690950"/>
                </a:cubicBezTo>
                <a:cubicBezTo>
                  <a:pt x="473977" y="697399"/>
                  <a:pt x="469725" y="709409"/>
                  <a:pt x="464796" y="721876"/>
                </a:cubicBezTo>
                <a:cubicBezTo>
                  <a:pt x="464133" y="723553"/>
                  <a:pt x="461884" y="722370"/>
                  <a:pt x="462056" y="720847"/>
                </a:cubicBezTo>
                <a:cubicBezTo>
                  <a:pt x="462312" y="718544"/>
                  <a:pt x="462715" y="716174"/>
                  <a:pt x="462685" y="713850"/>
                </a:cubicBezTo>
                <a:cubicBezTo>
                  <a:pt x="462596" y="706848"/>
                  <a:pt x="455027" y="716069"/>
                  <a:pt x="454050" y="717906"/>
                </a:cubicBezTo>
                <a:cubicBezTo>
                  <a:pt x="450118" y="725281"/>
                  <a:pt x="449061" y="733343"/>
                  <a:pt x="447776" y="741499"/>
                </a:cubicBezTo>
                <a:cubicBezTo>
                  <a:pt x="446300" y="750867"/>
                  <a:pt x="444112" y="760451"/>
                  <a:pt x="444213" y="769974"/>
                </a:cubicBezTo>
                <a:cubicBezTo>
                  <a:pt x="444251" y="773293"/>
                  <a:pt x="444274" y="776545"/>
                  <a:pt x="443951" y="779738"/>
                </a:cubicBezTo>
                <a:cubicBezTo>
                  <a:pt x="446490" y="776280"/>
                  <a:pt x="449085" y="772779"/>
                  <a:pt x="451651" y="769295"/>
                </a:cubicBezTo>
                <a:cubicBezTo>
                  <a:pt x="453358" y="763514"/>
                  <a:pt x="455203" y="757811"/>
                  <a:pt x="456199" y="751782"/>
                </a:cubicBezTo>
                <a:cubicBezTo>
                  <a:pt x="457268" y="745324"/>
                  <a:pt x="456914" y="737907"/>
                  <a:pt x="459278" y="731823"/>
                </a:cubicBezTo>
                <a:cubicBezTo>
                  <a:pt x="459571" y="731066"/>
                  <a:pt x="460581" y="731336"/>
                  <a:pt x="460728" y="732037"/>
                </a:cubicBezTo>
                <a:cubicBezTo>
                  <a:pt x="462180" y="739004"/>
                  <a:pt x="460160" y="747704"/>
                  <a:pt x="458716" y="754552"/>
                </a:cubicBezTo>
                <a:cubicBezTo>
                  <a:pt x="458183" y="757077"/>
                  <a:pt x="457608" y="759630"/>
                  <a:pt x="456918" y="762150"/>
                </a:cubicBezTo>
                <a:cubicBezTo>
                  <a:pt x="457243" y="761714"/>
                  <a:pt x="457552" y="761284"/>
                  <a:pt x="457877" y="760849"/>
                </a:cubicBezTo>
                <a:cubicBezTo>
                  <a:pt x="461116" y="756518"/>
                  <a:pt x="464422" y="752206"/>
                  <a:pt x="467834" y="747980"/>
                </a:cubicBezTo>
                <a:cubicBezTo>
                  <a:pt x="469447" y="744563"/>
                  <a:pt x="471300" y="741228"/>
                  <a:pt x="472771" y="737771"/>
                </a:cubicBezTo>
                <a:cubicBezTo>
                  <a:pt x="474931" y="732687"/>
                  <a:pt x="475745" y="727445"/>
                  <a:pt x="477437" y="722252"/>
                </a:cubicBezTo>
                <a:cubicBezTo>
                  <a:pt x="477554" y="721893"/>
                  <a:pt x="478149" y="721918"/>
                  <a:pt x="478252" y="722274"/>
                </a:cubicBezTo>
                <a:cubicBezTo>
                  <a:pt x="479696" y="727195"/>
                  <a:pt x="478194" y="733092"/>
                  <a:pt x="475611" y="738755"/>
                </a:cubicBezTo>
                <a:cubicBezTo>
                  <a:pt x="479637" y="734214"/>
                  <a:pt x="483851" y="729876"/>
                  <a:pt x="488277" y="725806"/>
                </a:cubicBezTo>
                <a:cubicBezTo>
                  <a:pt x="489221" y="723992"/>
                  <a:pt x="490514" y="722295"/>
                  <a:pt x="491496" y="720581"/>
                </a:cubicBezTo>
                <a:cubicBezTo>
                  <a:pt x="492721" y="718438"/>
                  <a:pt x="493365" y="716006"/>
                  <a:pt x="495035" y="714192"/>
                </a:cubicBezTo>
                <a:cubicBezTo>
                  <a:pt x="495303" y="713901"/>
                  <a:pt x="495898" y="714028"/>
                  <a:pt x="496034" y="714395"/>
                </a:cubicBezTo>
                <a:cubicBezTo>
                  <a:pt x="496782" y="716402"/>
                  <a:pt x="496033" y="718269"/>
                  <a:pt x="494990" y="720001"/>
                </a:cubicBezTo>
                <a:cubicBezTo>
                  <a:pt x="498593" y="717085"/>
                  <a:pt x="502331" y="714349"/>
                  <a:pt x="506251" y="711870"/>
                </a:cubicBezTo>
                <a:cubicBezTo>
                  <a:pt x="507045" y="709455"/>
                  <a:pt x="508324" y="707044"/>
                  <a:pt x="509375" y="704930"/>
                </a:cubicBezTo>
                <a:cubicBezTo>
                  <a:pt x="510917" y="701838"/>
                  <a:pt x="512704" y="699115"/>
                  <a:pt x="515335" y="696990"/>
                </a:cubicBezTo>
                <a:cubicBezTo>
                  <a:pt x="506228" y="699566"/>
                  <a:pt x="498580" y="705824"/>
                  <a:pt x="492052" y="713014"/>
                </a:cubicBezTo>
                <a:lnTo>
                  <a:pt x="492051" y="713013"/>
                </a:lnTo>
                <a:cubicBezTo>
                  <a:pt x="490835" y="714349"/>
                  <a:pt x="488390" y="712874"/>
                  <a:pt x="489330" y="711204"/>
                </a:cubicBezTo>
                <a:cubicBezTo>
                  <a:pt x="491448" y="707445"/>
                  <a:pt x="496753" y="693936"/>
                  <a:pt x="493377" y="690413"/>
                </a:cubicBezTo>
                <a:close/>
                <a:moveTo>
                  <a:pt x="388737" y="685211"/>
                </a:moveTo>
                <a:lnTo>
                  <a:pt x="388737" y="685212"/>
                </a:lnTo>
                <a:lnTo>
                  <a:pt x="388736" y="685211"/>
                </a:lnTo>
                <a:close/>
                <a:moveTo>
                  <a:pt x="410040" y="684674"/>
                </a:moveTo>
                <a:cubicBezTo>
                  <a:pt x="411054" y="684583"/>
                  <a:pt x="411822" y="684866"/>
                  <a:pt x="412524" y="685544"/>
                </a:cubicBezTo>
                <a:cubicBezTo>
                  <a:pt x="412779" y="685790"/>
                  <a:pt x="412833" y="686094"/>
                  <a:pt x="412711" y="686417"/>
                </a:cubicBezTo>
                <a:cubicBezTo>
                  <a:pt x="411438" y="689746"/>
                  <a:pt x="404593" y="689225"/>
                  <a:pt x="401689" y="689364"/>
                </a:cubicBezTo>
                <a:cubicBezTo>
                  <a:pt x="398300" y="689525"/>
                  <a:pt x="391636" y="690527"/>
                  <a:pt x="389136" y="687550"/>
                </a:cubicBezTo>
                <a:lnTo>
                  <a:pt x="389136" y="687548"/>
                </a:lnTo>
                <a:cubicBezTo>
                  <a:pt x="388969" y="687348"/>
                  <a:pt x="389021" y="687109"/>
                  <a:pt x="389222" y="686966"/>
                </a:cubicBezTo>
                <a:cubicBezTo>
                  <a:pt x="390492" y="686046"/>
                  <a:pt x="391914" y="686146"/>
                  <a:pt x="393439" y="686072"/>
                </a:cubicBezTo>
                <a:cubicBezTo>
                  <a:pt x="395987" y="685947"/>
                  <a:pt x="398533" y="685900"/>
                  <a:pt x="401076" y="685698"/>
                </a:cubicBezTo>
                <a:cubicBezTo>
                  <a:pt x="404078" y="685459"/>
                  <a:pt x="407043" y="684934"/>
                  <a:pt x="410040" y="684674"/>
                </a:cubicBezTo>
                <a:close/>
                <a:moveTo>
                  <a:pt x="89714" y="678929"/>
                </a:moveTo>
                <a:cubicBezTo>
                  <a:pt x="88079" y="678900"/>
                  <a:pt x="86444" y="678935"/>
                  <a:pt x="84811" y="679110"/>
                </a:cubicBezTo>
                <a:cubicBezTo>
                  <a:pt x="83974" y="679983"/>
                  <a:pt x="82941" y="680665"/>
                  <a:pt x="82032" y="681525"/>
                </a:cubicBezTo>
                <a:cubicBezTo>
                  <a:pt x="80891" y="682605"/>
                  <a:pt x="79882" y="683770"/>
                  <a:pt x="78910" y="685003"/>
                </a:cubicBezTo>
                <a:cubicBezTo>
                  <a:pt x="77469" y="686833"/>
                  <a:pt x="75794" y="690146"/>
                  <a:pt x="73137" y="689497"/>
                </a:cubicBezTo>
                <a:cubicBezTo>
                  <a:pt x="72907" y="689439"/>
                  <a:pt x="72644" y="689267"/>
                  <a:pt x="72586" y="689017"/>
                </a:cubicBezTo>
                <a:cubicBezTo>
                  <a:pt x="72104" y="686881"/>
                  <a:pt x="73700" y="685924"/>
                  <a:pt x="74983" y="684370"/>
                </a:cubicBezTo>
                <a:cubicBezTo>
                  <a:pt x="76209" y="682881"/>
                  <a:pt x="77439" y="681412"/>
                  <a:pt x="78801" y="680050"/>
                </a:cubicBezTo>
                <a:cubicBezTo>
                  <a:pt x="79095" y="679755"/>
                  <a:pt x="79450" y="679473"/>
                  <a:pt x="79797" y="679189"/>
                </a:cubicBezTo>
                <a:cubicBezTo>
                  <a:pt x="78581" y="679653"/>
                  <a:pt x="77396" y="680184"/>
                  <a:pt x="76212" y="680713"/>
                </a:cubicBezTo>
                <a:cubicBezTo>
                  <a:pt x="75009" y="682239"/>
                  <a:pt x="72495" y="683316"/>
                  <a:pt x="71237" y="684285"/>
                </a:cubicBezTo>
                <a:cubicBezTo>
                  <a:pt x="70118" y="685146"/>
                  <a:pt x="68551" y="686275"/>
                  <a:pt x="68133" y="687754"/>
                </a:cubicBezTo>
                <a:cubicBezTo>
                  <a:pt x="67969" y="688333"/>
                  <a:pt x="67718" y="688766"/>
                  <a:pt x="67267" y="689161"/>
                </a:cubicBezTo>
                <a:cubicBezTo>
                  <a:pt x="66987" y="689410"/>
                  <a:pt x="66627" y="689347"/>
                  <a:pt x="66327" y="689179"/>
                </a:cubicBezTo>
                <a:cubicBezTo>
                  <a:pt x="64475" y="688145"/>
                  <a:pt x="65395" y="686207"/>
                  <a:pt x="67297" y="684294"/>
                </a:cubicBezTo>
                <a:cubicBezTo>
                  <a:pt x="63596" y="685511"/>
                  <a:pt x="59836" y="686531"/>
                  <a:pt x="56325" y="688272"/>
                </a:cubicBezTo>
                <a:cubicBezTo>
                  <a:pt x="56276" y="688295"/>
                  <a:pt x="56235" y="688289"/>
                  <a:pt x="56190" y="688307"/>
                </a:cubicBezTo>
                <a:cubicBezTo>
                  <a:pt x="56875" y="689272"/>
                  <a:pt x="58221" y="690143"/>
                  <a:pt x="60617" y="690824"/>
                </a:cubicBezTo>
                <a:cubicBezTo>
                  <a:pt x="68319" y="693014"/>
                  <a:pt x="74137" y="691867"/>
                  <a:pt x="81618" y="690990"/>
                </a:cubicBezTo>
                <a:cubicBezTo>
                  <a:pt x="84006" y="690711"/>
                  <a:pt x="88836" y="690215"/>
                  <a:pt x="89011" y="693949"/>
                </a:cubicBezTo>
                <a:cubicBezTo>
                  <a:pt x="89582" y="706193"/>
                  <a:pt x="110622" y="698479"/>
                  <a:pt x="116421" y="696409"/>
                </a:cubicBezTo>
                <a:cubicBezTo>
                  <a:pt x="118454" y="695683"/>
                  <a:pt x="119819" y="698791"/>
                  <a:pt x="117771" y="699516"/>
                </a:cubicBezTo>
                <a:cubicBezTo>
                  <a:pt x="117232" y="699707"/>
                  <a:pt x="116671" y="699906"/>
                  <a:pt x="116098" y="700109"/>
                </a:cubicBezTo>
                <a:cubicBezTo>
                  <a:pt x="116076" y="700132"/>
                  <a:pt x="116088" y="700157"/>
                  <a:pt x="116064" y="700181"/>
                </a:cubicBezTo>
                <a:cubicBezTo>
                  <a:pt x="110466" y="705444"/>
                  <a:pt x="101654" y="706718"/>
                  <a:pt x="96663" y="712487"/>
                </a:cubicBezTo>
                <a:cubicBezTo>
                  <a:pt x="90333" y="719807"/>
                  <a:pt x="95813" y="717842"/>
                  <a:pt x="93401" y="722590"/>
                </a:cubicBezTo>
                <a:cubicBezTo>
                  <a:pt x="92033" y="725277"/>
                  <a:pt x="84924" y="733183"/>
                  <a:pt x="96834" y="733364"/>
                </a:cubicBezTo>
                <a:cubicBezTo>
                  <a:pt x="100427" y="733354"/>
                  <a:pt x="104015" y="733233"/>
                  <a:pt x="107600" y="733004"/>
                </a:cubicBezTo>
                <a:cubicBezTo>
                  <a:pt x="117772" y="732343"/>
                  <a:pt x="128393" y="731591"/>
                  <a:pt x="138137" y="728413"/>
                </a:cubicBezTo>
                <a:cubicBezTo>
                  <a:pt x="146043" y="725834"/>
                  <a:pt x="153740" y="722315"/>
                  <a:pt x="162205" y="722378"/>
                </a:cubicBezTo>
                <a:cubicBezTo>
                  <a:pt x="163969" y="722392"/>
                  <a:pt x="164260" y="725241"/>
                  <a:pt x="162492" y="725504"/>
                </a:cubicBezTo>
                <a:cubicBezTo>
                  <a:pt x="152737" y="726956"/>
                  <a:pt x="147147" y="731421"/>
                  <a:pt x="142434" y="739666"/>
                </a:cubicBezTo>
                <a:cubicBezTo>
                  <a:pt x="140651" y="742784"/>
                  <a:pt x="138198" y="743126"/>
                  <a:pt x="137303" y="747167"/>
                </a:cubicBezTo>
                <a:cubicBezTo>
                  <a:pt x="136775" y="749541"/>
                  <a:pt x="144973" y="747958"/>
                  <a:pt x="145809" y="747940"/>
                </a:cubicBezTo>
                <a:cubicBezTo>
                  <a:pt x="152327" y="747811"/>
                  <a:pt x="158680" y="749750"/>
                  <a:pt x="165211" y="749859"/>
                </a:cubicBezTo>
                <a:cubicBezTo>
                  <a:pt x="173066" y="749989"/>
                  <a:pt x="180746" y="749580"/>
                  <a:pt x="188459" y="748050"/>
                </a:cubicBezTo>
                <a:cubicBezTo>
                  <a:pt x="189716" y="747801"/>
                  <a:pt x="191031" y="749257"/>
                  <a:pt x="190179" y="750434"/>
                </a:cubicBezTo>
                <a:cubicBezTo>
                  <a:pt x="189541" y="751361"/>
                  <a:pt x="188865" y="752257"/>
                  <a:pt x="188152" y="753127"/>
                </a:cubicBezTo>
                <a:cubicBezTo>
                  <a:pt x="190049" y="755561"/>
                  <a:pt x="192398" y="756766"/>
                  <a:pt x="195198" y="756741"/>
                </a:cubicBezTo>
                <a:cubicBezTo>
                  <a:pt x="198448" y="757024"/>
                  <a:pt x="201679" y="757448"/>
                  <a:pt x="204925" y="757763"/>
                </a:cubicBezTo>
                <a:cubicBezTo>
                  <a:pt x="212241" y="758474"/>
                  <a:pt x="219772" y="758874"/>
                  <a:pt x="226970" y="760543"/>
                </a:cubicBezTo>
                <a:cubicBezTo>
                  <a:pt x="230907" y="761453"/>
                  <a:pt x="234688" y="762586"/>
                  <a:pt x="238407" y="763965"/>
                </a:cubicBezTo>
                <a:cubicBezTo>
                  <a:pt x="235086" y="760772"/>
                  <a:pt x="231768" y="757570"/>
                  <a:pt x="228386" y="754447"/>
                </a:cubicBezTo>
                <a:cubicBezTo>
                  <a:pt x="226796" y="754571"/>
                  <a:pt x="225136" y="754437"/>
                  <a:pt x="223609" y="754367"/>
                </a:cubicBezTo>
                <a:cubicBezTo>
                  <a:pt x="219282" y="754162"/>
                  <a:pt x="215001" y="753826"/>
                  <a:pt x="210669" y="754012"/>
                </a:cubicBezTo>
                <a:cubicBezTo>
                  <a:pt x="204972" y="754256"/>
                  <a:pt x="199455" y="754267"/>
                  <a:pt x="194126" y="752056"/>
                </a:cubicBezTo>
                <a:cubicBezTo>
                  <a:pt x="193622" y="751849"/>
                  <a:pt x="193772" y="750933"/>
                  <a:pt x="194342" y="750971"/>
                </a:cubicBezTo>
                <a:cubicBezTo>
                  <a:pt x="204138" y="751642"/>
                  <a:pt x="214234" y="750191"/>
                  <a:pt x="224105" y="750586"/>
                </a:cubicBezTo>
                <a:cubicBezTo>
                  <a:pt x="222672" y="749329"/>
                  <a:pt x="221227" y="748089"/>
                  <a:pt x="219749" y="746887"/>
                </a:cubicBezTo>
                <a:cubicBezTo>
                  <a:pt x="218544" y="745905"/>
                  <a:pt x="217313" y="744957"/>
                  <a:pt x="216099" y="743986"/>
                </a:cubicBezTo>
                <a:cubicBezTo>
                  <a:pt x="211878" y="744925"/>
                  <a:pt x="207808" y="744192"/>
                  <a:pt x="203496" y="743734"/>
                </a:cubicBezTo>
                <a:cubicBezTo>
                  <a:pt x="196339" y="742974"/>
                  <a:pt x="189821" y="744575"/>
                  <a:pt x="182795" y="745482"/>
                </a:cubicBezTo>
                <a:cubicBezTo>
                  <a:pt x="172505" y="746812"/>
                  <a:pt x="161698" y="747333"/>
                  <a:pt x="151342" y="746521"/>
                </a:cubicBezTo>
                <a:cubicBezTo>
                  <a:pt x="150443" y="746446"/>
                  <a:pt x="150485" y="745132"/>
                  <a:pt x="151319" y="744983"/>
                </a:cubicBezTo>
                <a:cubicBezTo>
                  <a:pt x="163717" y="742774"/>
                  <a:pt x="176587" y="743106"/>
                  <a:pt x="189096" y="741149"/>
                </a:cubicBezTo>
                <a:cubicBezTo>
                  <a:pt x="197198" y="739882"/>
                  <a:pt x="204775" y="741363"/>
                  <a:pt x="212680" y="741268"/>
                </a:cubicBezTo>
                <a:cubicBezTo>
                  <a:pt x="210618" y="739642"/>
                  <a:pt x="208528" y="738052"/>
                  <a:pt x="206445" y="736457"/>
                </a:cubicBezTo>
                <a:cubicBezTo>
                  <a:pt x="203124" y="735629"/>
                  <a:pt x="199486" y="735600"/>
                  <a:pt x="196179" y="735842"/>
                </a:cubicBezTo>
                <a:cubicBezTo>
                  <a:pt x="192840" y="736087"/>
                  <a:pt x="189483" y="737153"/>
                  <a:pt x="186173" y="737201"/>
                </a:cubicBezTo>
                <a:cubicBezTo>
                  <a:pt x="185461" y="737210"/>
                  <a:pt x="185148" y="736241"/>
                  <a:pt x="185650" y="735786"/>
                </a:cubicBezTo>
                <a:cubicBezTo>
                  <a:pt x="188196" y="733482"/>
                  <a:pt x="192727" y="733157"/>
                  <a:pt x="195995" y="732874"/>
                </a:cubicBezTo>
                <a:cubicBezTo>
                  <a:pt x="197786" y="732720"/>
                  <a:pt x="199610" y="732652"/>
                  <a:pt x="201426" y="732675"/>
                </a:cubicBezTo>
                <a:cubicBezTo>
                  <a:pt x="199754" y="731430"/>
                  <a:pt x="198067" y="730208"/>
                  <a:pt x="196376" y="728988"/>
                </a:cubicBezTo>
                <a:cubicBezTo>
                  <a:pt x="195963" y="729340"/>
                  <a:pt x="195406" y="729496"/>
                  <a:pt x="194767" y="729177"/>
                </a:cubicBezTo>
                <a:lnTo>
                  <a:pt x="194766" y="729174"/>
                </a:lnTo>
                <a:cubicBezTo>
                  <a:pt x="189023" y="726323"/>
                  <a:pt x="182647" y="730634"/>
                  <a:pt x="176861" y="730327"/>
                </a:cubicBezTo>
                <a:cubicBezTo>
                  <a:pt x="176305" y="730299"/>
                  <a:pt x="176011" y="729514"/>
                  <a:pt x="176366" y="729110"/>
                </a:cubicBezTo>
                <a:cubicBezTo>
                  <a:pt x="178512" y="726683"/>
                  <a:pt x="183136" y="726231"/>
                  <a:pt x="186153" y="725750"/>
                </a:cubicBezTo>
                <a:cubicBezTo>
                  <a:pt x="187704" y="725502"/>
                  <a:pt x="189392" y="725258"/>
                  <a:pt x="191069" y="725230"/>
                </a:cubicBezTo>
                <a:cubicBezTo>
                  <a:pt x="185939" y="721657"/>
                  <a:pt x="180733" y="718201"/>
                  <a:pt x="175398" y="714944"/>
                </a:cubicBezTo>
                <a:cubicBezTo>
                  <a:pt x="159766" y="705395"/>
                  <a:pt x="144095" y="696163"/>
                  <a:pt x="126946" y="689613"/>
                </a:cubicBezTo>
                <a:cubicBezTo>
                  <a:pt x="116951" y="685795"/>
                  <a:pt x="106133" y="680840"/>
                  <a:pt x="95195" y="679352"/>
                </a:cubicBezTo>
                <a:cubicBezTo>
                  <a:pt x="93628" y="680056"/>
                  <a:pt x="91942" y="680613"/>
                  <a:pt x="90518" y="681345"/>
                </a:cubicBezTo>
                <a:cubicBezTo>
                  <a:pt x="87901" y="682686"/>
                  <a:pt x="85474" y="684716"/>
                  <a:pt x="82616" y="685461"/>
                </a:cubicBezTo>
                <a:cubicBezTo>
                  <a:pt x="82303" y="685543"/>
                  <a:pt x="82117" y="685171"/>
                  <a:pt x="82261" y="684929"/>
                </a:cubicBezTo>
                <a:cubicBezTo>
                  <a:pt x="83811" y="682279"/>
                  <a:pt x="86970" y="680373"/>
                  <a:pt x="89714" y="678929"/>
                </a:cubicBezTo>
                <a:close/>
                <a:moveTo>
                  <a:pt x="127837" y="669768"/>
                </a:moveTo>
                <a:cubicBezTo>
                  <a:pt x="130433" y="668827"/>
                  <a:pt x="132227" y="673177"/>
                  <a:pt x="132907" y="675039"/>
                </a:cubicBezTo>
                <a:cubicBezTo>
                  <a:pt x="133063" y="675465"/>
                  <a:pt x="132495" y="675898"/>
                  <a:pt x="132129" y="675631"/>
                </a:cubicBezTo>
                <a:lnTo>
                  <a:pt x="132129" y="675630"/>
                </a:lnTo>
                <a:cubicBezTo>
                  <a:pt x="130650" y="674550"/>
                  <a:pt x="129409" y="673188"/>
                  <a:pt x="128149" y="671866"/>
                </a:cubicBezTo>
                <a:cubicBezTo>
                  <a:pt x="127639" y="671332"/>
                  <a:pt x="127482" y="671034"/>
                  <a:pt x="127482" y="670293"/>
                </a:cubicBezTo>
                <a:cubicBezTo>
                  <a:pt x="127482" y="670091"/>
                  <a:pt x="127645" y="669838"/>
                  <a:pt x="127837" y="669768"/>
                </a:cubicBezTo>
                <a:close/>
                <a:moveTo>
                  <a:pt x="419047" y="663113"/>
                </a:moveTo>
                <a:cubicBezTo>
                  <a:pt x="414722" y="663552"/>
                  <a:pt x="410333" y="664856"/>
                  <a:pt x="406566" y="665812"/>
                </a:cubicBezTo>
                <a:lnTo>
                  <a:pt x="382147" y="676083"/>
                </a:lnTo>
                <a:lnTo>
                  <a:pt x="391007" y="673118"/>
                </a:lnTo>
                <a:cubicBezTo>
                  <a:pt x="397299" y="671197"/>
                  <a:pt x="403773" y="669829"/>
                  <a:pt x="410321" y="669101"/>
                </a:cubicBezTo>
                <a:cubicBezTo>
                  <a:pt x="412444" y="668866"/>
                  <a:pt x="417448" y="668148"/>
                  <a:pt x="421884" y="668471"/>
                </a:cubicBezTo>
                <a:cubicBezTo>
                  <a:pt x="426320" y="668795"/>
                  <a:pt x="430189" y="670160"/>
                  <a:pt x="430041" y="674089"/>
                </a:cubicBezTo>
                <a:cubicBezTo>
                  <a:pt x="430019" y="674736"/>
                  <a:pt x="429056" y="675146"/>
                  <a:pt x="428649" y="674563"/>
                </a:cubicBezTo>
                <a:cubicBezTo>
                  <a:pt x="424955" y="669304"/>
                  <a:pt x="410505" y="672549"/>
                  <a:pt x="406718" y="673243"/>
                </a:cubicBezTo>
                <a:cubicBezTo>
                  <a:pt x="403242" y="673880"/>
                  <a:pt x="399751" y="674554"/>
                  <a:pt x="396346" y="675508"/>
                </a:cubicBezTo>
                <a:lnTo>
                  <a:pt x="396345" y="675508"/>
                </a:lnTo>
                <a:cubicBezTo>
                  <a:pt x="385379" y="678584"/>
                  <a:pt x="375748" y="683734"/>
                  <a:pt x="365358" y="688060"/>
                </a:cubicBezTo>
                <a:cubicBezTo>
                  <a:pt x="364231" y="688530"/>
                  <a:pt x="363399" y="686970"/>
                  <a:pt x="364131" y="686144"/>
                </a:cubicBezTo>
                <a:lnTo>
                  <a:pt x="374611" y="679253"/>
                </a:lnTo>
                <a:lnTo>
                  <a:pt x="357948" y="686260"/>
                </a:lnTo>
                <a:cubicBezTo>
                  <a:pt x="354533" y="689901"/>
                  <a:pt x="351196" y="693638"/>
                  <a:pt x="347902" y="697429"/>
                </a:cubicBezTo>
                <a:cubicBezTo>
                  <a:pt x="352891" y="695403"/>
                  <a:pt x="358027" y="694324"/>
                  <a:pt x="362311" y="694904"/>
                </a:cubicBezTo>
                <a:cubicBezTo>
                  <a:pt x="362777" y="694968"/>
                  <a:pt x="362992" y="695627"/>
                  <a:pt x="362513" y="695852"/>
                </a:cubicBezTo>
                <a:cubicBezTo>
                  <a:pt x="356664" y="698620"/>
                  <a:pt x="350393" y="700015"/>
                  <a:pt x="344765" y="703421"/>
                </a:cubicBezTo>
                <a:cubicBezTo>
                  <a:pt x="343321" y="704294"/>
                  <a:pt x="341919" y="705278"/>
                  <a:pt x="340517" y="706271"/>
                </a:cubicBezTo>
                <a:cubicBezTo>
                  <a:pt x="339118" y="707982"/>
                  <a:pt x="337676" y="709639"/>
                  <a:pt x="336301" y="711378"/>
                </a:cubicBezTo>
                <a:cubicBezTo>
                  <a:pt x="330672" y="718498"/>
                  <a:pt x="325531" y="725868"/>
                  <a:pt x="320691" y="733393"/>
                </a:cubicBezTo>
                <a:cubicBezTo>
                  <a:pt x="328330" y="726833"/>
                  <a:pt x="337753" y="721701"/>
                  <a:pt x="346379" y="717698"/>
                </a:cubicBezTo>
                <a:cubicBezTo>
                  <a:pt x="347623" y="717119"/>
                  <a:pt x="348901" y="719003"/>
                  <a:pt x="347699" y="719796"/>
                </a:cubicBezTo>
                <a:cubicBezTo>
                  <a:pt x="342233" y="723395"/>
                  <a:pt x="336349" y="726295"/>
                  <a:pt x="330857" y="729858"/>
                </a:cubicBezTo>
                <a:cubicBezTo>
                  <a:pt x="325584" y="733282"/>
                  <a:pt x="320772" y="737215"/>
                  <a:pt x="315864" y="741089"/>
                </a:cubicBezTo>
                <a:cubicBezTo>
                  <a:pt x="313560" y="744886"/>
                  <a:pt x="311312" y="748712"/>
                  <a:pt x="309130" y="752575"/>
                </a:cubicBezTo>
                <a:cubicBezTo>
                  <a:pt x="314887" y="746354"/>
                  <a:pt x="320512" y="740006"/>
                  <a:pt x="328137" y="735962"/>
                </a:cubicBezTo>
                <a:cubicBezTo>
                  <a:pt x="329327" y="735332"/>
                  <a:pt x="330113" y="736950"/>
                  <a:pt x="329329" y="737802"/>
                </a:cubicBezTo>
                <a:cubicBezTo>
                  <a:pt x="323525" y="744137"/>
                  <a:pt x="316456" y="749458"/>
                  <a:pt x="310425" y="755678"/>
                </a:cubicBezTo>
                <a:cubicBezTo>
                  <a:pt x="308010" y="758170"/>
                  <a:pt x="305613" y="760579"/>
                  <a:pt x="303336" y="763090"/>
                </a:cubicBezTo>
                <a:cubicBezTo>
                  <a:pt x="301870" y="765828"/>
                  <a:pt x="300421" y="768577"/>
                  <a:pt x="298990" y="771334"/>
                </a:cubicBezTo>
                <a:cubicBezTo>
                  <a:pt x="303869" y="766000"/>
                  <a:pt x="309293" y="761137"/>
                  <a:pt x="314841" y="756411"/>
                </a:cubicBezTo>
                <a:lnTo>
                  <a:pt x="314842" y="756411"/>
                </a:lnTo>
                <a:cubicBezTo>
                  <a:pt x="325378" y="747430"/>
                  <a:pt x="337273" y="734572"/>
                  <a:pt x="350599" y="729952"/>
                </a:cubicBezTo>
                <a:cubicBezTo>
                  <a:pt x="355835" y="728137"/>
                  <a:pt x="361134" y="727326"/>
                  <a:pt x="366605" y="726508"/>
                </a:cubicBezTo>
                <a:cubicBezTo>
                  <a:pt x="368648" y="726204"/>
                  <a:pt x="385837" y="722729"/>
                  <a:pt x="384143" y="720308"/>
                </a:cubicBezTo>
                <a:cubicBezTo>
                  <a:pt x="383619" y="719560"/>
                  <a:pt x="383875" y="718296"/>
                  <a:pt x="384823" y="718024"/>
                </a:cubicBezTo>
                <a:cubicBezTo>
                  <a:pt x="390016" y="716536"/>
                  <a:pt x="396280" y="719478"/>
                  <a:pt x="401042" y="716988"/>
                </a:cubicBezTo>
                <a:cubicBezTo>
                  <a:pt x="405024" y="714904"/>
                  <a:pt x="424150" y="705578"/>
                  <a:pt x="411098" y="700012"/>
                </a:cubicBezTo>
                <a:cubicBezTo>
                  <a:pt x="409443" y="699305"/>
                  <a:pt x="410104" y="696633"/>
                  <a:pt x="411838" y="696649"/>
                </a:cubicBezTo>
                <a:cubicBezTo>
                  <a:pt x="413531" y="696763"/>
                  <a:pt x="415194" y="696547"/>
                  <a:pt x="416825" y="695994"/>
                </a:cubicBezTo>
                <a:cubicBezTo>
                  <a:pt x="416549" y="693989"/>
                  <a:pt x="416274" y="691982"/>
                  <a:pt x="415999" y="689978"/>
                </a:cubicBezTo>
                <a:cubicBezTo>
                  <a:pt x="413820" y="689731"/>
                  <a:pt x="414248" y="686503"/>
                  <a:pt x="416398" y="686624"/>
                </a:cubicBezTo>
                <a:lnTo>
                  <a:pt x="428171" y="681112"/>
                </a:lnTo>
                <a:lnTo>
                  <a:pt x="406724" y="681519"/>
                </a:lnTo>
                <a:lnTo>
                  <a:pt x="388737" y="685211"/>
                </a:lnTo>
                <a:lnTo>
                  <a:pt x="388200" y="683546"/>
                </a:lnTo>
                <a:cubicBezTo>
                  <a:pt x="393773" y="679385"/>
                  <a:pt x="403311" y="678178"/>
                  <a:pt x="410137" y="677657"/>
                </a:cubicBezTo>
                <a:cubicBezTo>
                  <a:pt x="416212" y="677193"/>
                  <a:pt x="423279" y="676829"/>
                  <a:pt x="428777" y="679906"/>
                </a:cubicBezTo>
                <a:lnTo>
                  <a:pt x="428598" y="680911"/>
                </a:lnTo>
                <a:lnTo>
                  <a:pt x="431430" y="679586"/>
                </a:lnTo>
                <a:cubicBezTo>
                  <a:pt x="435637" y="675374"/>
                  <a:pt x="437292" y="670005"/>
                  <a:pt x="431139" y="665607"/>
                </a:cubicBezTo>
                <a:cubicBezTo>
                  <a:pt x="427632" y="663101"/>
                  <a:pt x="423372" y="662674"/>
                  <a:pt x="419047" y="663113"/>
                </a:cubicBezTo>
                <a:close/>
                <a:moveTo>
                  <a:pt x="184344" y="655707"/>
                </a:moveTo>
                <a:cubicBezTo>
                  <a:pt x="182312" y="655998"/>
                  <a:pt x="180674" y="657328"/>
                  <a:pt x="179846" y="660276"/>
                </a:cubicBezTo>
                <a:cubicBezTo>
                  <a:pt x="177858" y="667348"/>
                  <a:pt x="179388" y="675416"/>
                  <a:pt x="181485" y="682349"/>
                </a:cubicBezTo>
                <a:cubicBezTo>
                  <a:pt x="184081" y="690937"/>
                  <a:pt x="187964" y="698430"/>
                  <a:pt x="192353" y="705634"/>
                </a:cubicBezTo>
                <a:cubicBezTo>
                  <a:pt x="198430" y="712339"/>
                  <a:pt x="204065" y="719398"/>
                  <a:pt x="210218" y="726025"/>
                </a:cubicBezTo>
                <a:cubicBezTo>
                  <a:pt x="211180" y="726644"/>
                  <a:pt x="212111" y="727329"/>
                  <a:pt x="213066" y="727958"/>
                </a:cubicBezTo>
                <a:cubicBezTo>
                  <a:pt x="207455" y="721666"/>
                  <a:pt x="202455" y="714714"/>
                  <a:pt x="197762" y="708037"/>
                </a:cubicBezTo>
                <a:cubicBezTo>
                  <a:pt x="190490" y="697695"/>
                  <a:pt x="186533" y="687212"/>
                  <a:pt x="181952" y="675540"/>
                </a:cubicBezTo>
                <a:cubicBezTo>
                  <a:pt x="181477" y="674331"/>
                  <a:pt x="182965" y="673639"/>
                  <a:pt x="183784" y="674476"/>
                </a:cubicBezTo>
                <a:cubicBezTo>
                  <a:pt x="187340" y="678098"/>
                  <a:pt x="188343" y="682888"/>
                  <a:pt x="189996" y="687593"/>
                </a:cubicBezTo>
                <a:cubicBezTo>
                  <a:pt x="192450" y="694589"/>
                  <a:pt x="196314" y="700542"/>
                  <a:pt x="200539" y="706568"/>
                </a:cubicBezTo>
                <a:cubicBezTo>
                  <a:pt x="203627" y="710973"/>
                  <a:pt x="207007" y="715131"/>
                  <a:pt x="210468" y="719216"/>
                </a:cubicBezTo>
                <a:cubicBezTo>
                  <a:pt x="203791" y="710414"/>
                  <a:pt x="197554" y="701104"/>
                  <a:pt x="193556" y="690865"/>
                </a:cubicBezTo>
                <a:cubicBezTo>
                  <a:pt x="193057" y="689589"/>
                  <a:pt x="194875" y="688617"/>
                  <a:pt x="195652" y="689750"/>
                </a:cubicBezTo>
                <a:cubicBezTo>
                  <a:pt x="204745" y="702987"/>
                  <a:pt x="212838" y="716524"/>
                  <a:pt x="223347" y="728782"/>
                </a:cubicBezTo>
                <a:cubicBezTo>
                  <a:pt x="228419" y="734702"/>
                  <a:pt x="234099" y="740259"/>
                  <a:pt x="239457" y="746038"/>
                </a:cubicBezTo>
                <a:cubicBezTo>
                  <a:pt x="237253" y="743144"/>
                  <a:pt x="235014" y="740276"/>
                  <a:pt x="233000" y="737244"/>
                </a:cubicBezTo>
                <a:cubicBezTo>
                  <a:pt x="225415" y="725824"/>
                  <a:pt x="219054" y="713637"/>
                  <a:pt x="211623" y="702237"/>
                </a:cubicBezTo>
                <a:cubicBezTo>
                  <a:pt x="211005" y="701288"/>
                  <a:pt x="212343" y="700026"/>
                  <a:pt x="213157" y="700897"/>
                </a:cubicBezTo>
                <a:cubicBezTo>
                  <a:pt x="221554" y="709922"/>
                  <a:pt x="227575" y="722170"/>
                  <a:pt x="234485" y="732455"/>
                </a:cubicBezTo>
                <a:lnTo>
                  <a:pt x="237913" y="737655"/>
                </a:lnTo>
                <a:lnTo>
                  <a:pt x="237920" y="737666"/>
                </a:lnTo>
                <a:lnTo>
                  <a:pt x="237920" y="737665"/>
                </a:lnTo>
                <a:lnTo>
                  <a:pt x="237913" y="737655"/>
                </a:lnTo>
                <a:lnTo>
                  <a:pt x="227345" y="717682"/>
                </a:lnTo>
                <a:cubicBezTo>
                  <a:pt x="224120" y="709560"/>
                  <a:pt x="221280" y="701284"/>
                  <a:pt x="219551" y="692706"/>
                </a:cubicBezTo>
                <a:cubicBezTo>
                  <a:pt x="219161" y="690783"/>
                  <a:pt x="216103" y="675620"/>
                  <a:pt x="212854" y="677963"/>
                </a:cubicBezTo>
                <a:cubicBezTo>
                  <a:pt x="211888" y="678662"/>
                  <a:pt x="210818" y="678375"/>
                  <a:pt x="210205" y="677380"/>
                </a:cubicBezTo>
                <a:cubicBezTo>
                  <a:pt x="207735" y="673363"/>
                  <a:pt x="205340" y="669081"/>
                  <a:pt x="202143" y="665572"/>
                </a:cubicBezTo>
                <a:cubicBezTo>
                  <a:pt x="200780" y="664073"/>
                  <a:pt x="196033" y="659801"/>
                  <a:pt x="191214" y="657378"/>
                </a:cubicBezTo>
                <a:cubicBezTo>
                  <a:pt x="188804" y="656166"/>
                  <a:pt x="186377" y="655417"/>
                  <a:pt x="184344" y="655707"/>
                </a:cubicBezTo>
                <a:close/>
                <a:moveTo>
                  <a:pt x="426926" y="649117"/>
                </a:moveTo>
                <a:cubicBezTo>
                  <a:pt x="427526" y="649213"/>
                  <a:pt x="427749" y="650116"/>
                  <a:pt x="427205" y="650435"/>
                </a:cubicBezTo>
                <a:cubicBezTo>
                  <a:pt x="424460" y="652052"/>
                  <a:pt x="421187" y="652779"/>
                  <a:pt x="418145" y="653659"/>
                </a:cubicBezTo>
                <a:cubicBezTo>
                  <a:pt x="415036" y="654557"/>
                  <a:pt x="412413" y="655214"/>
                  <a:pt x="409164" y="654729"/>
                </a:cubicBezTo>
                <a:cubicBezTo>
                  <a:pt x="408573" y="654644"/>
                  <a:pt x="408325" y="653713"/>
                  <a:pt x="408883" y="653411"/>
                </a:cubicBezTo>
                <a:cubicBezTo>
                  <a:pt x="412181" y="651632"/>
                  <a:pt x="415666" y="650754"/>
                  <a:pt x="419316" y="649905"/>
                </a:cubicBezTo>
                <a:cubicBezTo>
                  <a:pt x="421863" y="649310"/>
                  <a:pt x="424303" y="648689"/>
                  <a:pt x="426926" y="649117"/>
                </a:cubicBezTo>
                <a:close/>
                <a:moveTo>
                  <a:pt x="352468" y="646122"/>
                </a:moveTo>
                <a:lnTo>
                  <a:pt x="352471" y="646122"/>
                </a:lnTo>
                <a:cubicBezTo>
                  <a:pt x="352760" y="645754"/>
                  <a:pt x="353423" y="645900"/>
                  <a:pt x="353386" y="646432"/>
                </a:cubicBezTo>
                <a:cubicBezTo>
                  <a:pt x="353060" y="650873"/>
                  <a:pt x="352450" y="655079"/>
                  <a:pt x="352646" y="659567"/>
                </a:cubicBezTo>
                <a:cubicBezTo>
                  <a:pt x="352812" y="663338"/>
                  <a:pt x="353774" y="668148"/>
                  <a:pt x="351628" y="671473"/>
                </a:cubicBezTo>
                <a:cubicBezTo>
                  <a:pt x="351333" y="671933"/>
                  <a:pt x="350504" y="671779"/>
                  <a:pt x="350358" y="671262"/>
                </a:cubicBezTo>
                <a:cubicBezTo>
                  <a:pt x="349271" y="667407"/>
                  <a:pt x="350012" y="662529"/>
                  <a:pt x="350018" y="658533"/>
                </a:cubicBezTo>
                <a:cubicBezTo>
                  <a:pt x="350023" y="654447"/>
                  <a:pt x="349799" y="649482"/>
                  <a:pt x="352468" y="646122"/>
                </a:cubicBezTo>
                <a:close/>
                <a:moveTo>
                  <a:pt x="122526" y="644197"/>
                </a:moveTo>
                <a:cubicBezTo>
                  <a:pt x="118494" y="643571"/>
                  <a:pt x="115328" y="644733"/>
                  <a:pt x="116278" y="650366"/>
                </a:cubicBezTo>
                <a:cubicBezTo>
                  <a:pt x="117275" y="656259"/>
                  <a:pt x="119434" y="662061"/>
                  <a:pt x="122846" y="667000"/>
                </a:cubicBezTo>
                <a:cubicBezTo>
                  <a:pt x="123712" y="668256"/>
                  <a:pt x="122230" y="669574"/>
                  <a:pt x="121012" y="669294"/>
                </a:cubicBezTo>
                <a:cubicBezTo>
                  <a:pt x="118260" y="668663"/>
                  <a:pt x="115604" y="667479"/>
                  <a:pt x="112908" y="666640"/>
                </a:cubicBezTo>
                <a:cubicBezTo>
                  <a:pt x="111703" y="666266"/>
                  <a:pt x="98440" y="662236"/>
                  <a:pt x="100692" y="666586"/>
                </a:cubicBezTo>
                <a:cubicBezTo>
                  <a:pt x="101342" y="667840"/>
                  <a:pt x="100352" y="669305"/>
                  <a:pt x="98921" y="668978"/>
                </a:cubicBezTo>
                <a:cubicBezTo>
                  <a:pt x="92975" y="667617"/>
                  <a:pt x="87208" y="666502"/>
                  <a:pt x="81122" y="667629"/>
                </a:cubicBezTo>
                <a:cubicBezTo>
                  <a:pt x="80253" y="667791"/>
                  <a:pt x="70711" y="669097"/>
                  <a:pt x="73155" y="671919"/>
                </a:cubicBezTo>
                <a:cubicBezTo>
                  <a:pt x="73750" y="672603"/>
                  <a:pt x="73585" y="674016"/>
                  <a:pt x="72626" y="674313"/>
                </a:cubicBezTo>
                <a:cubicBezTo>
                  <a:pt x="69434" y="675303"/>
                  <a:pt x="59424" y="680086"/>
                  <a:pt x="56473" y="684494"/>
                </a:cubicBezTo>
                <a:cubicBezTo>
                  <a:pt x="62143" y="681996"/>
                  <a:pt x="68300" y="680471"/>
                  <a:pt x="74063" y="678191"/>
                </a:cubicBezTo>
                <a:cubicBezTo>
                  <a:pt x="76308" y="677301"/>
                  <a:pt x="78497" y="676454"/>
                  <a:pt x="80830" y="676389"/>
                </a:cubicBezTo>
                <a:cubicBezTo>
                  <a:pt x="80898" y="676362"/>
                  <a:pt x="80946" y="676313"/>
                  <a:pt x="81023" y="676296"/>
                </a:cubicBezTo>
                <a:cubicBezTo>
                  <a:pt x="96941" y="672530"/>
                  <a:pt x="113744" y="680015"/>
                  <a:pt x="128478" y="685723"/>
                </a:cubicBezTo>
                <a:cubicBezTo>
                  <a:pt x="134594" y="688092"/>
                  <a:pt x="140756" y="690463"/>
                  <a:pt x="146889" y="692929"/>
                </a:cubicBezTo>
                <a:cubicBezTo>
                  <a:pt x="146003" y="692026"/>
                  <a:pt x="145121" y="691140"/>
                  <a:pt x="144217" y="690330"/>
                </a:cubicBezTo>
                <a:cubicBezTo>
                  <a:pt x="140628" y="687117"/>
                  <a:pt x="136709" y="683930"/>
                  <a:pt x="134948" y="679336"/>
                </a:cubicBezTo>
                <a:cubicBezTo>
                  <a:pt x="134786" y="678909"/>
                  <a:pt x="135352" y="678430"/>
                  <a:pt x="135733" y="678709"/>
                </a:cubicBezTo>
                <a:cubicBezTo>
                  <a:pt x="140002" y="681810"/>
                  <a:pt x="143631" y="685868"/>
                  <a:pt x="147633" y="689338"/>
                </a:cubicBezTo>
                <a:cubicBezTo>
                  <a:pt x="150041" y="691428"/>
                  <a:pt x="152964" y="693448"/>
                  <a:pt x="154701" y="696158"/>
                </a:cubicBezTo>
                <a:cubicBezTo>
                  <a:pt x="158240" y="697651"/>
                  <a:pt x="161762" y="699178"/>
                  <a:pt x="165246" y="700785"/>
                </a:cubicBezTo>
                <a:cubicBezTo>
                  <a:pt x="162746" y="698004"/>
                  <a:pt x="160290" y="695178"/>
                  <a:pt x="157894" y="692298"/>
                </a:cubicBezTo>
                <a:cubicBezTo>
                  <a:pt x="153948" y="687560"/>
                  <a:pt x="149078" y="684036"/>
                  <a:pt x="145020" y="679497"/>
                </a:cubicBezTo>
                <a:cubicBezTo>
                  <a:pt x="144471" y="678884"/>
                  <a:pt x="145012" y="677886"/>
                  <a:pt x="145833" y="678117"/>
                </a:cubicBezTo>
                <a:cubicBezTo>
                  <a:pt x="151882" y="679813"/>
                  <a:pt x="156460" y="685408"/>
                  <a:pt x="160224" y="690225"/>
                </a:cubicBezTo>
                <a:cubicBezTo>
                  <a:pt x="163979" y="695036"/>
                  <a:pt x="168389" y="699403"/>
                  <a:pt x="172182" y="704199"/>
                </a:cubicBezTo>
                <a:cubicBezTo>
                  <a:pt x="173950" y="705079"/>
                  <a:pt x="175751" y="705903"/>
                  <a:pt x="177492" y="706830"/>
                </a:cubicBezTo>
                <a:cubicBezTo>
                  <a:pt x="171996" y="698732"/>
                  <a:pt x="166302" y="691062"/>
                  <a:pt x="159584" y="683625"/>
                </a:cubicBezTo>
                <a:cubicBezTo>
                  <a:pt x="151794" y="674999"/>
                  <a:pt x="142687" y="666729"/>
                  <a:pt x="136605" y="656755"/>
                </a:cubicBezTo>
                <a:cubicBezTo>
                  <a:pt x="136288" y="656234"/>
                  <a:pt x="137026" y="655759"/>
                  <a:pt x="137431" y="656158"/>
                </a:cubicBezTo>
                <a:cubicBezTo>
                  <a:pt x="146491" y="665093"/>
                  <a:pt x="155451" y="674484"/>
                  <a:pt x="164093" y="683834"/>
                </a:cubicBezTo>
                <a:cubicBezTo>
                  <a:pt x="171336" y="691671"/>
                  <a:pt x="179370" y="700287"/>
                  <a:pt x="183752" y="710250"/>
                </a:cubicBezTo>
                <a:cubicBezTo>
                  <a:pt x="184679" y="710769"/>
                  <a:pt x="185589" y="711265"/>
                  <a:pt x="186521" y="711792"/>
                </a:cubicBezTo>
                <a:cubicBezTo>
                  <a:pt x="185791" y="710083"/>
                  <a:pt x="185062" y="708364"/>
                  <a:pt x="184100" y="706781"/>
                </a:cubicBezTo>
                <a:cubicBezTo>
                  <a:pt x="181323" y="702214"/>
                  <a:pt x="178266" y="697858"/>
                  <a:pt x="175229" y="693461"/>
                </a:cubicBezTo>
                <a:cubicBezTo>
                  <a:pt x="168410" y="683586"/>
                  <a:pt x="162220" y="673573"/>
                  <a:pt x="152545" y="666209"/>
                </a:cubicBezTo>
                <a:cubicBezTo>
                  <a:pt x="152087" y="665861"/>
                  <a:pt x="152500" y="665266"/>
                  <a:pt x="152995" y="665391"/>
                </a:cubicBezTo>
                <a:cubicBezTo>
                  <a:pt x="163241" y="668006"/>
                  <a:pt x="169963" y="680159"/>
                  <a:pt x="175594" y="688158"/>
                </a:cubicBezTo>
                <a:cubicBezTo>
                  <a:pt x="177406" y="690731"/>
                  <a:pt x="180379" y="694287"/>
                  <a:pt x="183286" y="698192"/>
                </a:cubicBezTo>
                <a:cubicBezTo>
                  <a:pt x="182097" y="695684"/>
                  <a:pt x="180983" y="693149"/>
                  <a:pt x="180024" y="690581"/>
                </a:cubicBezTo>
                <a:lnTo>
                  <a:pt x="180024" y="690586"/>
                </a:lnTo>
                <a:cubicBezTo>
                  <a:pt x="178286" y="687663"/>
                  <a:pt x="176443" y="684811"/>
                  <a:pt x="174313" y="682147"/>
                </a:cubicBezTo>
                <a:cubicBezTo>
                  <a:pt x="172335" y="679673"/>
                  <a:pt x="151951" y="656245"/>
                  <a:pt x="149176" y="661562"/>
                </a:cubicBezTo>
                <a:cubicBezTo>
                  <a:pt x="148771" y="662339"/>
                  <a:pt x="147808" y="662643"/>
                  <a:pt x="147082" y="662067"/>
                </a:cubicBezTo>
                <a:cubicBezTo>
                  <a:pt x="142151" y="658163"/>
                  <a:pt x="139419" y="652031"/>
                  <a:pt x="133972" y="648750"/>
                </a:cubicBezTo>
                <a:cubicBezTo>
                  <a:pt x="131458" y="647236"/>
                  <a:pt x="126560" y="644823"/>
                  <a:pt x="122526" y="644197"/>
                </a:cubicBezTo>
                <a:close/>
                <a:moveTo>
                  <a:pt x="436699" y="642203"/>
                </a:moveTo>
                <a:lnTo>
                  <a:pt x="443036" y="643958"/>
                </a:lnTo>
                <a:lnTo>
                  <a:pt x="442800" y="644575"/>
                </a:lnTo>
                <a:cubicBezTo>
                  <a:pt x="441209" y="645500"/>
                  <a:pt x="438790" y="644988"/>
                  <a:pt x="437002" y="645206"/>
                </a:cubicBezTo>
                <a:cubicBezTo>
                  <a:pt x="434779" y="645479"/>
                  <a:pt x="431512" y="646889"/>
                  <a:pt x="429344" y="645994"/>
                </a:cubicBezTo>
                <a:cubicBezTo>
                  <a:pt x="428983" y="645846"/>
                  <a:pt x="428787" y="645355"/>
                  <a:pt x="428969" y="645007"/>
                </a:cubicBezTo>
                <a:cubicBezTo>
                  <a:pt x="430213" y="642616"/>
                  <a:pt x="434352" y="642352"/>
                  <a:pt x="436699" y="642203"/>
                </a:cubicBezTo>
                <a:close/>
                <a:moveTo>
                  <a:pt x="472453" y="635709"/>
                </a:moveTo>
                <a:lnTo>
                  <a:pt x="472453" y="635711"/>
                </a:lnTo>
                <a:lnTo>
                  <a:pt x="472452" y="635711"/>
                </a:lnTo>
                <a:close/>
                <a:moveTo>
                  <a:pt x="463004" y="634016"/>
                </a:moveTo>
                <a:lnTo>
                  <a:pt x="472452" y="635711"/>
                </a:lnTo>
                <a:lnTo>
                  <a:pt x="471767" y="637722"/>
                </a:lnTo>
                <a:cubicBezTo>
                  <a:pt x="469667" y="637710"/>
                  <a:pt x="467605" y="637170"/>
                  <a:pt x="465504" y="637103"/>
                </a:cubicBezTo>
                <a:cubicBezTo>
                  <a:pt x="463413" y="637039"/>
                  <a:pt x="461343" y="637163"/>
                  <a:pt x="459257" y="637112"/>
                </a:cubicBezTo>
                <a:cubicBezTo>
                  <a:pt x="457488" y="637068"/>
                  <a:pt x="455593" y="637123"/>
                  <a:pt x="454033" y="636188"/>
                </a:cubicBezTo>
                <a:cubicBezTo>
                  <a:pt x="453604" y="635931"/>
                  <a:pt x="453513" y="635238"/>
                  <a:pt x="453995" y="634974"/>
                </a:cubicBezTo>
                <a:cubicBezTo>
                  <a:pt x="456535" y="633584"/>
                  <a:pt x="460191" y="633927"/>
                  <a:pt x="463004" y="634016"/>
                </a:cubicBezTo>
                <a:close/>
                <a:moveTo>
                  <a:pt x="465322" y="626858"/>
                </a:moveTo>
                <a:cubicBezTo>
                  <a:pt x="467554" y="627324"/>
                  <a:pt x="470458" y="628408"/>
                  <a:pt x="470486" y="631113"/>
                </a:cubicBezTo>
                <a:cubicBezTo>
                  <a:pt x="470491" y="631449"/>
                  <a:pt x="470163" y="631796"/>
                  <a:pt x="469806" y="631676"/>
                </a:cubicBezTo>
                <a:cubicBezTo>
                  <a:pt x="467484" y="630897"/>
                  <a:pt x="465482" y="629793"/>
                  <a:pt x="462978" y="629682"/>
                </a:cubicBezTo>
                <a:cubicBezTo>
                  <a:pt x="461168" y="629602"/>
                  <a:pt x="458879" y="629927"/>
                  <a:pt x="457550" y="628430"/>
                </a:cubicBezTo>
                <a:cubicBezTo>
                  <a:pt x="457204" y="628041"/>
                  <a:pt x="457438" y="627476"/>
                  <a:pt x="457768" y="627194"/>
                </a:cubicBezTo>
                <a:cubicBezTo>
                  <a:pt x="459479" y="625746"/>
                  <a:pt x="463307" y="626437"/>
                  <a:pt x="465322" y="626858"/>
                </a:cubicBezTo>
                <a:close/>
                <a:moveTo>
                  <a:pt x="466968" y="609751"/>
                </a:moveTo>
                <a:cubicBezTo>
                  <a:pt x="468200" y="609722"/>
                  <a:pt x="469571" y="609577"/>
                  <a:pt x="470788" y="609827"/>
                </a:cubicBezTo>
                <a:cubicBezTo>
                  <a:pt x="471101" y="609892"/>
                  <a:pt x="471223" y="610343"/>
                  <a:pt x="471048" y="610582"/>
                </a:cubicBezTo>
                <a:cubicBezTo>
                  <a:pt x="469527" y="612658"/>
                  <a:pt x="465231" y="613197"/>
                  <a:pt x="462999" y="612104"/>
                </a:cubicBezTo>
                <a:cubicBezTo>
                  <a:pt x="461898" y="611564"/>
                  <a:pt x="462160" y="609993"/>
                  <a:pt x="463345" y="609798"/>
                </a:cubicBezTo>
                <a:cubicBezTo>
                  <a:pt x="464529" y="609603"/>
                  <a:pt x="465764" y="609779"/>
                  <a:pt x="466968" y="609751"/>
                </a:cubicBezTo>
                <a:close/>
                <a:moveTo>
                  <a:pt x="473943" y="604650"/>
                </a:moveTo>
                <a:cubicBezTo>
                  <a:pt x="476331" y="604979"/>
                  <a:pt x="478621" y="605181"/>
                  <a:pt x="481029" y="605233"/>
                </a:cubicBezTo>
                <a:cubicBezTo>
                  <a:pt x="482339" y="605259"/>
                  <a:pt x="482415" y="607094"/>
                  <a:pt x="481397" y="607590"/>
                </a:cubicBezTo>
                <a:cubicBezTo>
                  <a:pt x="479516" y="608504"/>
                  <a:pt x="477352" y="608228"/>
                  <a:pt x="475331" y="607991"/>
                </a:cubicBezTo>
                <a:cubicBezTo>
                  <a:pt x="473374" y="607761"/>
                  <a:pt x="470254" y="608017"/>
                  <a:pt x="468722" y="606697"/>
                </a:cubicBezTo>
                <a:cubicBezTo>
                  <a:pt x="468494" y="606498"/>
                  <a:pt x="468427" y="606106"/>
                  <a:pt x="468585" y="605849"/>
                </a:cubicBezTo>
                <a:cubicBezTo>
                  <a:pt x="469603" y="604178"/>
                  <a:pt x="472257" y="604414"/>
                  <a:pt x="473943" y="604650"/>
                </a:cubicBezTo>
                <a:close/>
                <a:moveTo>
                  <a:pt x="475209" y="599996"/>
                </a:moveTo>
                <a:cubicBezTo>
                  <a:pt x="477066" y="599529"/>
                  <a:pt x="478968" y="600155"/>
                  <a:pt x="480824" y="600374"/>
                </a:cubicBezTo>
                <a:cubicBezTo>
                  <a:pt x="482458" y="600565"/>
                  <a:pt x="484116" y="600475"/>
                  <a:pt x="485736" y="600767"/>
                </a:cubicBezTo>
                <a:cubicBezTo>
                  <a:pt x="486826" y="600963"/>
                  <a:pt x="486607" y="602376"/>
                  <a:pt x="485914" y="602831"/>
                </a:cubicBezTo>
                <a:cubicBezTo>
                  <a:pt x="484267" y="603919"/>
                  <a:pt x="482013" y="603756"/>
                  <a:pt x="480136" y="603474"/>
                </a:cubicBezTo>
                <a:lnTo>
                  <a:pt x="474844" y="601418"/>
                </a:lnTo>
                <a:close/>
                <a:moveTo>
                  <a:pt x="148878" y="588894"/>
                </a:moveTo>
                <a:lnTo>
                  <a:pt x="151873" y="591044"/>
                </a:lnTo>
                <a:cubicBezTo>
                  <a:pt x="155166" y="590635"/>
                  <a:pt x="158389" y="589828"/>
                  <a:pt x="161713" y="589702"/>
                </a:cubicBezTo>
                <a:cubicBezTo>
                  <a:pt x="162510" y="589672"/>
                  <a:pt x="163277" y="590621"/>
                  <a:pt x="163150" y="591390"/>
                </a:cubicBezTo>
                <a:cubicBezTo>
                  <a:pt x="161919" y="598731"/>
                  <a:pt x="182941" y="599651"/>
                  <a:pt x="187356" y="600347"/>
                </a:cubicBezTo>
                <a:cubicBezTo>
                  <a:pt x="195332" y="601603"/>
                  <a:pt x="202794" y="605516"/>
                  <a:pt x="209129" y="610499"/>
                </a:cubicBezTo>
                <a:cubicBezTo>
                  <a:pt x="213607" y="614019"/>
                  <a:pt x="217595" y="617952"/>
                  <a:pt x="221372" y="622076"/>
                </a:cubicBezTo>
                <a:cubicBezTo>
                  <a:pt x="220430" y="620770"/>
                  <a:pt x="219476" y="619494"/>
                  <a:pt x="218480" y="618324"/>
                </a:cubicBezTo>
                <a:cubicBezTo>
                  <a:pt x="214859" y="614074"/>
                  <a:pt x="210656" y="610275"/>
                  <a:pt x="206596" y="606442"/>
                </a:cubicBezTo>
                <a:lnTo>
                  <a:pt x="185394" y="597313"/>
                </a:lnTo>
                <a:lnTo>
                  <a:pt x="199224" y="599032"/>
                </a:lnTo>
                <a:lnTo>
                  <a:pt x="202028" y="599646"/>
                </a:lnTo>
                <a:cubicBezTo>
                  <a:pt x="207114" y="602508"/>
                  <a:pt x="211633" y="606686"/>
                  <a:pt x="216855" y="611521"/>
                </a:cubicBezTo>
                <a:cubicBezTo>
                  <a:pt x="221343" y="615675"/>
                  <a:pt x="224690" y="620982"/>
                  <a:pt x="228361" y="625828"/>
                </a:cubicBezTo>
                <a:cubicBezTo>
                  <a:pt x="229455" y="627267"/>
                  <a:pt x="230615" y="628641"/>
                  <a:pt x="231793" y="630001"/>
                </a:cubicBezTo>
                <a:cubicBezTo>
                  <a:pt x="226522" y="621436"/>
                  <a:pt x="220837" y="613184"/>
                  <a:pt x="214541" y="604992"/>
                </a:cubicBezTo>
                <a:cubicBezTo>
                  <a:pt x="212478" y="603306"/>
                  <a:pt x="210394" y="601691"/>
                  <a:pt x="208261" y="600155"/>
                </a:cubicBezTo>
                <a:lnTo>
                  <a:pt x="199224" y="599032"/>
                </a:lnTo>
                <a:lnTo>
                  <a:pt x="183796" y="595658"/>
                </a:lnTo>
                <a:cubicBezTo>
                  <a:pt x="183321" y="595683"/>
                  <a:pt x="183271" y="596478"/>
                  <a:pt x="183723" y="596594"/>
                </a:cubicBezTo>
                <a:lnTo>
                  <a:pt x="185394" y="597313"/>
                </a:lnTo>
                <a:lnTo>
                  <a:pt x="171217" y="595552"/>
                </a:lnTo>
                <a:cubicBezTo>
                  <a:pt x="170272" y="595966"/>
                  <a:pt x="169067" y="594796"/>
                  <a:pt x="169985" y="593985"/>
                </a:cubicBezTo>
                <a:cubicBezTo>
                  <a:pt x="174367" y="590111"/>
                  <a:pt x="179802" y="588685"/>
                  <a:pt x="185584" y="588957"/>
                </a:cubicBezTo>
                <a:close/>
                <a:moveTo>
                  <a:pt x="466467" y="578050"/>
                </a:moveTo>
                <a:cubicBezTo>
                  <a:pt x="463795" y="578480"/>
                  <a:pt x="461132" y="578951"/>
                  <a:pt x="458584" y="579911"/>
                </a:cubicBezTo>
                <a:cubicBezTo>
                  <a:pt x="451548" y="582556"/>
                  <a:pt x="443911" y="585963"/>
                  <a:pt x="438607" y="591457"/>
                </a:cubicBezTo>
                <a:cubicBezTo>
                  <a:pt x="435227" y="594960"/>
                  <a:pt x="432422" y="598940"/>
                  <a:pt x="428461" y="601788"/>
                </a:cubicBezTo>
                <a:cubicBezTo>
                  <a:pt x="427461" y="602505"/>
                  <a:pt x="426282" y="601287"/>
                  <a:pt x="426950" y="600283"/>
                </a:cubicBezTo>
                <a:cubicBezTo>
                  <a:pt x="427579" y="599332"/>
                  <a:pt x="428289" y="598358"/>
                  <a:pt x="429040" y="597378"/>
                </a:cubicBezTo>
                <a:cubicBezTo>
                  <a:pt x="431753" y="591149"/>
                  <a:pt x="426018" y="589895"/>
                  <a:pt x="425754" y="584329"/>
                </a:cubicBezTo>
                <a:cubicBezTo>
                  <a:pt x="425659" y="582360"/>
                  <a:pt x="416298" y="590953"/>
                  <a:pt x="418433" y="588528"/>
                </a:cubicBezTo>
                <a:cubicBezTo>
                  <a:pt x="416021" y="591269"/>
                  <a:pt x="413614" y="594075"/>
                  <a:pt x="411704" y="597202"/>
                </a:cubicBezTo>
                <a:cubicBezTo>
                  <a:pt x="406648" y="605480"/>
                  <a:pt x="401274" y="616193"/>
                  <a:pt x="399796" y="625865"/>
                </a:cubicBezTo>
                <a:cubicBezTo>
                  <a:pt x="399732" y="626288"/>
                  <a:pt x="399499" y="626579"/>
                  <a:pt x="399210" y="626763"/>
                </a:cubicBezTo>
                <a:cubicBezTo>
                  <a:pt x="399190" y="626850"/>
                  <a:pt x="399198" y="626951"/>
                  <a:pt x="399174" y="627037"/>
                </a:cubicBezTo>
                <a:cubicBezTo>
                  <a:pt x="398601" y="629235"/>
                  <a:pt x="395184" y="628339"/>
                  <a:pt x="395769" y="626144"/>
                </a:cubicBezTo>
                <a:cubicBezTo>
                  <a:pt x="397032" y="621423"/>
                  <a:pt x="392295" y="613707"/>
                  <a:pt x="390767" y="609354"/>
                </a:cubicBezTo>
                <a:cubicBezTo>
                  <a:pt x="388239" y="602155"/>
                  <a:pt x="382758" y="594971"/>
                  <a:pt x="374888" y="601135"/>
                </a:cubicBezTo>
                <a:cubicBezTo>
                  <a:pt x="368418" y="606204"/>
                  <a:pt x="363036" y="612693"/>
                  <a:pt x="359596" y="620213"/>
                </a:cubicBezTo>
                <a:cubicBezTo>
                  <a:pt x="356647" y="626667"/>
                  <a:pt x="356684" y="633128"/>
                  <a:pt x="354946" y="639837"/>
                </a:cubicBezTo>
                <a:cubicBezTo>
                  <a:pt x="354457" y="641723"/>
                  <a:pt x="351890" y="641003"/>
                  <a:pt x="352077" y="639158"/>
                </a:cubicBezTo>
                <a:cubicBezTo>
                  <a:pt x="352804" y="632052"/>
                  <a:pt x="352357" y="624965"/>
                  <a:pt x="350502" y="618076"/>
                </a:cubicBezTo>
                <a:cubicBezTo>
                  <a:pt x="343835" y="623435"/>
                  <a:pt x="336677" y="633116"/>
                  <a:pt x="335445" y="641159"/>
                </a:cubicBezTo>
                <a:cubicBezTo>
                  <a:pt x="334959" y="644322"/>
                  <a:pt x="334583" y="646893"/>
                  <a:pt x="332828" y="649572"/>
                </a:cubicBezTo>
                <a:cubicBezTo>
                  <a:pt x="332389" y="650241"/>
                  <a:pt x="331528" y="650342"/>
                  <a:pt x="330872" y="649950"/>
                </a:cubicBezTo>
                <a:cubicBezTo>
                  <a:pt x="327546" y="647959"/>
                  <a:pt x="327572" y="662653"/>
                  <a:pt x="327151" y="665578"/>
                </a:cubicBezTo>
                <a:cubicBezTo>
                  <a:pt x="325998" y="673586"/>
                  <a:pt x="325244" y="681671"/>
                  <a:pt x="323832" y="689638"/>
                </a:cubicBezTo>
                <a:cubicBezTo>
                  <a:pt x="321572" y="702406"/>
                  <a:pt x="318925" y="717494"/>
                  <a:pt x="312238" y="728765"/>
                </a:cubicBezTo>
                <a:cubicBezTo>
                  <a:pt x="311446" y="730100"/>
                  <a:pt x="309197" y="729389"/>
                  <a:pt x="309344" y="727817"/>
                </a:cubicBezTo>
                <a:cubicBezTo>
                  <a:pt x="310274" y="718050"/>
                  <a:pt x="311814" y="708132"/>
                  <a:pt x="311389" y="698288"/>
                </a:cubicBezTo>
                <a:cubicBezTo>
                  <a:pt x="310924" y="687563"/>
                  <a:pt x="307534" y="677953"/>
                  <a:pt x="304060" y="667889"/>
                </a:cubicBezTo>
                <a:cubicBezTo>
                  <a:pt x="303970" y="667627"/>
                  <a:pt x="299459" y="652269"/>
                  <a:pt x="296876" y="654923"/>
                </a:cubicBezTo>
                <a:cubicBezTo>
                  <a:pt x="292922" y="658985"/>
                  <a:pt x="290852" y="663726"/>
                  <a:pt x="289506" y="669213"/>
                </a:cubicBezTo>
                <a:cubicBezTo>
                  <a:pt x="288500" y="673318"/>
                  <a:pt x="287569" y="676681"/>
                  <a:pt x="284970" y="680002"/>
                </a:cubicBezTo>
                <a:cubicBezTo>
                  <a:pt x="280334" y="685923"/>
                  <a:pt x="280046" y="691928"/>
                  <a:pt x="279935" y="698886"/>
                </a:cubicBezTo>
                <a:cubicBezTo>
                  <a:pt x="279609" y="719202"/>
                  <a:pt x="279394" y="739583"/>
                  <a:pt x="279658" y="759908"/>
                </a:cubicBezTo>
                <a:cubicBezTo>
                  <a:pt x="279750" y="766982"/>
                  <a:pt x="279726" y="774712"/>
                  <a:pt x="278879" y="782300"/>
                </a:cubicBezTo>
                <a:cubicBezTo>
                  <a:pt x="280214" y="779748"/>
                  <a:pt x="281613" y="777224"/>
                  <a:pt x="283041" y="774712"/>
                </a:cubicBezTo>
                <a:lnTo>
                  <a:pt x="283042" y="774708"/>
                </a:lnTo>
                <a:cubicBezTo>
                  <a:pt x="283614" y="767844"/>
                  <a:pt x="284058" y="761058"/>
                  <a:pt x="283860" y="754088"/>
                </a:cubicBezTo>
                <a:cubicBezTo>
                  <a:pt x="283668" y="747387"/>
                  <a:pt x="282170" y="738972"/>
                  <a:pt x="284441" y="732572"/>
                </a:cubicBezTo>
                <a:cubicBezTo>
                  <a:pt x="284652" y="731983"/>
                  <a:pt x="285636" y="731731"/>
                  <a:pt x="285817" y="732511"/>
                </a:cubicBezTo>
                <a:cubicBezTo>
                  <a:pt x="287675" y="740489"/>
                  <a:pt x="286600" y="750399"/>
                  <a:pt x="286602" y="758651"/>
                </a:cubicBezTo>
                <a:cubicBezTo>
                  <a:pt x="286605" y="762136"/>
                  <a:pt x="286569" y="765653"/>
                  <a:pt x="286274" y="769130"/>
                </a:cubicBezTo>
                <a:cubicBezTo>
                  <a:pt x="286298" y="769092"/>
                  <a:pt x="286317" y="769054"/>
                  <a:pt x="286340" y="769019"/>
                </a:cubicBezTo>
                <a:cubicBezTo>
                  <a:pt x="288365" y="757346"/>
                  <a:pt x="290565" y="745701"/>
                  <a:pt x="291081" y="733754"/>
                </a:cubicBezTo>
                <a:cubicBezTo>
                  <a:pt x="291750" y="718307"/>
                  <a:pt x="287367" y="702069"/>
                  <a:pt x="289607" y="686858"/>
                </a:cubicBezTo>
                <a:cubicBezTo>
                  <a:pt x="289707" y="686178"/>
                  <a:pt x="290854" y="686036"/>
                  <a:pt x="291007" y="686763"/>
                </a:cubicBezTo>
                <a:cubicBezTo>
                  <a:pt x="294055" y="701122"/>
                  <a:pt x="295254" y="718076"/>
                  <a:pt x="294285" y="733076"/>
                </a:cubicBezTo>
                <a:cubicBezTo>
                  <a:pt x="294946" y="728294"/>
                  <a:pt x="295606" y="723509"/>
                  <a:pt x="296160" y="718686"/>
                </a:cubicBezTo>
                <a:cubicBezTo>
                  <a:pt x="297226" y="709412"/>
                  <a:pt x="299652" y="700330"/>
                  <a:pt x="300418" y="691077"/>
                </a:cubicBezTo>
                <a:cubicBezTo>
                  <a:pt x="300514" y="689918"/>
                  <a:pt x="301941" y="689672"/>
                  <a:pt x="302524" y="690626"/>
                </a:cubicBezTo>
                <a:cubicBezTo>
                  <a:pt x="304136" y="693272"/>
                  <a:pt x="302580" y="697155"/>
                  <a:pt x="301898" y="699906"/>
                </a:cubicBezTo>
                <a:cubicBezTo>
                  <a:pt x="300563" y="705303"/>
                  <a:pt x="299641" y="710530"/>
                  <a:pt x="298944" y="716060"/>
                </a:cubicBezTo>
                <a:cubicBezTo>
                  <a:pt x="297272" y="729317"/>
                  <a:pt x="295087" y="743166"/>
                  <a:pt x="292293" y="756332"/>
                </a:cubicBezTo>
                <a:cubicBezTo>
                  <a:pt x="292166" y="757544"/>
                  <a:pt x="292047" y="758756"/>
                  <a:pt x="291899" y="759968"/>
                </a:cubicBezTo>
                <a:cubicBezTo>
                  <a:pt x="292034" y="759754"/>
                  <a:pt x="292183" y="759546"/>
                  <a:pt x="292320" y="759331"/>
                </a:cubicBezTo>
                <a:cubicBezTo>
                  <a:pt x="294138" y="754139"/>
                  <a:pt x="297376" y="749199"/>
                  <a:pt x="298717" y="743998"/>
                </a:cubicBezTo>
                <a:cubicBezTo>
                  <a:pt x="300373" y="737585"/>
                  <a:pt x="299364" y="730250"/>
                  <a:pt x="302543" y="724340"/>
                </a:cubicBezTo>
                <a:cubicBezTo>
                  <a:pt x="302875" y="723722"/>
                  <a:pt x="303785" y="724073"/>
                  <a:pt x="303788" y="724716"/>
                </a:cubicBezTo>
                <a:cubicBezTo>
                  <a:pt x="303814" y="732304"/>
                  <a:pt x="302756" y="739569"/>
                  <a:pt x="300850" y="746615"/>
                </a:cubicBezTo>
                <a:cubicBezTo>
                  <a:pt x="308058" y="736274"/>
                  <a:pt x="315676" y="726270"/>
                  <a:pt x="323422" y="716676"/>
                </a:cubicBezTo>
                <a:cubicBezTo>
                  <a:pt x="325624" y="709099"/>
                  <a:pt x="328548" y="701698"/>
                  <a:pt x="330074" y="693922"/>
                </a:cubicBezTo>
                <a:cubicBezTo>
                  <a:pt x="332024" y="683987"/>
                  <a:pt x="335975" y="671232"/>
                  <a:pt x="334810" y="661060"/>
                </a:cubicBezTo>
                <a:cubicBezTo>
                  <a:pt x="334744" y="660478"/>
                  <a:pt x="335537" y="660309"/>
                  <a:pt x="335833" y="660738"/>
                </a:cubicBezTo>
                <a:cubicBezTo>
                  <a:pt x="339983" y="666714"/>
                  <a:pt x="335911" y="679414"/>
                  <a:pt x="334374" y="686707"/>
                </a:cubicBezTo>
                <a:cubicBezTo>
                  <a:pt x="337290" y="679825"/>
                  <a:pt x="340754" y="673198"/>
                  <a:pt x="344308" y="667244"/>
                </a:cubicBezTo>
                <a:cubicBezTo>
                  <a:pt x="344652" y="666670"/>
                  <a:pt x="345683" y="666722"/>
                  <a:pt x="345694" y="667518"/>
                </a:cubicBezTo>
                <a:cubicBezTo>
                  <a:pt x="345793" y="674169"/>
                  <a:pt x="341079" y="680191"/>
                  <a:pt x="338187" y="685916"/>
                </a:cubicBezTo>
                <a:cubicBezTo>
                  <a:pt x="334478" y="693250"/>
                  <a:pt x="331765" y="700922"/>
                  <a:pt x="329107" y="708661"/>
                </a:cubicBezTo>
                <a:cubicBezTo>
                  <a:pt x="328951" y="709177"/>
                  <a:pt x="328835" y="709706"/>
                  <a:pt x="328676" y="710222"/>
                </a:cubicBezTo>
                <a:cubicBezTo>
                  <a:pt x="329109" y="709699"/>
                  <a:pt x="329537" y="709189"/>
                  <a:pt x="329970" y="708668"/>
                </a:cubicBezTo>
                <a:cubicBezTo>
                  <a:pt x="331135" y="705678"/>
                  <a:pt x="333030" y="702628"/>
                  <a:pt x="334205" y="700101"/>
                </a:cubicBezTo>
                <a:cubicBezTo>
                  <a:pt x="336491" y="695197"/>
                  <a:pt x="338998" y="690544"/>
                  <a:pt x="342191" y="686177"/>
                </a:cubicBezTo>
                <a:cubicBezTo>
                  <a:pt x="343119" y="684911"/>
                  <a:pt x="345141" y="686529"/>
                  <a:pt x="344101" y="687695"/>
                </a:cubicBezTo>
                <a:cubicBezTo>
                  <a:pt x="340563" y="691663"/>
                  <a:pt x="338354" y="696439"/>
                  <a:pt x="336184" y="701238"/>
                </a:cubicBezTo>
                <a:cubicBezTo>
                  <a:pt x="345015" y="690793"/>
                  <a:pt x="354678" y="679708"/>
                  <a:pt x="365116" y="668977"/>
                </a:cubicBezTo>
                <a:cubicBezTo>
                  <a:pt x="367814" y="663240"/>
                  <a:pt x="371404" y="657914"/>
                  <a:pt x="372812" y="651608"/>
                </a:cubicBezTo>
                <a:cubicBezTo>
                  <a:pt x="374718" y="643076"/>
                  <a:pt x="373829" y="633328"/>
                  <a:pt x="377036" y="625250"/>
                </a:cubicBezTo>
                <a:cubicBezTo>
                  <a:pt x="377325" y="624521"/>
                  <a:pt x="378351" y="624794"/>
                  <a:pt x="378454" y="625493"/>
                </a:cubicBezTo>
                <a:cubicBezTo>
                  <a:pt x="379672" y="633760"/>
                  <a:pt x="378312" y="644429"/>
                  <a:pt x="375929" y="652424"/>
                </a:cubicBezTo>
                <a:cubicBezTo>
                  <a:pt x="374853" y="656035"/>
                  <a:pt x="373302" y="659344"/>
                  <a:pt x="371533" y="662533"/>
                </a:cubicBezTo>
                <a:cubicBezTo>
                  <a:pt x="390090" y="644336"/>
                  <a:pt x="410882" y="627883"/>
                  <a:pt x="433561" y="618561"/>
                </a:cubicBezTo>
                <a:cubicBezTo>
                  <a:pt x="435457" y="616711"/>
                  <a:pt x="437392" y="614889"/>
                  <a:pt x="439115" y="612864"/>
                </a:cubicBezTo>
                <a:cubicBezTo>
                  <a:pt x="444001" y="607121"/>
                  <a:pt x="446819" y="600761"/>
                  <a:pt x="450561" y="594236"/>
                </a:cubicBezTo>
                <a:cubicBezTo>
                  <a:pt x="450898" y="593643"/>
                  <a:pt x="451789" y="593999"/>
                  <a:pt x="451770" y="594634"/>
                </a:cubicBezTo>
                <a:cubicBezTo>
                  <a:pt x="451569" y="601474"/>
                  <a:pt x="447599" y="609002"/>
                  <a:pt x="442258" y="615008"/>
                </a:cubicBezTo>
                <a:cubicBezTo>
                  <a:pt x="446523" y="612417"/>
                  <a:pt x="450616" y="609163"/>
                  <a:pt x="455087" y="606880"/>
                </a:cubicBezTo>
                <a:cubicBezTo>
                  <a:pt x="458492" y="604467"/>
                  <a:pt x="462118" y="602457"/>
                  <a:pt x="465706" y="601299"/>
                </a:cubicBezTo>
                <a:cubicBezTo>
                  <a:pt x="466139" y="601159"/>
                  <a:pt x="466551" y="601706"/>
                  <a:pt x="466299" y="602086"/>
                </a:cubicBezTo>
                <a:cubicBezTo>
                  <a:pt x="464476" y="604819"/>
                  <a:pt x="461942" y="607211"/>
                  <a:pt x="459098" y="609328"/>
                </a:cubicBezTo>
                <a:cubicBezTo>
                  <a:pt x="455763" y="613584"/>
                  <a:pt x="451489" y="616566"/>
                  <a:pt x="446788" y="618848"/>
                </a:cubicBezTo>
                <a:cubicBezTo>
                  <a:pt x="448397" y="618583"/>
                  <a:pt x="450226" y="618232"/>
                  <a:pt x="451499" y="618771"/>
                </a:cubicBezTo>
                <a:cubicBezTo>
                  <a:pt x="452311" y="619115"/>
                  <a:pt x="452588" y="619898"/>
                  <a:pt x="452192" y="620680"/>
                </a:cubicBezTo>
                <a:cubicBezTo>
                  <a:pt x="451090" y="622868"/>
                  <a:pt x="447368" y="622672"/>
                  <a:pt x="445287" y="622597"/>
                </a:cubicBezTo>
                <a:cubicBezTo>
                  <a:pt x="443257" y="622524"/>
                  <a:pt x="441232" y="622392"/>
                  <a:pt x="439295" y="621880"/>
                </a:cubicBezTo>
                <a:cubicBezTo>
                  <a:pt x="439255" y="621893"/>
                  <a:pt x="439215" y="621909"/>
                  <a:pt x="439176" y="621922"/>
                </a:cubicBezTo>
                <a:cubicBezTo>
                  <a:pt x="432079" y="625956"/>
                  <a:pt x="425198" y="630248"/>
                  <a:pt x="418488" y="634746"/>
                </a:cubicBezTo>
                <a:cubicBezTo>
                  <a:pt x="419227" y="634564"/>
                  <a:pt x="419943" y="634395"/>
                  <a:pt x="420593" y="634259"/>
                </a:cubicBezTo>
                <a:cubicBezTo>
                  <a:pt x="423993" y="633528"/>
                  <a:pt x="428188" y="632887"/>
                  <a:pt x="430869" y="635646"/>
                </a:cubicBezTo>
                <a:cubicBezTo>
                  <a:pt x="431573" y="636369"/>
                  <a:pt x="430626" y="637338"/>
                  <a:pt x="429824" y="637101"/>
                </a:cubicBezTo>
                <a:cubicBezTo>
                  <a:pt x="426053" y="635966"/>
                  <a:pt x="422563" y="636920"/>
                  <a:pt x="418956" y="638140"/>
                </a:cubicBezTo>
                <a:cubicBezTo>
                  <a:pt x="416367" y="639017"/>
                  <a:pt x="412917" y="640880"/>
                  <a:pt x="409983" y="640623"/>
                </a:cubicBezTo>
                <a:cubicBezTo>
                  <a:pt x="407150" y="642647"/>
                  <a:pt x="404344" y="644705"/>
                  <a:pt x="401577" y="646813"/>
                </a:cubicBezTo>
                <a:cubicBezTo>
                  <a:pt x="406236" y="645220"/>
                  <a:pt x="411672" y="643806"/>
                  <a:pt x="416189" y="646000"/>
                </a:cubicBezTo>
                <a:cubicBezTo>
                  <a:pt x="416970" y="646378"/>
                  <a:pt x="416539" y="647557"/>
                  <a:pt x="415755" y="647544"/>
                </a:cubicBezTo>
                <a:cubicBezTo>
                  <a:pt x="410005" y="647455"/>
                  <a:pt x="404719" y="648637"/>
                  <a:pt x="399436" y="650932"/>
                </a:cubicBezTo>
                <a:cubicBezTo>
                  <a:pt x="396357" y="652269"/>
                  <a:pt x="393344" y="654150"/>
                  <a:pt x="390266" y="655795"/>
                </a:cubicBezTo>
                <a:cubicBezTo>
                  <a:pt x="385645" y="659635"/>
                  <a:pt x="381111" y="663583"/>
                  <a:pt x="376686" y="667663"/>
                </a:cubicBezTo>
                <a:cubicBezTo>
                  <a:pt x="377704" y="667246"/>
                  <a:pt x="378719" y="666832"/>
                  <a:pt x="379718" y="666406"/>
                </a:cubicBezTo>
                <a:cubicBezTo>
                  <a:pt x="386873" y="663348"/>
                  <a:pt x="394014" y="659822"/>
                  <a:pt x="401467" y="657571"/>
                </a:cubicBezTo>
                <a:cubicBezTo>
                  <a:pt x="402077" y="657386"/>
                  <a:pt x="402507" y="658320"/>
                  <a:pt x="402014" y="658692"/>
                </a:cubicBezTo>
                <a:cubicBezTo>
                  <a:pt x="395847" y="663342"/>
                  <a:pt x="388326" y="666156"/>
                  <a:pt x="381267" y="669194"/>
                </a:cubicBezTo>
                <a:cubicBezTo>
                  <a:pt x="377387" y="670865"/>
                  <a:pt x="373545" y="672932"/>
                  <a:pt x="369557" y="674440"/>
                </a:cubicBezTo>
                <a:cubicBezTo>
                  <a:pt x="369300" y="674693"/>
                  <a:pt x="369028" y="674935"/>
                  <a:pt x="368769" y="675189"/>
                </a:cubicBezTo>
                <a:cubicBezTo>
                  <a:pt x="377651" y="670592"/>
                  <a:pt x="387432" y="667341"/>
                  <a:pt x="396291" y="664843"/>
                </a:cubicBezTo>
                <a:cubicBezTo>
                  <a:pt x="400590" y="663628"/>
                  <a:pt x="405849" y="661798"/>
                  <a:pt x="411202" y="660547"/>
                </a:cubicBezTo>
                <a:cubicBezTo>
                  <a:pt x="415486" y="658368"/>
                  <a:pt x="419545" y="655781"/>
                  <a:pt x="423700" y="653176"/>
                </a:cubicBezTo>
                <a:cubicBezTo>
                  <a:pt x="430849" y="648696"/>
                  <a:pt x="439665" y="646932"/>
                  <a:pt x="447884" y="645476"/>
                </a:cubicBezTo>
                <a:cubicBezTo>
                  <a:pt x="451305" y="644871"/>
                  <a:pt x="456493" y="645158"/>
                  <a:pt x="461378" y="644802"/>
                </a:cubicBezTo>
                <a:lnTo>
                  <a:pt x="468993" y="641840"/>
                </a:lnTo>
                <a:lnTo>
                  <a:pt x="463573" y="643080"/>
                </a:lnTo>
                <a:cubicBezTo>
                  <a:pt x="460717" y="642669"/>
                  <a:pt x="457730" y="641723"/>
                  <a:pt x="456077" y="641402"/>
                </a:cubicBezTo>
                <a:cubicBezTo>
                  <a:pt x="449272" y="640075"/>
                  <a:pt x="443973" y="639980"/>
                  <a:pt x="437230" y="641283"/>
                </a:cubicBezTo>
                <a:cubicBezTo>
                  <a:pt x="436689" y="641387"/>
                  <a:pt x="436331" y="640811"/>
                  <a:pt x="436685" y="640379"/>
                </a:cubicBezTo>
                <a:cubicBezTo>
                  <a:pt x="440097" y="636184"/>
                  <a:pt x="446577" y="636536"/>
                  <a:pt x="451451" y="637199"/>
                </a:cubicBezTo>
                <a:cubicBezTo>
                  <a:pt x="455271" y="637718"/>
                  <a:pt x="459016" y="638704"/>
                  <a:pt x="462839" y="639230"/>
                </a:cubicBezTo>
                <a:cubicBezTo>
                  <a:pt x="465219" y="639556"/>
                  <a:pt x="468521" y="638873"/>
                  <a:pt x="470219" y="640813"/>
                </a:cubicBezTo>
                <a:lnTo>
                  <a:pt x="470218" y="640814"/>
                </a:lnTo>
                <a:lnTo>
                  <a:pt x="470261" y="641347"/>
                </a:lnTo>
                <a:lnTo>
                  <a:pt x="473056" y="640260"/>
                </a:lnTo>
                <a:cubicBezTo>
                  <a:pt x="478805" y="631968"/>
                  <a:pt x="468112" y="623386"/>
                  <a:pt x="460967" y="621913"/>
                </a:cubicBezTo>
                <a:cubicBezTo>
                  <a:pt x="459682" y="621648"/>
                  <a:pt x="459628" y="620057"/>
                  <a:pt x="460314" y="619241"/>
                </a:cubicBezTo>
                <a:cubicBezTo>
                  <a:pt x="466154" y="612294"/>
                  <a:pt x="474355" y="612553"/>
                  <a:pt x="482309" y="609586"/>
                </a:cubicBezTo>
                <a:cubicBezTo>
                  <a:pt x="486829" y="607900"/>
                  <a:pt x="492967" y="599246"/>
                  <a:pt x="485654" y="597630"/>
                </a:cubicBezTo>
                <a:cubicBezTo>
                  <a:pt x="483359" y="597123"/>
                  <a:pt x="480975" y="596673"/>
                  <a:pt x="478773" y="595813"/>
                </a:cubicBezTo>
                <a:cubicBezTo>
                  <a:pt x="475469" y="594519"/>
                  <a:pt x="472419" y="592587"/>
                  <a:pt x="468793" y="592381"/>
                </a:cubicBezTo>
                <a:cubicBezTo>
                  <a:pt x="467586" y="592311"/>
                  <a:pt x="466787" y="590645"/>
                  <a:pt x="467601" y="589698"/>
                </a:cubicBezTo>
                <a:cubicBezTo>
                  <a:pt x="469923" y="587005"/>
                  <a:pt x="473067" y="585386"/>
                  <a:pt x="475545" y="582892"/>
                </a:cubicBezTo>
                <a:cubicBezTo>
                  <a:pt x="480447" y="577967"/>
                  <a:pt x="467201" y="577933"/>
                  <a:pt x="466467" y="578050"/>
                </a:cubicBezTo>
                <a:close/>
                <a:moveTo>
                  <a:pt x="375763" y="575546"/>
                </a:moveTo>
                <a:lnTo>
                  <a:pt x="344593" y="580198"/>
                </a:lnTo>
                <a:lnTo>
                  <a:pt x="353177" y="576711"/>
                </a:lnTo>
                <a:close/>
                <a:moveTo>
                  <a:pt x="177079" y="571231"/>
                </a:moveTo>
                <a:cubicBezTo>
                  <a:pt x="176534" y="571264"/>
                  <a:pt x="161389" y="572985"/>
                  <a:pt x="162367" y="574395"/>
                </a:cubicBezTo>
                <a:lnTo>
                  <a:pt x="162366" y="574396"/>
                </a:lnTo>
                <a:cubicBezTo>
                  <a:pt x="162883" y="575143"/>
                  <a:pt x="162792" y="576180"/>
                  <a:pt x="162045" y="576737"/>
                </a:cubicBezTo>
                <a:cubicBezTo>
                  <a:pt x="159205" y="578854"/>
                  <a:pt x="155951" y="580486"/>
                  <a:pt x="153217" y="582727"/>
                </a:cubicBezTo>
                <a:cubicBezTo>
                  <a:pt x="152881" y="583003"/>
                  <a:pt x="151668" y="584277"/>
                  <a:pt x="150592" y="585748"/>
                </a:cubicBezTo>
                <a:cubicBezTo>
                  <a:pt x="160427" y="580069"/>
                  <a:pt x="175957" y="582965"/>
                  <a:pt x="185625" y="585816"/>
                </a:cubicBezTo>
                <a:cubicBezTo>
                  <a:pt x="192043" y="587709"/>
                  <a:pt x="199042" y="590299"/>
                  <a:pt x="205568" y="593770"/>
                </a:cubicBezTo>
                <a:cubicBezTo>
                  <a:pt x="205526" y="593719"/>
                  <a:pt x="205487" y="593669"/>
                  <a:pt x="205445" y="593618"/>
                </a:cubicBezTo>
                <a:cubicBezTo>
                  <a:pt x="199317" y="586252"/>
                  <a:pt x="192926" y="579556"/>
                  <a:pt x="186354" y="573188"/>
                </a:cubicBezTo>
                <a:cubicBezTo>
                  <a:pt x="183397" y="571889"/>
                  <a:pt x="180296" y="571049"/>
                  <a:pt x="177079" y="571231"/>
                </a:cubicBezTo>
                <a:close/>
                <a:moveTo>
                  <a:pt x="213075" y="545890"/>
                </a:moveTo>
                <a:cubicBezTo>
                  <a:pt x="214074" y="548227"/>
                  <a:pt x="214355" y="550904"/>
                  <a:pt x="213963" y="553372"/>
                </a:cubicBezTo>
                <a:cubicBezTo>
                  <a:pt x="213848" y="554113"/>
                  <a:pt x="212826" y="554504"/>
                  <a:pt x="212431" y="553708"/>
                </a:cubicBezTo>
                <a:cubicBezTo>
                  <a:pt x="211343" y="551507"/>
                  <a:pt x="210587" y="549088"/>
                  <a:pt x="210166" y="546656"/>
                </a:cubicBezTo>
                <a:cubicBezTo>
                  <a:pt x="209866" y="544925"/>
                  <a:pt x="212407" y="544333"/>
                  <a:pt x="213075" y="545890"/>
                </a:cubicBezTo>
                <a:close/>
                <a:moveTo>
                  <a:pt x="203316" y="528849"/>
                </a:moveTo>
                <a:cubicBezTo>
                  <a:pt x="205171" y="530670"/>
                  <a:pt x="204107" y="533494"/>
                  <a:pt x="204799" y="535789"/>
                </a:cubicBezTo>
                <a:cubicBezTo>
                  <a:pt x="205275" y="537374"/>
                  <a:pt x="202916" y="538210"/>
                  <a:pt x="202155" y="536800"/>
                </a:cubicBezTo>
                <a:cubicBezTo>
                  <a:pt x="200994" y="534646"/>
                  <a:pt x="200481" y="530776"/>
                  <a:pt x="202307" y="528901"/>
                </a:cubicBezTo>
                <a:cubicBezTo>
                  <a:pt x="202567" y="528632"/>
                  <a:pt x="203030" y="528565"/>
                  <a:pt x="203316" y="528849"/>
                </a:cubicBezTo>
                <a:close/>
                <a:moveTo>
                  <a:pt x="116938" y="527734"/>
                </a:moveTo>
                <a:cubicBezTo>
                  <a:pt x="107729" y="527519"/>
                  <a:pt x="96028" y="527400"/>
                  <a:pt x="87070" y="530139"/>
                </a:cubicBezTo>
                <a:cubicBezTo>
                  <a:pt x="87022" y="530256"/>
                  <a:pt x="86993" y="530374"/>
                  <a:pt x="86908" y="530487"/>
                </a:cubicBezTo>
                <a:cubicBezTo>
                  <a:pt x="84386" y="533879"/>
                  <a:pt x="97496" y="535736"/>
                  <a:pt x="99332" y="536131"/>
                </a:cubicBezTo>
                <a:lnTo>
                  <a:pt x="99333" y="536131"/>
                </a:lnTo>
                <a:cubicBezTo>
                  <a:pt x="106124" y="537592"/>
                  <a:pt x="112843" y="538626"/>
                  <a:pt x="119783" y="537775"/>
                </a:cubicBezTo>
                <a:cubicBezTo>
                  <a:pt x="124392" y="537210"/>
                  <a:pt x="130256" y="535807"/>
                  <a:pt x="134814" y="537553"/>
                </a:cubicBezTo>
                <a:cubicBezTo>
                  <a:pt x="138991" y="539154"/>
                  <a:pt x="142649" y="541590"/>
                  <a:pt x="146579" y="543711"/>
                </a:cubicBezTo>
                <a:cubicBezTo>
                  <a:pt x="147590" y="544257"/>
                  <a:pt x="147040" y="545867"/>
                  <a:pt x="145903" y="545607"/>
                </a:cubicBezTo>
                <a:cubicBezTo>
                  <a:pt x="142249" y="544776"/>
                  <a:pt x="139578" y="542658"/>
                  <a:pt x="136135" y="541326"/>
                </a:cubicBezTo>
                <a:cubicBezTo>
                  <a:pt x="133340" y="540245"/>
                  <a:pt x="130746" y="539971"/>
                  <a:pt x="128157" y="540032"/>
                </a:cubicBezTo>
                <a:cubicBezTo>
                  <a:pt x="124517" y="542649"/>
                  <a:pt x="105426" y="550830"/>
                  <a:pt x="112732" y="554595"/>
                </a:cubicBezTo>
                <a:cubicBezTo>
                  <a:pt x="113573" y="555029"/>
                  <a:pt x="113639" y="556249"/>
                  <a:pt x="113015" y="556871"/>
                </a:cubicBezTo>
                <a:cubicBezTo>
                  <a:pt x="110095" y="559775"/>
                  <a:pt x="106178" y="563670"/>
                  <a:pt x="105445" y="567966"/>
                </a:cubicBezTo>
                <a:cubicBezTo>
                  <a:pt x="103695" y="578198"/>
                  <a:pt x="117206" y="576812"/>
                  <a:pt x="122470" y="574836"/>
                </a:cubicBezTo>
                <a:cubicBezTo>
                  <a:pt x="129805" y="572085"/>
                  <a:pt x="136624" y="568219"/>
                  <a:pt x="144222" y="566131"/>
                </a:cubicBezTo>
                <a:cubicBezTo>
                  <a:pt x="156053" y="562881"/>
                  <a:pt x="167264" y="562599"/>
                  <a:pt x="178453" y="565754"/>
                </a:cubicBezTo>
                <a:cubicBezTo>
                  <a:pt x="175870" y="563407"/>
                  <a:pt x="173244" y="561117"/>
                  <a:pt x="170608" y="558834"/>
                </a:cubicBezTo>
                <a:cubicBezTo>
                  <a:pt x="165437" y="557357"/>
                  <a:pt x="160330" y="555948"/>
                  <a:pt x="154987" y="555495"/>
                </a:cubicBezTo>
                <a:cubicBezTo>
                  <a:pt x="152079" y="555721"/>
                  <a:pt x="149195" y="555869"/>
                  <a:pt x="146436" y="555724"/>
                </a:cubicBezTo>
                <a:cubicBezTo>
                  <a:pt x="146421" y="555725"/>
                  <a:pt x="146407" y="555722"/>
                  <a:pt x="146392" y="555721"/>
                </a:cubicBezTo>
                <a:cubicBezTo>
                  <a:pt x="134933" y="557395"/>
                  <a:pt x="126719" y="563609"/>
                  <a:pt x="116244" y="567412"/>
                </a:cubicBezTo>
                <a:cubicBezTo>
                  <a:pt x="115588" y="567651"/>
                  <a:pt x="114711" y="566895"/>
                  <a:pt x="115265" y="566245"/>
                </a:cubicBezTo>
                <a:cubicBezTo>
                  <a:pt x="119979" y="560711"/>
                  <a:pt x="128763" y="556702"/>
                  <a:pt x="136772" y="554525"/>
                </a:cubicBezTo>
                <a:cubicBezTo>
                  <a:pt x="132750" y="553813"/>
                  <a:pt x="128744" y="552921"/>
                  <a:pt x="124861" y="552084"/>
                </a:cubicBezTo>
                <a:cubicBezTo>
                  <a:pt x="123545" y="551799"/>
                  <a:pt x="123709" y="549855"/>
                  <a:pt x="125027" y="549760"/>
                </a:cubicBezTo>
                <a:cubicBezTo>
                  <a:pt x="131504" y="549287"/>
                  <a:pt x="137668" y="552338"/>
                  <a:pt x="144080" y="553007"/>
                </a:cubicBezTo>
                <a:cubicBezTo>
                  <a:pt x="147786" y="552500"/>
                  <a:pt x="151570" y="552421"/>
                  <a:pt x="155349" y="552700"/>
                </a:cubicBezTo>
                <a:cubicBezTo>
                  <a:pt x="157952" y="552524"/>
                  <a:pt x="160556" y="552409"/>
                  <a:pt x="163135" y="552508"/>
                </a:cubicBezTo>
                <a:cubicBezTo>
                  <a:pt x="155745" y="546314"/>
                  <a:pt x="148192" y="540194"/>
                  <a:pt x="140456" y="533914"/>
                </a:cubicBezTo>
                <a:cubicBezTo>
                  <a:pt x="133008" y="530414"/>
                  <a:pt x="124462" y="527915"/>
                  <a:pt x="116938" y="527734"/>
                </a:cubicBezTo>
                <a:close/>
                <a:moveTo>
                  <a:pt x="208873" y="516666"/>
                </a:moveTo>
                <a:cubicBezTo>
                  <a:pt x="197978" y="508551"/>
                  <a:pt x="195041" y="539905"/>
                  <a:pt x="196523" y="545920"/>
                </a:cubicBezTo>
                <a:cubicBezTo>
                  <a:pt x="197004" y="547878"/>
                  <a:pt x="195917" y="546499"/>
                  <a:pt x="198534" y="547660"/>
                </a:cubicBezTo>
                <a:cubicBezTo>
                  <a:pt x="199586" y="548126"/>
                  <a:pt x="200622" y="549466"/>
                  <a:pt x="201178" y="550447"/>
                </a:cubicBezTo>
                <a:cubicBezTo>
                  <a:pt x="207037" y="560772"/>
                  <a:pt x="207927" y="573208"/>
                  <a:pt x="210515" y="584582"/>
                </a:cubicBezTo>
                <a:cubicBezTo>
                  <a:pt x="210886" y="584964"/>
                  <a:pt x="211241" y="585346"/>
                  <a:pt x="211611" y="585729"/>
                </a:cubicBezTo>
                <a:cubicBezTo>
                  <a:pt x="211026" y="583651"/>
                  <a:pt x="210475" y="581613"/>
                  <a:pt x="209983" y="579696"/>
                </a:cubicBezTo>
                <a:cubicBezTo>
                  <a:pt x="207019" y="568160"/>
                  <a:pt x="206053" y="556258"/>
                  <a:pt x="204561" y="544474"/>
                </a:cubicBezTo>
                <a:cubicBezTo>
                  <a:pt x="204475" y="543806"/>
                  <a:pt x="205481" y="543535"/>
                  <a:pt x="205712" y="544182"/>
                </a:cubicBezTo>
                <a:cubicBezTo>
                  <a:pt x="209678" y="555397"/>
                  <a:pt x="209919" y="567427"/>
                  <a:pt x="213491" y="578741"/>
                </a:cubicBezTo>
                <a:cubicBezTo>
                  <a:pt x="215127" y="583927"/>
                  <a:pt x="217713" y="589294"/>
                  <a:pt x="219996" y="594718"/>
                </a:cubicBezTo>
                <a:lnTo>
                  <a:pt x="219998" y="594717"/>
                </a:lnTo>
                <a:cubicBezTo>
                  <a:pt x="220480" y="595256"/>
                  <a:pt x="220988" y="595795"/>
                  <a:pt x="221462" y="596332"/>
                </a:cubicBezTo>
                <a:cubicBezTo>
                  <a:pt x="222074" y="597032"/>
                  <a:pt x="222730" y="597775"/>
                  <a:pt x="223370" y="598499"/>
                </a:cubicBezTo>
                <a:cubicBezTo>
                  <a:pt x="218607" y="585130"/>
                  <a:pt x="215201" y="571183"/>
                  <a:pt x="212928" y="557400"/>
                </a:cubicBezTo>
                <a:cubicBezTo>
                  <a:pt x="212753" y="556344"/>
                  <a:pt x="214289" y="556026"/>
                  <a:pt x="214799" y="556825"/>
                </a:cubicBezTo>
                <a:cubicBezTo>
                  <a:pt x="217707" y="561398"/>
                  <a:pt x="217832" y="566583"/>
                  <a:pt x="219306" y="571721"/>
                </a:cubicBezTo>
                <a:cubicBezTo>
                  <a:pt x="221374" y="578936"/>
                  <a:pt x="223519" y="586132"/>
                  <a:pt x="226285" y="593117"/>
                </a:cubicBezTo>
                <a:cubicBezTo>
                  <a:pt x="226448" y="593524"/>
                  <a:pt x="226625" y="593942"/>
                  <a:pt x="226791" y="594354"/>
                </a:cubicBezTo>
                <a:cubicBezTo>
                  <a:pt x="226417" y="592443"/>
                  <a:pt x="226055" y="590554"/>
                  <a:pt x="225688" y="588758"/>
                </a:cubicBezTo>
                <a:cubicBezTo>
                  <a:pt x="223645" y="578815"/>
                  <a:pt x="220966" y="568386"/>
                  <a:pt x="221098" y="558210"/>
                </a:cubicBezTo>
                <a:cubicBezTo>
                  <a:pt x="221112" y="557243"/>
                  <a:pt x="222452" y="556774"/>
                  <a:pt x="222833" y="557804"/>
                </a:cubicBezTo>
                <a:cubicBezTo>
                  <a:pt x="226364" y="567316"/>
                  <a:pt x="227224" y="577811"/>
                  <a:pt x="229369" y="587697"/>
                </a:cubicBezTo>
                <a:cubicBezTo>
                  <a:pt x="230201" y="591536"/>
                  <a:pt x="231369" y="595435"/>
                  <a:pt x="232514" y="599359"/>
                </a:cubicBezTo>
                <a:cubicBezTo>
                  <a:pt x="230363" y="587228"/>
                  <a:pt x="229993" y="574496"/>
                  <a:pt x="227820" y="562003"/>
                </a:cubicBezTo>
                <a:cubicBezTo>
                  <a:pt x="226972" y="557120"/>
                  <a:pt x="226446" y="553141"/>
                  <a:pt x="221908" y="550348"/>
                </a:cubicBezTo>
                <a:cubicBezTo>
                  <a:pt x="220527" y="549497"/>
                  <a:pt x="219763" y="548282"/>
                  <a:pt x="219848" y="546656"/>
                </a:cubicBezTo>
                <a:cubicBezTo>
                  <a:pt x="220443" y="535432"/>
                  <a:pt x="218626" y="523932"/>
                  <a:pt x="208873" y="516666"/>
                </a:cubicBezTo>
                <a:close/>
                <a:moveTo>
                  <a:pt x="115993" y="505658"/>
                </a:moveTo>
                <a:cubicBezTo>
                  <a:pt x="107141" y="506400"/>
                  <a:pt x="104518" y="511053"/>
                  <a:pt x="112064" y="515174"/>
                </a:cubicBezTo>
                <a:cubicBezTo>
                  <a:pt x="113775" y="516108"/>
                  <a:pt x="112832" y="518678"/>
                  <a:pt x="110925" y="518018"/>
                </a:cubicBezTo>
                <a:cubicBezTo>
                  <a:pt x="104778" y="515894"/>
                  <a:pt x="99323" y="517555"/>
                  <a:pt x="93426" y="519681"/>
                </a:cubicBezTo>
                <a:cubicBezTo>
                  <a:pt x="91549" y="520359"/>
                  <a:pt x="83020" y="523279"/>
                  <a:pt x="85776" y="527390"/>
                </a:cubicBezTo>
                <a:cubicBezTo>
                  <a:pt x="90974" y="524863"/>
                  <a:pt x="96556" y="525650"/>
                  <a:pt x="102238" y="525119"/>
                </a:cubicBezTo>
                <a:cubicBezTo>
                  <a:pt x="109170" y="524469"/>
                  <a:pt x="116537" y="523599"/>
                  <a:pt x="123443" y="525131"/>
                </a:cubicBezTo>
                <a:cubicBezTo>
                  <a:pt x="129658" y="526509"/>
                  <a:pt x="138753" y="528913"/>
                  <a:pt x="144631" y="533356"/>
                </a:cubicBezTo>
                <a:cubicBezTo>
                  <a:pt x="149158" y="535825"/>
                  <a:pt x="153673" y="538460"/>
                  <a:pt x="158150" y="541340"/>
                </a:cubicBezTo>
                <a:cubicBezTo>
                  <a:pt x="155825" y="537926"/>
                  <a:pt x="153800" y="533929"/>
                  <a:pt x="155055" y="530670"/>
                </a:cubicBezTo>
                <a:cubicBezTo>
                  <a:pt x="155246" y="530173"/>
                  <a:pt x="156012" y="529972"/>
                  <a:pt x="156283" y="530543"/>
                </a:cubicBezTo>
                <a:cubicBezTo>
                  <a:pt x="158811" y="535820"/>
                  <a:pt x="161176" y="540876"/>
                  <a:pt x="164776" y="545560"/>
                </a:cubicBezTo>
                <a:cubicBezTo>
                  <a:pt x="164888" y="545705"/>
                  <a:pt x="165013" y="545833"/>
                  <a:pt x="165124" y="545975"/>
                </a:cubicBezTo>
                <a:cubicBezTo>
                  <a:pt x="167610" y="547696"/>
                  <a:pt x="170083" y="549460"/>
                  <a:pt x="172533" y="551277"/>
                </a:cubicBezTo>
                <a:cubicBezTo>
                  <a:pt x="169263" y="545799"/>
                  <a:pt x="166806" y="539751"/>
                  <a:pt x="165495" y="532683"/>
                </a:cubicBezTo>
                <a:cubicBezTo>
                  <a:pt x="165358" y="531952"/>
                  <a:pt x="166441" y="531580"/>
                  <a:pt x="166834" y="532180"/>
                </a:cubicBezTo>
                <a:cubicBezTo>
                  <a:pt x="171123" y="538733"/>
                  <a:pt x="172201" y="546836"/>
                  <a:pt x="176641" y="553336"/>
                </a:cubicBezTo>
                <a:cubicBezTo>
                  <a:pt x="177262" y="554246"/>
                  <a:pt x="177964" y="555068"/>
                  <a:pt x="178629" y="555930"/>
                </a:cubicBezTo>
                <a:cubicBezTo>
                  <a:pt x="179045" y="556259"/>
                  <a:pt x="179449" y="556600"/>
                  <a:pt x="179867" y="556929"/>
                </a:cubicBezTo>
                <a:cubicBezTo>
                  <a:pt x="179739" y="556669"/>
                  <a:pt x="179579" y="556417"/>
                  <a:pt x="179459" y="556158"/>
                </a:cubicBezTo>
                <a:cubicBezTo>
                  <a:pt x="178299" y="553662"/>
                  <a:pt x="176951" y="550965"/>
                  <a:pt x="177678" y="548192"/>
                </a:cubicBezTo>
                <a:cubicBezTo>
                  <a:pt x="177803" y="547717"/>
                  <a:pt x="178416" y="547515"/>
                  <a:pt x="178729" y="547958"/>
                </a:cubicBezTo>
                <a:cubicBezTo>
                  <a:pt x="181274" y="551546"/>
                  <a:pt x="182614" y="555980"/>
                  <a:pt x="185165" y="559679"/>
                </a:cubicBezTo>
                <a:cubicBezTo>
                  <a:pt x="185975" y="560853"/>
                  <a:pt x="186781" y="562024"/>
                  <a:pt x="187542" y="563217"/>
                </a:cubicBezTo>
                <a:cubicBezTo>
                  <a:pt x="189073" y="564511"/>
                  <a:pt x="190609" y="565797"/>
                  <a:pt x="192111" y="567118"/>
                </a:cubicBezTo>
                <a:cubicBezTo>
                  <a:pt x="187361" y="560553"/>
                  <a:pt x="183468" y="553338"/>
                  <a:pt x="180704" y="545989"/>
                </a:cubicBezTo>
                <a:cubicBezTo>
                  <a:pt x="180400" y="545183"/>
                  <a:pt x="181558" y="544670"/>
                  <a:pt x="182097" y="545214"/>
                </a:cubicBezTo>
                <a:cubicBezTo>
                  <a:pt x="187419" y="550603"/>
                  <a:pt x="189358" y="558198"/>
                  <a:pt x="193654" y="564355"/>
                </a:cubicBezTo>
                <a:cubicBezTo>
                  <a:pt x="197431" y="569770"/>
                  <a:pt x="201980" y="574552"/>
                  <a:pt x="205948" y="579801"/>
                </a:cubicBezTo>
                <a:cubicBezTo>
                  <a:pt x="204147" y="569396"/>
                  <a:pt x="200565" y="549339"/>
                  <a:pt x="196089" y="550470"/>
                </a:cubicBezTo>
                <a:lnTo>
                  <a:pt x="196088" y="550469"/>
                </a:lnTo>
                <a:cubicBezTo>
                  <a:pt x="195277" y="550673"/>
                  <a:pt x="194266" y="550298"/>
                  <a:pt x="194046" y="549399"/>
                </a:cubicBezTo>
                <a:cubicBezTo>
                  <a:pt x="193734" y="548115"/>
                  <a:pt x="193477" y="546795"/>
                  <a:pt x="193247" y="545462"/>
                </a:cubicBezTo>
                <a:cubicBezTo>
                  <a:pt x="193009" y="545421"/>
                  <a:pt x="192783" y="545317"/>
                  <a:pt x="192673" y="545060"/>
                </a:cubicBezTo>
                <a:cubicBezTo>
                  <a:pt x="186749" y="531294"/>
                  <a:pt x="179788" y="516492"/>
                  <a:pt x="165322" y="510307"/>
                </a:cubicBezTo>
                <a:cubicBezTo>
                  <a:pt x="160455" y="508227"/>
                  <a:pt x="152514" y="505895"/>
                  <a:pt x="151979" y="513967"/>
                </a:cubicBezTo>
                <a:cubicBezTo>
                  <a:pt x="151727" y="517750"/>
                  <a:pt x="151745" y="521152"/>
                  <a:pt x="152895" y="524830"/>
                </a:cubicBezTo>
                <a:cubicBezTo>
                  <a:pt x="153464" y="526644"/>
                  <a:pt x="150951" y="527484"/>
                  <a:pt x="149976" y="526044"/>
                </a:cubicBezTo>
                <a:cubicBezTo>
                  <a:pt x="144392" y="517800"/>
                  <a:pt x="140215" y="509451"/>
                  <a:pt x="129532" y="506965"/>
                </a:cubicBezTo>
                <a:cubicBezTo>
                  <a:pt x="125246" y="505967"/>
                  <a:pt x="120409" y="505287"/>
                  <a:pt x="115993" y="505658"/>
                </a:cubicBezTo>
                <a:close/>
                <a:moveTo>
                  <a:pt x="427362" y="478795"/>
                </a:moveTo>
                <a:cubicBezTo>
                  <a:pt x="423464" y="482066"/>
                  <a:pt x="419536" y="485446"/>
                  <a:pt x="415384" y="488423"/>
                </a:cubicBezTo>
                <a:cubicBezTo>
                  <a:pt x="392855" y="511079"/>
                  <a:pt x="369253" y="532225"/>
                  <a:pt x="347953" y="555739"/>
                </a:cubicBezTo>
                <a:cubicBezTo>
                  <a:pt x="349804" y="554955"/>
                  <a:pt x="351690" y="554307"/>
                  <a:pt x="353468" y="553767"/>
                </a:cubicBezTo>
                <a:cubicBezTo>
                  <a:pt x="358369" y="552268"/>
                  <a:pt x="362832" y="550406"/>
                  <a:pt x="367464" y="548305"/>
                </a:cubicBezTo>
                <a:cubicBezTo>
                  <a:pt x="368123" y="548006"/>
                  <a:pt x="369234" y="548646"/>
                  <a:pt x="368678" y="549441"/>
                </a:cubicBezTo>
                <a:cubicBezTo>
                  <a:pt x="365757" y="553617"/>
                  <a:pt x="360682" y="554810"/>
                  <a:pt x="356046" y="556312"/>
                </a:cubicBezTo>
                <a:cubicBezTo>
                  <a:pt x="351393" y="557819"/>
                  <a:pt x="346929" y="560907"/>
                  <a:pt x="342217" y="562204"/>
                </a:cubicBezTo>
                <a:cubicBezTo>
                  <a:pt x="335604" y="569807"/>
                  <a:pt x="329243" y="577672"/>
                  <a:pt x="323266" y="585951"/>
                </a:cubicBezTo>
                <a:cubicBezTo>
                  <a:pt x="324985" y="584739"/>
                  <a:pt x="326673" y="583625"/>
                  <a:pt x="328294" y="582631"/>
                </a:cubicBezTo>
                <a:lnTo>
                  <a:pt x="344593" y="580198"/>
                </a:lnTo>
                <a:lnTo>
                  <a:pt x="328608" y="586694"/>
                </a:lnTo>
                <a:cubicBezTo>
                  <a:pt x="323841" y="589750"/>
                  <a:pt x="319636" y="593181"/>
                  <a:pt x="315800" y="596903"/>
                </a:cubicBezTo>
                <a:cubicBezTo>
                  <a:pt x="305911" y="611932"/>
                  <a:pt x="297401" y="627408"/>
                  <a:pt x="289747" y="643269"/>
                </a:cubicBezTo>
                <a:cubicBezTo>
                  <a:pt x="295600" y="634396"/>
                  <a:pt x="305997" y="626051"/>
                  <a:pt x="314646" y="620761"/>
                </a:cubicBezTo>
                <a:lnTo>
                  <a:pt x="314645" y="620760"/>
                </a:lnTo>
                <a:cubicBezTo>
                  <a:pt x="322229" y="616121"/>
                  <a:pt x="330136" y="612780"/>
                  <a:pt x="338457" y="609817"/>
                </a:cubicBezTo>
                <a:cubicBezTo>
                  <a:pt x="341297" y="608806"/>
                  <a:pt x="344481" y="607803"/>
                  <a:pt x="347311" y="606346"/>
                </a:cubicBezTo>
                <a:cubicBezTo>
                  <a:pt x="343616" y="607137"/>
                  <a:pt x="339677" y="607548"/>
                  <a:pt x="336074" y="608668"/>
                </a:cubicBezTo>
                <a:cubicBezTo>
                  <a:pt x="330186" y="610498"/>
                  <a:pt x="323262" y="610844"/>
                  <a:pt x="318272" y="614700"/>
                </a:cubicBezTo>
                <a:cubicBezTo>
                  <a:pt x="317695" y="615145"/>
                  <a:pt x="316981" y="614447"/>
                  <a:pt x="317356" y="613844"/>
                </a:cubicBezTo>
                <a:cubicBezTo>
                  <a:pt x="320359" y="609012"/>
                  <a:pt x="327311" y="607991"/>
                  <a:pt x="332801" y="606513"/>
                </a:cubicBezTo>
                <a:cubicBezTo>
                  <a:pt x="326431" y="607445"/>
                  <a:pt x="320101" y="608632"/>
                  <a:pt x="313754" y="610042"/>
                </a:cubicBezTo>
                <a:cubicBezTo>
                  <a:pt x="313053" y="610197"/>
                  <a:pt x="312722" y="609394"/>
                  <a:pt x="313127" y="608899"/>
                </a:cubicBezTo>
                <a:cubicBezTo>
                  <a:pt x="316960" y="604228"/>
                  <a:pt x="325042" y="604715"/>
                  <a:pt x="330462" y="603613"/>
                </a:cubicBezTo>
                <a:cubicBezTo>
                  <a:pt x="336181" y="602452"/>
                  <a:pt x="344173" y="599639"/>
                  <a:pt x="349823" y="602194"/>
                </a:cubicBezTo>
                <a:cubicBezTo>
                  <a:pt x="350142" y="602339"/>
                  <a:pt x="350339" y="602585"/>
                  <a:pt x="350453" y="602862"/>
                </a:cubicBezTo>
                <a:cubicBezTo>
                  <a:pt x="350773" y="603028"/>
                  <a:pt x="351119" y="603151"/>
                  <a:pt x="351391" y="603399"/>
                </a:cubicBezTo>
                <a:cubicBezTo>
                  <a:pt x="351413" y="603419"/>
                  <a:pt x="351414" y="603453"/>
                  <a:pt x="351434" y="603474"/>
                </a:cubicBezTo>
                <a:cubicBezTo>
                  <a:pt x="351920" y="602974"/>
                  <a:pt x="352203" y="602526"/>
                  <a:pt x="352398" y="602095"/>
                </a:cubicBezTo>
                <a:cubicBezTo>
                  <a:pt x="351664" y="602084"/>
                  <a:pt x="350964" y="601752"/>
                  <a:pt x="350082" y="601496"/>
                </a:cubicBezTo>
                <a:cubicBezTo>
                  <a:pt x="345754" y="600230"/>
                  <a:pt x="341161" y="600233"/>
                  <a:pt x="336718" y="600602"/>
                </a:cubicBezTo>
                <a:cubicBezTo>
                  <a:pt x="330101" y="601153"/>
                  <a:pt x="323999" y="601928"/>
                  <a:pt x="317568" y="603586"/>
                </a:cubicBezTo>
                <a:cubicBezTo>
                  <a:pt x="317114" y="603702"/>
                  <a:pt x="316519" y="603307"/>
                  <a:pt x="316791" y="602780"/>
                </a:cubicBezTo>
                <a:cubicBezTo>
                  <a:pt x="319484" y="597549"/>
                  <a:pt x="329353" y="598046"/>
                  <a:pt x="334323" y="597471"/>
                </a:cubicBezTo>
                <a:cubicBezTo>
                  <a:pt x="337313" y="597126"/>
                  <a:pt x="340285" y="596942"/>
                  <a:pt x="343255" y="597036"/>
                </a:cubicBezTo>
                <a:cubicBezTo>
                  <a:pt x="340665" y="596726"/>
                  <a:pt x="338418" y="596640"/>
                  <a:pt x="337916" y="596617"/>
                </a:cubicBezTo>
                <a:cubicBezTo>
                  <a:pt x="336506" y="596551"/>
                  <a:pt x="335771" y="594820"/>
                  <a:pt x="336537" y="593705"/>
                </a:cubicBezTo>
                <a:cubicBezTo>
                  <a:pt x="337618" y="592126"/>
                  <a:pt x="339015" y="590907"/>
                  <a:pt x="340597" y="589927"/>
                </a:cubicBezTo>
                <a:cubicBezTo>
                  <a:pt x="337175" y="590910"/>
                  <a:pt x="333732" y="591818"/>
                  <a:pt x="330211" y="592447"/>
                </a:cubicBezTo>
                <a:cubicBezTo>
                  <a:pt x="329709" y="592536"/>
                  <a:pt x="329535" y="591767"/>
                  <a:pt x="329996" y="591592"/>
                </a:cubicBezTo>
                <a:cubicBezTo>
                  <a:pt x="338476" y="588370"/>
                  <a:pt x="347482" y="584376"/>
                  <a:pt x="356353" y="582419"/>
                </a:cubicBezTo>
                <a:cubicBezTo>
                  <a:pt x="361511" y="581281"/>
                  <a:pt x="369628" y="581226"/>
                  <a:pt x="375249" y="578623"/>
                </a:cubicBezTo>
                <a:cubicBezTo>
                  <a:pt x="369906" y="578628"/>
                  <a:pt x="364550" y="578758"/>
                  <a:pt x="359357" y="580095"/>
                </a:cubicBezTo>
                <a:cubicBezTo>
                  <a:pt x="355369" y="581122"/>
                  <a:pt x="351513" y="582266"/>
                  <a:pt x="347381" y="582447"/>
                </a:cubicBezTo>
                <a:cubicBezTo>
                  <a:pt x="347166" y="582457"/>
                  <a:pt x="347091" y="582134"/>
                  <a:pt x="347281" y="582042"/>
                </a:cubicBezTo>
                <a:cubicBezTo>
                  <a:pt x="357977" y="576901"/>
                  <a:pt x="367664" y="575604"/>
                  <a:pt x="379380" y="575593"/>
                </a:cubicBezTo>
                <a:cubicBezTo>
                  <a:pt x="379449" y="575509"/>
                  <a:pt x="379525" y="575434"/>
                  <a:pt x="379589" y="575349"/>
                </a:cubicBezTo>
                <a:lnTo>
                  <a:pt x="375763" y="575546"/>
                </a:lnTo>
                <a:lnTo>
                  <a:pt x="380022" y="574910"/>
                </a:lnTo>
                <a:lnTo>
                  <a:pt x="380212" y="574740"/>
                </a:lnTo>
                <a:lnTo>
                  <a:pt x="373684" y="571950"/>
                </a:lnTo>
                <a:cubicBezTo>
                  <a:pt x="370750" y="571567"/>
                  <a:pt x="367641" y="571567"/>
                  <a:pt x="366119" y="571466"/>
                </a:cubicBezTo>
                <a:cubicBezTo>
                  <a:pt x="360776" y="571109"/>
                  <a:pt x="355223" y="570737"/>
                  <a:pt x="349878" y="570871"/>
                </a:cubicBezTo>
                <a:cubicBezTo>
                  <a:pt x="349480" y="570881"/>
                  <a:pt x="349302" y="570339"/>
                  <a:pt x="349647" y="570127"/>
                </a:cubicBezTo>
                <a:cubicBezTo>
                  <a:pt x="352929" y="568119"/>
                  <a:pt x="373413" y="568079"/>
                  <a:pt x="380341" y="571479"/>
                </a:cubicBezTo>
                <a:cubicBezTo>
                  <a:pt x="377801" y="567859"/>
                  <a:pt x="371699" y="565074"/>
                  <a:pt x="368667" y="565037"/>
                </a:cubicBezTo>
                <a:cubicBezTo>
                  <a:pt x="368036" y="565031"/>
                  <a:pt x="367660" y="564709"/>
                  <a:pt x="367468" y="564290"/>
                </a:cubicBezTo>
                <a:cubicBezTo>
                  <a:pt x="363738" y="565099"/>
                  <a:pt x="359584" y="564996"/>
                  <a:pt x="356051" y="565902"/>
                </a:cubicBezTo>
                <a:cubicBezTo>
                  <a:pt x="352736" y="566753"/>
                  <a:pt x="348332" y="569185"/>
                  <a:pt x="345066" y="567482"/>
                </a:cubicBezTo>
                <a:cubicBezTo>
                  <a:pt x="344669" y="567273"/>
                  <a:pt x="344706" y="566720"/>
                  <a:pt x="344976" y="566441"/>
                </a:cubicBezTo>
                <a:cubicBezTo>
                  <a:pt x="347755" y="563556"/>
                  <a:pt x="354633" y="562528"/>
                  <a:pt x="358530" y="562199"/>
                </a:cubicBezTo>
                <a:cubicBezTo>
                  <a:pt x="362197" y="561887"/>
                  <a:pt x="366655" y="560729"/>
                  <a:pt x="370326" y="561878"/>
                </a:cubicBezTo>
                <a:cubicBezTo>
                  <a:pt x="381685" y="561702"/>
                  <a:pt x="391521" y="556142"/>
                  <a:pt x="401779" y="551886"/>
                </a:cubicBezTo>
                <a:cubicBezTo>
                  <a:pt x="393987" y="553909"/>
                  <a:pt x="385730" y="554108"/>
                  <a:pt x="377895" y="556130"/>
                </a:cubicBezTo>
                <a:cubicBezTo>
                  <a:pt x="371045" y="557897"/>
                  <a:pt x="364290" y="560126"/>
                  <a:pt x="357176" y="560421"/>
                </a:cubicBezTo>
                <a:cubicBezTo>
                  <a:pt x="356370" y="560452"/>
                  <a:pt x="356006" y="559230"/>
                  <a:pt x="356841" y="558980"/>
                </a:cubicBezTo>
                <a:cubicBezTo>
                  <a:pt x="365350" y="556422"/>
                  <a:pt x="374111" y="553633"/>
                  <a:pt x="382851" y="552000"/>
                </a:cubicBezTo>
                <a:lnTo>
                  <a:pt x="407122" y="548911"/>
                </a:lnTo>
                <a:lnTo>
                  <a:pt x="407455" y="548936"/>
                </a:lnTo>
                <a:lnTo>
                  <a:pt x="407839" y="549620"/>
                </a:lnTo>
                <a:cubicBezTo>
                  <a:pt x="408393" y="549442"/>
                  <a:pt x="408970" y="549269"/>
                  <a:pt x="409542" y="549092"/>
                </a:cubicBezTo>
                <a:lnTo>
                  <a:pt x="407455" y="548936"/>
                </a:lnTo>
                <a:lnTo>
                  <a:pt x="407420" y="548872"/>
                </a:lnTo>
                <a:lnTo>
                  <a:pt x="407122" y="548911"/>
                </a:lnTo>
                <a:lnTo>
                  <a:pt x="398499" y="548263"/>
                </a:lnTo>
                <a:cubicBezTo>
                  <a:pt x="390067" y="548808"/>
                  <a:pt x="381372" y="548851"/>
                  <a:pt x="372915" y="548597"/>
                </a:cubicBezTo>
                <a:cubicBezTo>
                  <a:pt x="372292" y="548577"/>
                  <a:pt x="372296" y="547770"/>
                  <a:pt x="372808" y="547578"/>
                </a:cubicBezTo>
                <a:cubicBezTo>
                  <a:pt x="380290" y="544771"/>
                  <a:pt x="388309" y="545873"/>
                  <a:pt x="396129" y="545165"/>
                </a:cubicBezTo>
                <a:cubicBezTo>
                  <a:pt x="402953" y="544548"/>
                  <a:pt x="409504" y="546639"/>
                  <a:pt x="416181" y="546068"/>
                </a:cubicBezTo>
                <a:cubicBezTo>
                  <a:pt x="416299" y="546058"/>
                  <a:pt x="416388" y="546095"/>
                  <a:pt x="416495" y="546105"/>
                </a:cubicBezTo>
                <a:cubicBezTo>
                  <a:pt x="416621" y="546017"/>
                  <a:pt x="416766" y="545955"/>
                  <a:pt x="416887" y="545864"/>
                </a:cubicBezTo>
                <a:cubicBezTo>
                  <a:pt x="417071" y="545722"/>
                  <a:pt x="417167" y="545591"/>
                  <a:pt x="417293" y="545456"/>
                </a:cubicBezTo>
                <a:cubicBezTo>
                  <a:pt x="416928" y="545574"/>
                  <a:pt x="416536" y="545566"/>
                  <a:pt x="416133" y="545433"/>
                </a:cubicBezTo>
                <a:cubicBezTo>
                  <a:pt x="411087" y="547091"/>
                  <a:pt x="403836" y="544376"/>
                  <a:pt x="398942" y="543413"/>
                </a:cubicBezTo>
                <a:cubicBezTo>
                  <a:pt x="392566" y="542159"/>
                  <a:pt x="386205" y="541298"/>
                  <a:pt x="379702" y="541545"/>
                </a:cubicBezTo>
                <a:cubicBezTo>
                  <a:pt x="379326" y="541560"/>
                  <a:pt x="379097" y="540984"/>
                  <a:pt x="379471" y="540803"/>
                </a:cubicBezTo>
                <a:cubicBezTo>
                  <a:pt x="385349" y="537978"/>
                  <a:pt x="391684" y="538600"/>
                  <a:pt x="397961" y="539835"/>
                </a:cubicBezTo>
                <a:cubicBezTo>
                  <a:pt x="401452" y="540522"/>
                  <a:pt x="404931" y="541354"/>
                  <a:pt x="408446" y="541896"/>
                </a:cubicBezTo>
                <a:cubicBezTo>
                  <a:pt x="409459" y="542053"/>
                  <a:pt x="410506" y="542113"/>
                  <a:pt x="411554" y="542174"/>
                </a:cubicBezTo>
                <a:cubicBezTo>
                  <a:pt x="409141" y="540279"/>
                  <a:pt x="406685" y="538435"/>
                  <a:pt x="403709" y="537638"/>
                </a:cubicBezTo>
                <a:cubicBezTo>
                  <a:pt x="400443" y="536765"/>
                  <a:pt x="397255" y="536441"/>
                  <a:pt x="393896" y="536174"/>
                </a:cubicBezTo>
                <a:cubicBezTo>
                  <a:pt x="390411" y="535894"/>
                  <a:pt x="386783" y="534821"/>
                  <a:pt x="383277" y="535225"/>
                </a:cubicBezTo>
                <a:cubicBezTo>
                  <a:pt x="380200" y="535581"/>
                  <a:pt x="377591" y="536392"/>
                  <a:pt x="374518" y="536279"/>
                </a:cubicBezTo>
                <a:cubicBezTo>
                  <a:pt x="374034" y="536263"/>
                  <a:pt x="373929" y="535671"/>
                  <a:pt x="374357" y="535472"/>
                </a:cubicBezTo>
                <a:cubicBezTo>
                  <a:pt x="382456" y="531651"/>
                  <a:pt x="389418" y="532240"/>
                  <a:pt x="398217" y="533121"/>
                </a:cubicBezTo>
                <a:cubicBezTo>
                  <a:pt x="404750" y="533774"/>
                  <a:pt x="408783" y="536258"/>
                  <a:pt x="413375" y="539379"/>
                </a:cubicBezTo>
                <a:cubicBezTo>
                  <a:pt x="409342" y="534682"/>
                  <a:pt x="405912" y="531161"/>
                  <a:pt x="399734" y="528259"/>
                </a:cubicBezTo>
                <a:cubicBezTo>
                  <a:pt x="399061" y="527942"/>
                  <a:pt x="398905" y="527184"/>
                  <a:pt x="399077" y="526518"/>
                </a:cubicBezTo>
                <a:cubicBezTo>
                  <a:pt x="397692" y="526605"/>
                  <a:pt x="396346" y="526644"/>
                  <a:pt x="395134" y="526718"/>
                </a:cubicBezTo>
                <a:cubicBezTo>
                  <a:pt x="391180" y="526958"/>
                  <a:pt x="387246" y="528753"/>
                  <a:pt x="383325" y="528634"/>
                </a:cubicBezTo>
                <a:cubicBezTo>
                  <a:pt x="382327" y="528605"/>
                  <a:pt x="382098" y="527266"/>
                  <a:pt x="382917" y="526803"/>
                </a:cubicBezTo>
                <a:cubicBezTo>
                  <a:pt x="386015" y="525043"/>
                  <a:pt x="390429" y="524252"/>
                  <a:pt x="393946" y="523892"/>
                </a:cubicBezTo>
                <a:cubicBezTo>
                  <a:pt x="396829" y="523595"/>
                  <a:pt x="399763" y="523482"/>
                  <a:pt x="402586" y="522775"/>
                </a:cubicBezTo>
                <a:cubicBezTo>
                  <a:pt x="404785" y="522223"/>
                  <a:pt x="406652" y="521387"/>
                  <a:pt x="408927" y="521420"/>
                </a:cubicBezTo>
                <a:cubicBezTo>
                  <a:pt x="409205" y="521425"/>
                  <a:pt x="409406" y="521612"/>
                  <a:pt x="409512" y="521845"/>
                </a:cubicBezTo>
                <a:cubicBezTo>
                  <a:pt x="410376" y="521549"/>
                  <a:pt x="411237" y="521249"/>
                  <a:pt x="412091" y="520902"/>
                </a:cubicBezTo>
                <a:cubicBezTo>
                  <a:pt x="413779" y="520218"/>
                  <a:pt x="416296" y="518796"/>
                  <a:pt x="418593" y="516940"/>
                </a:cubicBezTo>
                <a:cubicBezTo>
                  <a:pt x="414825" y="518701"/>
                  <a:pt x="410721" y="519536"/>
                  <a:pt x="406417" y="519910"/>
                </a:cubicBezTo>
                <a:cubicBezTo>
                  <a:pt x="402468" y="520251"/>
                  <a:pt x="396796" y="521983"/>
                  <a:pt x="392974" y="520636"/>
                </a:cubicBezTo>
                <a:cubicBezTo>
                  <a:pt x="392796" y="520574"/>
                  <a:pt x="392792" y="520339"/>
                  <a:pt x="392888" y="520213"/>
                </a:cubicBezTo>
                <a:cubicBezTo>
                  <a:pt x="395219" y="517070"/>
                  <a:pt x="400896" y="517432"/>
                  <a:pt x="404408" y="517024"/>
                </a:cubicBezTo>
                <a:cubicBezTo>
                  <a:pt x="407846" y="516623"/>
                  <a:pt x="414935" y="516227"/>
                  <a:pt x="418872" y="513761"/>
                </a:cubicBezTo>
                <a:cubicBezTo>
                  <a:pt x="415397" y="514221"/>
                  <a:pt x="411691" y="513810"/>
                  <a:pt x="408262" y="514538"/>
                </a:cubicBezTo>
                <a:cubicBezTo>
                  <a:pt x="406459" y="514923"/>
                  <a:pt x="401176" y="516069"/>
                  <a:pt x="400885" y="513045"/>
                </a:cubicBezTo>
                <a:cubicBezTo>
                  <a:pt x="400871" y="512905"/>
                  <a:pt x="400924" y="512741"/>
                  <a:pt x="401070" y="512688"/>
                </a:cubicBezTo>
                <a:cubicBezTo>
                  <a:pt x="402142" y="512294"/>
                  <a:pt x="403024" y="512801"/>
                  <a:pt x="404146" y="512620"/>
                </a:cubicBezTo>
                <a:cubicBezTo>
                  <a:pt x="405903" y="512332"/>
                  <a:pt x="407548" y="511687"/>
                  <a:pt x="409274" y="511290"/>
                </a:cubicBezTo>
                <a:cubicBezTo>
                  <a:pt x="413261" y="510376"/>
                  <a:pt x="418380" y="511592"/>
                  <a:pt x="421957" y="509377"/>
                </a:cubicBezTo>
                <a:cubicBezTo>
                  <a:pt x="422662" y="508942"/>
                  <a:pt x="423409" y="509073"/>
                  <a:pt x="423961" y="509456"/>
                </a:cubicBezTo>
                <a:cubicBezTo>
                  <a:pt x="424351" y="507383"/>
                  <a:pt x="423765" y="505223"/>
                  <a:pt x="421565" y="503139"/>
                </a:cubicBezTo>
                <a:cubicBezTo>
                  <a:pt x="421449" y="503030"/>
                  <a:pt x="421344" y="502897"/>
                  <a:pt x="421252" y="502758"/>
                </a:cubicBezTo>
                <a:cubicBezTo>
                  <a:pt x="415897" y="506678"/>
                  <a:pt x="407542" y="508604"/>
                  <a:pt x="403019" y="507642"/>
                </a:cubicBezTo>
                <a:cubicBezTo>
                  <a:pt x="402011" y="507431"/>
                  <a:pt x="402267" y="505997"/>
                  <a:pt x="403117" y="505789"/>
                </a:cubicBezTo>
                <a:cubicBezTo>
                  <a:pt x="407111" y="504809"/>
                  <a:pt x="411119" y="504398"/>
                  <a:pt x="414875" y="502538"/>
                </a:cubicBezTo>
                <a:cubicBezTo>
                  <a:pt x="419570" y="500213"/>
                  <a:pt x="421687" y="497217"/>
                  <a:pt x="424297" y="493126"/>
                </a:cubicBezTo>
                <a:cubicBezTo>
                  <a:pt x="424355" y="492919"/>
                  <a:pt x="424391" y="492707"/>
                  <a:pt x="424447" y="492499"/>
                </a:cubicBezTo>
                <a:cubicBezTo>
                  <a:pt x="421612" y="495936"/>
                  <a:pt x="417267" y="498617"/>
                  <a:pt x="413634" y="499211"/>
                </a:cubicBezTo>
                <a:cubicBezTo>
                  <a:pt x="412730" y="499358"/>
                  <a:pt x="412243" y="498107"/>
                  <a:pt x="412958" y="497571"/>
                </a:cubicBezTo>
                <a:cubicBezTo>
                  <a:pt x="415590" y="495601"/>
                  <a:pt x="418566" y="494254"/>
                  <a:pt x="420819" y="491784"/>
                </a:cubicBezTo>
                <a:cubicBezTo>
                  <a:pt x="422640" y="489791"/>
                  <a:pt x="424029" y="487417"/>
                  <a:pt x="426064" y="485654"/>
                </a:cubicBezTo>
                <a:cubicBezTo>
                  <a:pt x="426128" y="485356"/>
                  <a:pt x="426195" y="485052"/>
                  <a:pt x="426258" y="484753"/>
                </a:cubicBezTo>
                <a:cubicBezTo>
                  <a:pt x="425769" y="485218"/>
                  <a:pt x="425296" y="485630"/>
                  <a:pt x="424929" y="485957"/>
                </a:cubicBezTo>
                <a:cubicBezTo>
                  <a:pt x="423426" y="487295"/>
                  <a:pt x="421654" y="488906"/>
                  <a:pt x="419505" y="488460"/>
                </a:cubicBezTo>
                <a:cubicBezTo>
                  <a:pt x="418869" y="488326"/>
                  <a:pt x="418850" y="487475"/>
                  <a:pt x="419224" y="487097"/>
                </a:cubicBezTo>
                <a:cubicBezTo>
                  <a:pt x="420836" y="485481"/>
                  <a:pt x="422864" y="484465"/>
                  <a:pt x="424376" y="482679"/>
                </a:cubicBezTo>
                <a:cubicBezTo>
                  <a:pt x="425189" y="481718"/>
                  <a:pt x="426098" y="480144"/>
                  <a:pt x="427325" y="479562"/>
                </a:cubicBezTo>
                <a:cubicBezTo>
                  <a:pt x="427367" y="479261"/>
                  <a:pt x="427344" y="479058"/>
                  <a:pt x="427362" y="478795"/>
                </a:cubicBezTo>
                <a:close/>
                <a:moveTo>
                  <a:pt x="405740" y="473725"/>
                </a:moveTo>
                <a:cubicBezTo>
                  <a:pt x="404407" y="473174"/>
                  <a:pt x="402380" y="473607"/>
                  <a:pt x="400216" y="474478"/>
                </a:cubicBezTo>
                <a:cubicBezTo>
                  <a:pt x="395887" y="476222"/>
                  <a:pt x="391004" y="479717"/>
                  <a:pt x="389996" y="480589"/>
                </a:cubicBezTo>
                <a:cubicBezTo>
                  <a:pt x="386067" y="483988"/>
                  <a:pt x="382646" y="487711"/>
                  <a:pt x="379511" y="491877"/>
                </a:cubicBezTo>
                <a:cubicBezTo>
                  <a:pt x="374357" y="498731"/>
                  <a:pt x="369515" y="505813"/>
                  <a:pt x="364223" y="512564"/>
                </a:cubicBezTo>
                <a:cubicBezTo>
                  <a:pt x="363464" y="513534"/>
                  <a:pt x="362171" y="513407"/>
                  <a:pt x="361538" y="512372"/>
                </a:cubicBezTo>
                <a:cubicBezTo>
                  <a:pt x="359867" y="509643"/>
                  <a:pt x="360111" y="506905"/>
                  <a:pt x="361510" y="504055"/>
                </a:cubicBezTo>
                <a:cubicBezTo>
                  <a:pt x="362525" y="501992"/>
                  <a:pt x="363875" y="499962"/>
                  <a:pt x="364654" y="497793"/>
                </a:cubicBezTo>
                <a:cubicBezTo>
                  <a:pt x="367605" y="489590"/>
                  <a:pt x="359043" y="494871"/>
                  <a:pt x="357942" y="495704"/>
                </a:cubicBezTo>
                <a:cubicBezTo>
                  <a:pt x="352311" y="499965"/>
                  <a:pt x="346788" y="504648"/>
                  <a:pt x="343301" y="510917"/>
                </a:cubicBezTo>
                <a:cubicBezTo>
                  <a:pt x="340065" y="516729"/>
                  <a:pt x="337396" y="522831"/>
                  <a:pt x="334089" y="528610"/>
                </a:cubicBezTo>
                <a:cubicBezTo>
                  <a:pt x="333312" y="529967"/>
                  <a:pt x="331546" y="529420"/>
                  <a:pt x="331297" y="528000"/>
                </a:cubicBezTo>
                <a:cubicBezTo>
                  <a:pt x="330833" y="525322"/>
                  <a:pt x="331807" y="522859"/>
                  <a:pt x="331432" y="520240"/>
                </a:cubicBezTo>
                <a:cubicBezTo>
                  <a:pt x="330431" y="513280"/>
                  <a:pt x="324055" y="523200"/>
                  <a:pt x="324095" y="523126"/>
                </a:cubicBezTo>
                <a:cubicBezTo>
                  <a:pt x="320519" y="529638"/>
                  <a:pt x="317374" y="536359"/>
                  <a:pt x="313672" y="542805"/>
                </a:cubicBezTo>
                <a:cubicBezTo>
                  <a:pt x="306148" y="555913"/>
                  <a:pt x="302813" y="569150"/>
                  <a:pt x="299125" y="583678"/>
                </a:cubicBezTo>
                <a:cubicBezTo>
                  <a:pt x="298655" y="585529"/>
                  <a:pt x="295739" y="584931"/>
                  <a:pt x="296214" y="583067"/>
                </a:cubicBezTo>
                <a:cubicBezTo>
                  <a:pt x="296491" y="581975"/>
                  <a:pt x="296755" y="580875"/>
                  <a:pt x="297017" y="579777"/>
                </a:cubicBezTo>
                <a:cubicBezTo>
                  <a:pt x="296459" y="572766"/>
                  <a:pt x="299224" y="558065"/>
                  <a:pt x="291944" y="563383"/>
                </a:cubicBezTo>
                <a:cubicBezTo>
                  <a:pt x="290765" y="564244"/>
                  <a:pt x="289362" y="563242"/>
                  <a:pt x="289682" y="561847"/>
                </a:cubicBezTo>
                <a:cubicBezTo>
                  <a:pt x="285384" y="550670"/>
                  <a:pt x="281912" y="547870"/>
                  <a:pt x="279271" y="553448"/>
                </a:cubicBezTo>
                <a:cubicBezTo>
                  <a:pt x="278898" y="554110"/>
                  <a:pt x="278528" y="554770"/>
                  <a:pt x="278157" y="555432"/>
                </a:cubicBezTo>
                <a:cubicBezTo>
                  <a:pt x="276341" y="559040"/>
                  <a:pt x="274828" y="562799"/>
                  <a:pt x="274699" y="566922"/>
                </a:cubicBezTo>
                <a:cubicBezTo>
                  <a:pt x="274526" y="572540"/>
                  <a:pt x="275498" y="577935"/>
                  <a:pt x="276588" y="583426"/>
                </a:cubicBezTo>
                <a:cubicBezTo>
                  <a:pt x="278615" y="593634"/>
                  <a:pt x="279185" y="603640"/>
                  <a:pt x="277636" y="613964"/>
                </a:cubicBezTo>
                <a:cubicBezTo>
                  <a:pt x="275993" y="624924"/>
                  <a:pt x="273079" y="635568"/>
                  <a:pt x="270613" y="646350"/>
                </a:cubicBezTo>
                <a:cubicBezTo>
                  <a:pt x="269905" y="649448"/>
                  <a:pt x="269444" y="652694"/>
                  <a:pt x="269009" y="655969"/>
                </a:cubicBezTo>
                <a:cubicBezTo>
                  <a:pt x="271694" y="650357"/>
                  <a:pt x="274686" y="644883"/>
                  <a:pt x="277785" y="639462"/>
                </a:cubicBezTo>
                <a:lnTo>
                  <a:pt x="277791" y="639462"/>
                </a:lnTo>
                <a:cubicBezTo>
                  <a:pt x="277592" y="638613"/>
                  <a:pt x="277409" y="637752"/>
                  <a:pt x="277210" y="636871"/>
                </a:cubicBezTo>
                <a:cubicBezTo>
                  <a:pt x="276746" y="634796"/>
                  <a:pt x="275239" y="632672"/>
                  <a:pt x="275509" y="630587"/>
                </a:cubicBezTo>
                <a:cubicBezTo>
                  <a:pt x="275589" y="629966"/>
                  <a:pt x="276352" y="629628"/>
                  <a:pt x="276900" y="629773"/>
                </a:cubicBezTo>
                <a:cubicBezTo>
                  <a:pt x="279124" y="630349"/>
                  <a:pt x="279771" y="633179"/>
                  <a:pt x="280154" y="635200"/>
                </a:cubicBezTo>
                <a:cubicBezTo>
                  <a:pt x="280160" y="635234"/>
                  <a:pt x="280166" y="635268"/>
                  <a:pt x="280173" y="635302"/>
                </a:cubicBezTo>
                <a:cubicBezTo>
                  <a:pt x="280480" y="634782"/>
                  <a:pt x="280763" y="634246"/>
                  <a:pt x="281074" y="633724"/>
                </a:cubicBezTo>
                <a:cubicBezTo>
                  <a:pt x="281084" y="631267"/>
                  <a:pt x="281041" y="628813"/>
                  <a:pt x="280780" y="626388"/>
                </a:cubicBezTo>
                <a:cubicBezTo>
                  <a:pt x="280330" y="622196"/>
                  <a:pt x="278641" y="617574"/>
                  <a:pt x="280056" y="613486"/>
                </a:cubicBezTo>
                <a:cubicBezTo>
                  <a:pt x="280286" y="612819"/>
                  <a:pt x="281189" y="612947"/>
                  <a:pt x="281454" y="613502"/>
                </a:cubicBezTo>
                <a:cubicBezTo>
                  <a:pt x="282995" y="616727"/>
                  <a:pt x="283652" y="621103"/>
                  <a:pt x="283852" y="625113"/>
                </a:cubicBezTo>
                <a:cubicBezTo>
                  <a:pt x="285223" y="619648"/>
                  <a:pt x="286257" y="614099"/>
                  <a:pt x="286412" y="608445"/>
                </a:cubicBezTo>
                <a:cubicBezTo>
                  <a:pt x="286661" y="599320"/>
                  <a:pt x="285942" y="591129"/>
                  <a:pt x="283603" y="582270"/>
                </a:cubicBezTo>
                <a:cubicBezTo>
                  <a:pt x="282577" y="578400"/>
                  <a:pt x="281760" y="575377"/>
                  <a:pt x="282787" y="571527"/>
                </a:cubicBezTo>
                <a:cubicBezTo>
                  <a:pt x="282956" y="570890"/>
                  <a:pt x="283993" y="570606"/>
                  <a:pt x="284212" y="571393"/>
                </a:cubicBezTo>
                <a:cubicBezTo>
                  <a:pt x="287944" y="584778"/>
                  <a:pt x="291123" y="597430"/>
                  <a:pt x="290040" y="611096"/>
                </a:cubicBezTo>
                <a:cubicBezTo>
                  <a:pt x="291927" y="603501"/>
                  <a:pt x="292776" y="594828"/>
                  <a:pt x="296040" y="587855"/>
                </a:cubicBezTo>
                <a:cubicBezTo>
                  <a:pt x="296355" y="587178"/>
                  <a:pt x="297394" y="587290"/>
                  <a:pt x="297491" y="588067"/>
                </a:cubicBezTo>
                <a:cubicBezTo>
                  <a:pt x="298474" y="596088"/>
                  <a:pt x="294796" y="605093"/>
                  <a:pt x="292705" y="612756"/>
                </a:cubicBezTo>
                <a:cubicBezTo>
                  <a:pt x="292302" y="614231"/>
                  <a:pt x="291934" y="615727"/>
                  <a:pt x="291558" y="617218"/>
                </a:cubicBezTo>
                <a:cubicBezTo>
                  <a:pt x="296811" y="609390"/>
                  <a:pt x="302315" y="601768"/>
                  <a:pt x="307918" y="594306"/>
                </a:cubicBezTo>
                <a:cubicBezTo>
                  <a:pt x="308227" y="591759"/>
                  <a:pt x="308443" y="589187"/>
                  <a:pt x="308425" y="586532"/>
                </a:cubicBezTo>
                <a:cubicBezTo>
                  <a:pt x="308393" y="581592"/>
                  <a:pt x="306719" y="575426"/>
                  <a:pt x="308189" y="570679"/>
                </a:cubicBezTo>
                <a:cubicBezTo>
                  <a:pt x="308333" y="570216"/>
                  <a:pt x="308909" y="570095"/>
                  <a:pt x="309200" y="570506"/>
                </a:cubicBezTo>
                <a:cubicBezTo>
                  <a:pt x="311411" y="573614"/>
                  <a:pt x="311651" y="578446"/>
                  <a:pt x="311514" y="582839"/>
                </a:cubicBezTo>
                <a:cubicBezTo>
                  <a:pt x="313139" y="576744"/>
                  <a:pt x="314574" y="570615"/>
                  <a:pt x="316018" y="564785"/>
                </a:cubicBezTo>
                <a:cubicBezTo>
                  <a:pt x="318235" y="555811"/>
                  <a:pt x="320147" y="542062"/>
                  <a:pt x="328712" y="536885"/>
                </a:cubicBezTo>
                <a:cubicBezTo>
                  <a:pt x="329402" y="536468"/>
                  <a:pt x="330571" y="537060"/>
                  <a:pt x="330117" y="537964"/>
                </a:cubicBezTo>
                <a:cubicBezTo>
                  <a:pt x="326332" y="545475"/>
                  <a:pt x="322707" y="551677"/>
                  <a:pt x="320612" y="560012"/>
                </a:cubicBezTo>
                <a:cubicBezTo>
                  <a:pt x="319265" y="565377"/>
                  <a:pt x="317799" y="570703"/>
                  <a:pt x="316402" y="576054"/>
                </a:cubicBezTo>
                <a:cubicBezTo>
                  <a:pt x="315405" y="579869"/>
                  <a:pt x="314303" y="583665"/>
                  <a:pt x="313126" y="587435"/>
                </a:cubicBezTo>
                <a:cubicBezTo>
                  <a:pt x="313321" y="587182"/>
                  <a:pt x="313518" y="586935"/>
                  <a:pt x="313716" y="586681"/>
                </a:cubicBezTo>
                <a:cubicBezTo>
                  <a:pt x="315561" y="582068"/>
                  <a:pt x="317767" y="577592"/>
                  <a:pt x="320112" y="573170"/>
                </a:cubicBezTo>
                <a:cubicBezTo>
                  <a:pt x="324189" y="565480"/>
                  <a:pt x="327668" y="557409"/>
                  <a:pt x="332049" y="549896"/>
                </a:cubicBezTo>
                <a:cubicBezTo>
                  <a:pt x="332372" y="549341"/>
                  <a:pt x="333236" y="549613"/>
                  <a:pt x="333121" y="550271"/>
                </a:cubicBezTo>
                <a:cubicBezTo>
                  <a:pt x="331753" y="558183"/>
                  <a:pt x="327601" y="565118"/>
                  <a:pt x="323877" y="572115"/>
                </a:cubicBezTo>
                <a:cubicBezTo>
                  <a:pt x="322995" y="573772"/>
                  <a:pt x="322130" y="575432"/>
                  <a:pt x="321267" y="577094"/>
                </a:cubicBezTo>
                <a:cubicBezTo>
                  <a:pt x="327689" y="569047"/>
                  <a:pt x="334347" y="561007"/>
                  <a:pt x="341210" y="553068"/>
                </a:cubicBezTo>
                <a:cubicBezTo>
                  <a:pt x="347855" y="538537"/>
                  <a:pt x="348066" y="521791"/>
                  <a:pt x="350645" y="506127"/>
                </a:cubicBezTo>
                <a:cubicBezTo>
                  <a:pt x="350737" y="505562"/>
                  <a:pt x="351565" y="505528"/>
                  <a:pt x="351743" y="506056"/>
                </a:cubicBezTo>
                <a:cubicBezTo>
                  <a:pt x="354043" y="512863"/>
                  <a:pt x="352134" y="520946"/>
                  <a:pt x="350803" y="528227"/>
                </a:cubicBezTo>
                <a:cubicBezTo>
                  <a:pt x="352726" y="524382"/>
                  <a:pt x="355268" y="519208"/>
                  <a:pt x="359226" y="517794"/>
                </a:cubicBezTo>
                <a:cubicBezTo>
                  <a:pt x="359727" y="517616"/>
                  <a:pt x="360235" y="518143"/>
                  <a:pt x="360106" y="518638"/>
                </a:cubicBezTo>
                <a:cubicBezTo>
                  <a:pt x="358975" y="522931"/>
                  <a:pt x="354903" y="526727"/>
                  <a:pt x="352863" y="530707"/>
                </a:cubicBezTo>
                <a:cubicBezTo>
                  <a:pt x="351278" y="533796"/>
                  <a:pt x="350049" y="536967"/>
                  <a:pt x="348985" y="540203"/>
                </a:cubicBezTo>
                <a:cubicBezTo>
                  <a:pt x="348663" y="542027"/>
                  <a:pt x="348284" y="543861"/>
                  <a:pt x="347771" y="545644"/>
                </a:cubicBezTo>
                <a:cubicBezTo>
                  <a:pt x="352897" y="539885"/>
                  <a:pt x="358146" y="534203"/>
                  <a:pt x="363500" y="528632"/>
                </a:cubicBezTo>
                <a:cubicBezTo>
                  <a:pt x="365516" y="524999"/>
                  <a:pt x="368214" y="521714"/>
                  <a:pt x="370488" y="518095"/>
                </a:cubicBezTo>
                <a:cubicBezTo>
                  <a:pt x="375915" y="509458"/>
                  <a:pt x="380404" y="499975"/>
                  <a:pt x="386385" y="491734"/>
                </a:cubicBezTo>
                <a:cubicBezTo>
                  <a:pt x="386742" y="491240"/>
                  <a:pt x="387645" y="491483"/>
                  <a:pt x="387557" y="492152"/>
                </a:cubicBezTo>
                <a:cubicBezTo>
                  <a:pt x="386470" y="500570"/>
                  <a:pt x="379453" y="507912"/>
                  <a:pt x="375428" y="515078"/>
                </a:cubicBezTo>
                <a:cubicBezTo>
                  <a:pt x="374672" y="516426"/>
                  <a:pt x="373854" y="517726"/>
                  <a:pt x="373014" y="519010"/>
                </a:cubicBezTo>
                <a:cubicBezTo>
                  <a:pt x="377648" y="514433"/>
                  <a:pt x="382385" y="509999"/>
                  <a:pt x="387174" y="505646"/>
                </a:cubicBezTo>
                <a:cubicBezTo>
                  <a:pt x="388524" y="502978"/>
                  <a:pt x="390391" y="500598"/>
                  <a:pt x="392045" y="498106"/>
                </a:cubicBezTo>
                <a:cubicBezTo>
                  <a:pt x="393880" y="495345"/>
                  <a:pt x="395403" y="492238"/>
                  <a:pt x="397736" y="489871"/>
                </a:cubicBezTo>
                <a:cubicBezTo>
                  <a:pt x="398259" y="489336"/>
                  <a:pt x="398975" y="489900"/>
                  <a:pt x="398886" y="490539"/>
                </a:cubicBezTo>
                <a:cubicBezTo>
                  <a:pt x="398436" y="493754"/>
                  <a:pt x="396395" y="496473"/>
                  <a:pt x="394559" y="499078"/>
                </a:cubicBezTo>
                <a:cubicBezTo>
                  <a:pt x="400495" y="493938"/>
                  <a:pt x="406528" y="488975"/>
                  <a:pt x="412703" y="484303"/>
                </a:cubicBezTo>
                <a:cubicBezTo>
                  <a:pt x="413168" y="483952"/>
                  <a:pt x="413681" y="483856"/>
                  <a:pt x="414184" y="483891"/>
                </a:cubicBezTo>
                <a:cubicBezTo>
                  <a:pt x="414988" y="483425"/>
                  <a:pt x="415798" y="482967"/>
                  <a:pt x="416586" y="482489"/>
                </a:cubicBezTo>
                <a:cubicBezTo>
                  <a:pt x="417593" y="481878"/>
                  <a:pt x="418585" y="481254"/>
                  <a:pt x="419567" y="480615"/>
                </a:cubicBezTo>
                <a:cubicBezTo>
                  <a:pt x="421731" y="478889"/>
                  <a:pt x="423914" y="477208"/>
                  <a:pt x="426098" y="475568"/>
                </a:cubicBezTo>
                <a:cubicBezTo>
                  <a:pt x="424615" y="474961"/>
                  <a:pt x="422047" y="475851"/>
                  <a:pt x="419139" y="476919"/>
                </a:cubicBezTo>
                <a:cubicBezTo>
                  <a:pt x="415851" y="478127"/>
                  <a:pt x="412621" y="479467"/>
                  <a:pt x="409364" y="480758"/>
                </a:cubicBezTo>
                <a:cubicBezTo>
                  <a:pt x="408031" y="481287"/>
                  <a:pt x="406830" y="480302"/>
                  <a:pt x="407110" y="478878"/>
                </a:cubicBezTo>
                <a:cubicBezTo>
                  <a:pt x="407715" y="475812"/>
                  <a:pt x="407074" y="474276"/>
                  <a:pt x="405740" y="473725"/>
                </a:cubicBezTo>
                <a:close/>
                <a:moveTo>
                  <a:pt x="370105" y="462137"/>
                </a:moveTo>
                <a:cubicBezTo>
                  <a:pt x="370637" y="462148"/>
                  <a:pt x="370930" y="462864"/>
                  <a:pt x="370435" y="463167"/>
                </a:cubicBezTo>
                <a:cubicBezTo>
                  <a:pt x="364977" y="466507"/>
                  <a:pt x="358628" y="467361"/>
                  <a:pt x="352358" y="467676"/>
                </a:cubicBezTo>
                <a:cubicBezTo>
                  <a:pt x="348697" y="467857"/>
                  <a:pt x="345547" y="470946"/>
                  <a:pt x="342049" y="469888"/>
                </a:cubicBezTo>
                <a:cubicBezTo>
                  <a:pt x="341472" y="469715"/>
                  <a:pt x="341167" y="468930"/>
                  <a:pt x="341648" y="468482"/>
                </a:cubicBezTo>
                <a:cubicBezTo>
                  <a:pt x="344555" y="465774"/>
                  <a:pt x="348144" y="464386"/>
                  <a:pt x="352107" y="464380"/>
                </a:cubicBezTo>
                <a:cubicBezTo>
                  <a:pt x="358251" y="464369"/>
                  <a:pt x="364061" y="461992"/>
                  <a:pt x="370105" y="462137"/>
                </a:cubicBezTo>
                <a:close/>
                <a:moveTo>
                  <a:pt x="378428" y="455982"/>
                </a:moveTo>
                <a:cubicBezTo>
                  <a:pt x="378652" y="456089"/>
                  <a:pt x="378762" y="456350"/>
                  <a:pt x="378773" y="456582"/>
                </a:cubicBezTo>
                <a:cubicBezTo>
                  <a:pt x="378893" y="459341"/>
                  <a:pt x="374316" y="459509"/>
                  <a:pt x="372444" y="459475"/>
                </a:cubicBezTo>
                <a:lnTo>
                  <a:pt x="372443" y="459476"/>
                </a:lnTo>
                <a:cubicBezTo>
                  <a:pt x="370077" y="459437"/>
                  <a:pt x="367737" y="459123"/>
                  <a:pt x="365374" y="459008"/>
                </a:cubicBezTo>
                <a:cubicBezTo>
                  <a:pt x="363289" y="458905"/>
                  <a:pt x="361278" y="459214"/>
                  <a:pt x="359216" y="459190"/>
                </a:cubicBezTo>
                <a:cubicBezTo>
                  <a:pt x="358989" y="459188"/>
                  <a:pt x="358863" y="458936"/>
                  <a:pt x="359012" y="458757"/>
                </a:cubicBezTo>
                <a:cubicBezTo>
                  <a:pt x="361194" y="456119"/>
                  <a:pt x="365905" y="456709"/>
                  <a:pt x="368926" y="456768"/>
                </a:cubicBezTo>
                <a:cubicBezTo>
                  <a:pt x="370725" y="456804"/>
                  <a:pt x="372645" y="456930"/>
                  <a:pt x="374413" y="456538"/>
                </a:cubicBezTo>
                <a:cubicBezTo>
                  <a:pt x="375836" y="456222"/>
                  <a:pt x="377026" y="455306"/>
                  <a:pt x="378428" y="455982"/>
                </a:cubicBezTo>
                <a:close/>
                <a:moveTo>
                  <a:pt x="394399" y="445610"/>
                </a:moveTo>
                <a:cubicBezTo>
                  <a:pt x="395105" y="445799"/>
                  <a:pt x="395277" y="446730"/>
                  <a:pt x="394912" y="447269"/>
                </a:cubicBezTo>
                <a:cubicBezTo>
                  <a:pt x="394056" y="448530"/>
                  <a:pt x="392563" y="448821"/>
                  <a:pt x="391135" y="449197"/>
                </a:cubicBezTo>
                <a:cubicBezTo>
                  <a:pt x="389924" y="449515"/>
                  <a:pt x="388752" y="449832"/>
                  <a:pt x="387495" y="449644"/>
                </a:cubicBezTo>
                <a:lnTo>
                  <a:pt x="386956" y="447980"/>
                </a:lnTo>
                <a:lnTo>
                  <a:pt x="391008" y="446178"/>
                </a:lnTo>
                <a:cubicBezTo>
                  <a:pt x="392261" y="445713"/>
                  <a:pt x="393076" y="445257"/>
                  <a:pt x="394399" y="445610"/>
                </a:cubicBezTo>
                <a:close/>
                <a:moveTo>
                  <a:pt x="169267" y="444506"/>
                </a:moveTo>
                <a:cubicBezTo>
                  <a:pt x="167015" y="444443"/>
                  <a:pt x="164759" y="444498"/>
                  <a:pt x="162523" y="444773"/>
                </a:cubicBezTo>
                <a:cubicBezTo>
                  <a:pt x="156484" y="445517"/>
                  <a:pt x="152384" y="447372"/>
                  <a:pt x="146971" y="449643"/>
                </a:cubicBezTo>
                <a:cubicBezTo>
                  <a:pt x="145882" y="450099"/>
                  <a:pt x="144787" y="450631"/>
                  <a:pt x="143684" y="450923"/>
                </a:cubicBezTo>
                <a:cubicBezTo>
                  <a:pt x="153151" y="453591"/>
                  <a:pt x="162955" y="453673"/>
                  <a:pt x="172480" y="451325"/>
                </a:cubicBezTo>
                <a:lnTo>
                  <a:pt x="172481" y="451325"/>
                </a:lnTo>
                <a:cubicBezTo>
                  <a:pt x="173814" y="450996"/>
                  <a:pt x="174990" y="452482"/>
                  <a:pt x="174265" y="453689"/>
                </a:cubicBezTo>
                <a:cubicBezTo>
                  <a:pt x="170795" y="459479"/>
                  <a:pt x="177748" y="457034"/>
                  <a:pt x="181374" y="456873"/>
                </a:cubicBezTo>
                <a:cubicBezTo>
                  <a:pt x="184139" y="456750"/>
                  <a:pt x="186542" y="456806"/>
                  <a:pt x="189050" y="458021"/>
                </a:cubicBezTo>
                <a:cubicBezTo>
                  <a:pt x="190116" y="458539"/>
                  <a:pt x="190054" y="460274"/>
                  <a:pt x="189035" y="460784"/>
                </a:cubicBezTo>
                <a:cubicBezTo>
                  <a:pt x="185281" y="462662"/>
                  <a:pt x="180963" y="464480"/>
                  <a:pt x="177895" y="467411"/>
                </a:cubicBezTo>
                <a:cubicBezTo>
                  <a:pt x="171284" y="473731"/>
                  <a:pt x="175674" y="478123"/>
                  <a:pt x="181823" y="479637"/>
                </a:cubicBezTo>
                <a:cubicBezTo>
                  <a:pt x="188800" y="481351"/>
                  <a:pt x="196315" y="481727"/>
                  <a:pt x="203057" y="484310"/>
                </a:cubicBezTo>
                <a:cubicBezTo>
                  <a:pt x="210787" y="487272"/>
                  <a:pt x="219276" y="491110"/>
                  <a:pt x="226018" y="496270"/>
                </a:cubicBezTo>
                <a:cubicBezTo>
                  <a:pt x="225210" y="495044"/>
                  <a:pt x="224377" y="493828"/>
                  <a:pt x="223514" y="492632"/>
                </a:cubicBezTo>
                <a:cubicBezTo>
                  <a:pt x="223419" y="492502"/>
                  <a:pt x="223320" y="492370"/>
                  <a:pt x="223224" y="492240"/>
                </a:cubicBezTo>
                <a:cubicBezTo>
                  <a:pt x="218171" y="488220"/>
                  <a:pt x="212963" y="484454"/>
                  <a:pt x="206699" y="482274"/>
                </a:cubicBezTo>
                <a:cubicBezTo>
                  <a:pt x="198616" y="479466"/>
                  <a:pt x="189597" y="479266"/>
                  <a:pt x="181923" y="475427"/>
                </a:cubicBezTo>
                <a:cubicBezTo>
                  <a:pt x="181727" y="475331"/>
                  <a:pt x="181833" y="475020"/>
                  <a:pt x="182035" y="475029"/>
                </a:cubicBezTo>
                <a:cubicBezTo>
                  <a:pt x="193595" y="475528"/>
                  <a:pt x="206069" y="478021"/>
                  <a:pt x="216744" y="483520"/>
                </a:cubicBezTo>
                <a:cubicBezTo>
                  <a:pt x="215493" y="481872"/>
                  <a:pt x="214176" y="480249"/>
                  <a:pt x="212898" y="478612"/>
                </a:cubicBezTo>
                <a:cubicBezTo>
                  <a:pt x="210483" y="477125"/>
                  <a:pt x="207950" y="475789"/>
                  <a:pt x="205084" y="474850"/>
                </a:cubicBezTo>
                <a:cubicBezTo>
                  <a:pt x="198112" y="472568"/>
                  <a:pt x="191428" y="472105"/>
                  <a:pt x="184236" y="471157"/>
                </a:cubicBezTo>
                <a:cubicBezTo>
                  <a:pt x="183646" y="471077"/>
                  <a:pt x="183576" y="470337"/>
                  <a:pt x="184128" y="470140"/>
                </a:cubicBezTo>
                <a:cubicBezTo>
                  <a:pt x="191277" y="467597"/>
                  <a:pt x="200672" y="469579"/>
                  <a:pt x="207991" y="472381"/>
                </a:cubicBezTo>
                <a:cubicBezTo>
                  <a:pt x="206970" y="471125"/>
                  <a:pt x="205913" y="469893"/>
                  <a:pt x="204871" y="468648"/>
                </a:cubicBezTo>
                <a:cubicBezTo>
                  <a:pt x="204235" y="468233"/>
                  <a:pt x="203729" y="467888"/>
                  <a:pt x="203530" y="467797"/>
                </a:cubicBezTo>
                <a:cubicBezTo>
                  <a:pt x="199968" y="466223"/>
                  <a:pt x="196068" y="465667"/>
                  <a:pt x="192212" y="465919"/>
                </a:cubicBezTo>
                <a:cubicBezTo>
                  <a:pt x="191623" y="465957"/>
                  <a:pt x="191036" y="465207"/>
                  <a:pt x="191520" y="464698"/>
                </a:cubicBezTo>
                <a:cubicBezTo>
                  <a:pt x="193729" y="462391"/>
                  <a:pt x="197566" y="462844"/>
                  <a:pt x="200552" y="463540"/>
                </a:cubicBezTo>
                <a:cubicBezTo>
                  <a:pt x="196589" y="458969"/>
                  <a:pt x="192502" y="454523"/>
                  <a:pt x="188315" y="450236"/>
                </a:cubicBezTo>
                <a:cubicBezTo>
                  <a:pt x="186576" y="449075"/>
                  <a:pt x="184789" y="447985"/>
                  <a:pt x="182867" y="447121"/>
                </a:cubicBezTo>
                <a:cubicBezTo>
                  <a:pt x="178660" y="446831"/>
                  <a:pt x="174482" y="445591"/>
                  <a:pt x="170337" y="447319"/>
                </a:cubicBezTo>
                <a:cubicBezTo>
                  <a:pt x="167437" y="448528"/>
                  <a:pt x="162373" y="452241"/>
                  <a:pt x="159423" y="449883"/>
                </a:cubicBezTo>
                <a:cubicBezTo>
                  <a:pt x="159102" y="449627"/>
                  <a:pt x="159176" y="449174"/>
                  <a:pt x="159390" y="448891"/>
                </a:cubicBezTo>
                <a:cubicBezTo>
                  <a:pt x="160595" y="447308"/>
                  <a:pt x="162223" y="447418"/>
                  <a:pt x="164060" y="446644"/>
                </a:cubicBezTo>
                <a:cubicBezTo>
                  <a:pt x="165759" y="445930"/>
                  <a:pt x="167482" y="445070"/>
                  <a:pt x="169267" y="444506"/>
                </a:cubicBezTo>
                <a:close/>
                <a:moveTo>
                  <a:pt x="388916" y="422586"/>
                </a:moveTo>
                <a:cubicBezTo>
                  <a:pt x="389344" y="422597"/>
                  <a:pt x="389665" y="423044"/>
                  <a:pt x="389627" y="423449"/>
                </a:cubicBezTo>
                <a:cubicBezTo>
                  <a:pt x="389452" y="425330"/>
                  <a:pt x="387557" y="426191"/>
                  <a:pt x="385962" y="426749"/>
                </a:cubicBezTo>
                <a:cubicBezTo>
                  <a:pt x="384319" y="427324"/>
                  <a:pt x="382459" y="428019"/>
                  <a:pt x="380700" y="427672"/>
                </a:cubicBezTo>
                <a:cubicBezTo>
                  <a:pt x="380364" y="427606"/>
                  <a:pt x="380295" y="427166"/>
                  <a:pt x="380439" y="426919"/>
                </a:cubicBezTo>
                <a:cubicBezTo>
                  <a:pt x="381290" y="425472"/>
                  <a:pt x="383031" y="425043"/>
                  <a:pt x="384476" y="424408"/>
                </a:cubicBezTo>
                <a:lnTo>
                  <a:pt x="384475" y="424410"/>
                </a:lnTo>
                <a:cubicBezTo>
                  <a:pt x="385943" y="423766"/>
                  <a:pt x="387263" y="422545"/>
                  <a:pt x="388916" y="422586"/>
                </a:cubicBezTo>
                <a:close/>
                <a:moveTo>
                  <a:pt x="217810" y="418175"/>
                </a:moveTo>
                <a:lnTo>
                  <a:pt x="217810" y="418177"/>
                </a:lnTo>
                <a:lnTo>
                  <a:pt x="217809" y="418176"/>
                </a:lnTo>
                <a:close/>
                <a:moveTo>
                  <a:pt x="219119" y="417930"/>
                </a:moveTo>
                <a:cubicBezTo>
                  <a:pt x="220580" y="418715"/>
                  <a:pt x="220765" y="421003"/>
                  <a:pt x="220770" y="422464"/>
                </a:cubicBezTo>
                <a:cubicBezTo>
                  <a:pt x="220776" y="424425"/>
                  <a:pt x="220707" y="426695"/>
                  <a:pt x="219743" y="428440"/>
                </a:cubicBezTo>
                <a:cubicBezTo>
                  <a:pt x="219282" y="429274"/>
                  <a:pt x="217842" y="429232"/>
                  <a:pt x="217618" y="428207"/>
                </a:cubicBezTo>
                <a:cubicBezTo>
                  <a:pt x="217220" y="426414"/>
                  <a:pt x="217550" y="424502"/>
                  <a:pt x="217494" y="422673"/>
                </a:cubicBezTo>
                <a:lnTo>
                  <a:pt x="217810" y="418177"/>
                </a:lnTo>
                <a:close/>
                <a:moveTo>
                  <a:pt x="390496" y="416753"/>
                </a:moveTo>
                <a:cubicBezTo>
                  <a:pt x="391481" y="416467"/>
                  <a:pt x="392697" y="416732"/>
                  <a:pt x="392713" y="417942"/>
                </a:cubicBezTo>
                <a:cubicBezTo>
                  <a:pt x="392734" y="419548"/>
                  <a:pt x="390781" y="420552"/>
                  <a:pt x="389506" y="421014"/>
                </a:cubicBezTo>
                <a:cubicBezTo>
                  <a:pt x="387779" y="421642"/>
                  <a:pt x="386074" y="421967"/>
                  <a:pt x="384312" y="421217"/>
                </a:cubicBezTo>
                <a:cubicBezTo>
                  <a:pt x="383529" y="420885"/>
                  <a:pt x="383254" y="419501"/>
                  <a:pt x="384236" y="419202"/>
                </a:cubicBezTo>
                <a:lnTo>
                  <a:pt x="384238" y="419201"/>
                </a:lnTo>
                <a:cubicBezTo>
                  <a:pt x="385163" y="418916"/>
                  <a:pt x="386122" y="418746"/>
                  <a:pt x="387042" y="418450"/>
                </a:cubicBezTo>
                <a:cubicBezTo>
                  <a:pt x="388265" y="418056"/>
                  <a:pt x="389297" y="417101"/>
                  <a:pt x="390496" y="416753"/>
                </a:cubicBezTo>
                <a:close/>
                <a:moveTo>
                  <a:pt x="220139" y="412173"/>
                </a:moveTo>
                <a:lnTo>
                  <a:pt x="220495" y="412838"/>
                </a:lnTo>
                <a:lnTo>
                  <a:pt x="218376" y="412249"/>
                </a:lnTo>
                <a:close/>
                <a:moveTo>
                  <a:pt x="394066" y="409608"/>
                </a:moveTo>
                <a:cubicBezTo>
                  <a:pt x="394329" y="409693"/>
                  <a:pt x="394476" y="409969"/>
                  <a:pt x="394524" y="410221"/>
                </a:cubicBezTo>
                <a:cubicBezTo>
                  <a:pt x="395143" y="413511"/>
                  <a:pt x="388975" y="414018"/>
                  <a:pt x="386895" y="414156"/>
                </a:cubicBezTo>
                <a:cubicBezTo>
                  <a:pt x="386136" y="414210"/>
                  <a:pt x="385761" y="413243"/>
                  <a:pt x="386238" y="412712"/>
                </a:cubicBezTo>
                <a:cubicBezTo>
                  <a:pt x="387345" y="411473"/>
                  <a:pt x="388795" y="411086"/>
                  <a:pt x="390319" y="410545"/>
                </a:cubicBezTo>
                <a:cubicBezTo>
                  <a:pt x="391598" y="410092"/>
                  <a:pt x="392663" y="409158"/>
                  <a:pt x="394066" y="409608"/>
                </a:cubicBezTo>
                <a:close/>
                <a:moveTo>
                  <a:pt x="398176" y="399139"/>
                </a:moveTo>
                <a:cubicBezTo>
                  <a:pt x="399623" y="398347"/>
                  <a:pt x="401229" y="400525"/>
                  <a:pt x="400145" y="401722"/>
                </a:cubicBezTo>
                <a:cubicBezTo>
                  <a:pt x="398283" y="403768"/>
                  <a:pt x="395460" y="404484"/>
                  <a:pt x="393304" y="406149"/>
                </a:cubicBezTo>
                <a:cubicBezTo>
                  <a:pt x="391979" y="407175"/>
                  <a:pt x="390238" y="405059"/>
                  <a:pt x="391421" y="403903"/>
                </a:cubicBezTo>
                <a:lnTo>
                  <a:pt x="391420" y="403902"/>
                </a:lnTo>
                <a:cubicBezTo>
                  <a:pt x="393373" y="401987"/>
                  <a:pt x="395783" y="400449"/>
                  <a:pt x="398176" y="399139"/>
                </a:cubicBezTo>
                <a:close/>
                <a:moveTo>
                  <a:pt x="366140" y="393058"/>
                </a:moveTo>
                <a:cubicBezTo>
                  <a:pt x="363556" y="393520"/>
                  <a:pt x="360572" y="395231"/>
                  <a:pt x="359810" y="395735"/>
                </a:cubicBezTo>
                <a:cubicBezTo>
                  <a:pt x="357520" y="397248"/>
                  <a:pt x="355250" y="398855"/>
                  <a:pt x="353212" y="400702"/>
                </a:cubicBezTo>
                <a:cubicBezTo>
                  <a:pt x="348090" y="405339"/>
                  <a:pt x="345782" y="411101"/>
                  <a:pt x="342207" y="416827"/>
                </a:cubicBezTo>
                <a:cubicBezTo>
                  <a:pt x="338618" y="422574"/>
                  <a:pt x="334204" y="427567"/>
                  <a:pt x="331628" y="433925"/>
                </a:cubicBezTo>
                <a:cubicBezTo>
                  <a:pt x="331003" y="435471"/>
                  <a:pt x="328981" y="434775"/>
                  <a:pt x="328955" y="433268"/>
                </a:cubicBezTo>
                <a:cubicBezTo>
                  <a:pt x="328880" y="429352"/>
                  <a:pt x="330206" y="425548"/>
                  <a:pt x="329206" y="421625"/>
                </a:cubicBezTo>
                <a:cubicBezTo>
                  <a:pt x="328791" y="420000"/>
                  <a:pt x="328495" y="418454"/>
                  <a:pt x="328268" y="416881"/>
                </a:cubicBezTo>
                <a:cubicBezTo>
                  <a:pt x="320288" y="423747"/>
                  <a:pt x="316316" y="432767"/>
                  <a:pt x="311250" y="442005"/>
                </a:cubicBezTo>
                <a:cubicBezTo>
                  <a:pt x="307360" y="449101"/>
                  <a:pt x="301187" y="455213"/>
                  <a:pt x="299367" y="463315"/>
                </a:cubicBezTo>
                <a:cubicBezTo>
                  <a:pt x="298983" y="465017"/>
                  <a:pt x="296300" y="464599"/>
                  <a:pt x="296682" y="462886"/>
                </a:cubicBezTo>
                <a:cubicBezTo>
                  <a:pt x="296744" y="462618"/>
                  <a:pt x="296848" y="462370"/>
                  <a:pt x="296915" y="462106"/>
                </a:cubicBezTo>
                <a:cubicBezTo>
                  <a:pt x="297608" y="455703"/>
                  <a:pt x="300616" y="449483"/>
                  <a:pt x="300297" y="443052"/>
                </a:cubicBezTo>
                <a:cubicBezTo>
                  <a:pt x="299954" y="436137"/>
                  <a:pt x="292964" y="429288"/>
                  <a:pt x="288930" y="424120"/>
                </a:cubicBezTo>
                <a:cubicBezTo>
                  <a:pt x="286179" y="420599"/>
                  <a:pt x="279033" y="437494"/>
                  <a:pt x="278155" y="440317"/>
                </a:cubicBezTo>
                <a:cubicBezTo>
                  <a:pt x="275664" y="448314"/>
                  <a:pt x="274398" y="456183"/>
                  <a:pt x="275067" y="464582"/>
                </a:cubicBezTo>
                <a:cubicBezTo>
                  <a:pt x="275103" y="465051"/>
                  <a:pt x="274885" y="465545"/>
                  <a:pt x="274419" y="465715"/>
                </a:cubicBezTo>
                <a:cubicBezTo>
                  <a:pt x="265054" y="469140"/>
                  <a:pt x="269111" y="481671"/>
                  <a:pt x="268693" y="488517"/>
                </a:cubicBezTo>
                <a:cubicBezTo>
                  <a:pt x="268382" y="493589"/>
                  <a:pt x="267490" y="498484"/>
                  <a:pt x="266375" y="503438"/>
                </a:cubicBezTo>
                <a:cubicBezTo>
                  <a:pt x="264884" y="510064"/>
                  <a:pt x="262423" y="516164"/>
                  <a:pt x="260033" y="522304"/>
                </a:cubicBezTo>
                <a:cubicBezTo>
                  <a:pt x="263858" y="516645"/>
                  <a:pt x="268161" y="511248"/>
                  <a:pt x="272661" y="506116"/>
                </a:cubicBezTo>
                <a:cubicBezTo>
                  <a:pt x="272926" y="505462"/>
                  <a:pt x="273157" y="504794"/>
                  <a:pt x="273418" y="504137"/>
                </a:cubicBezTo>
                <a:cubicBezTo>
                  <a:pt x="273712" y="500750"/>
                  <a:pt x="273902" y="497350"/>
                  <a:pt x="273959" y="493956"/>
                </a:cubicBezTo>
                <a:cubicBezTo>
                  <a:pt x="274022" y="490094"/>
                  <a:pt x="273849" y="486396"/>
                  <a:pt x="275318" y="482787"/>
                </a:cubicBezTo>
                <a:cubicBezTo>
                  <a:pt x="275554" y="482203"/>
                  <a:pt x="276423" y="482237"/>
                  <a:pt x="276554" y="482886"/>
                </a:cubicBezTo>
                <a:lnTo>
                  <a:pt x="276889" y="494616"/>
                </a:lnTo>
                <a:lnTo>
                  <a:pt x="276887" y="494622"/>
                </a:lnTo>
                <a:lnTo>
                  <a:pt x="276889" y="494619"/>
                </a:lnTo>
                <a:lnTo>
                  <a:pt x="276889" y="494616"/>
                </a:lnTo>
                <a:lnTo>
                  <a:pt x="278771" y="488789"/>
                </a:lnTo>
                <a:cubicBezTo>
                  <a:pt x="280960" y="481129"/>
                  <a:pt x="282809" y="473311"/>
                  <a:pt x="283756" y="465376"/>
                </a:cubicBezTo>
                <a:cubicBezTo>
                  <a:pt x="284463" y="459449"/>
                  <a:pt x="284322" y="453364"/>
                  <a:pt x="285696" y="447561"/>
                </a:cubicBezTo>
                <a:cubicBezTo>
                  <a:pt x="285855" y="446899"/>
                  <a:pt x="286775" y="447141"/>
                  <a:pt x="286904" y="447686"/>
                </a:cubicBezTo>
                <a:cubicBezTo>
                  <a:pt x="289978" y="460718"/>
                  <a:pt x="285496" y="477373"/>
                  <a:pt x="281650" y="489910"/>
                </a:cubicBezTo>
                <a:cubicBezTo>
                  <a:pt x="280739" y="492880"/>
                  <a:pt x="279760" y="496139"/>
                  <a:pt x="278674" y="499502"/>
                </a:cubicBezTo>
                <a:cubicBezTo>
                  <a:pt x="280146" y="497951"/>
                  <a:pt x="281631" y="496463"/>
                  <a:pt x="283116" y="494973"/>
                </a:cubicBezTo>
                <a:cubicBezTo>
                  <a:pt x="287024" y="487733"/>
                  <a:pt x="289798" y="479397"/>
                  <a:pt x="295063" y="473128"/>
                </a:cubicBezTo>
                <a:cubicBezTo>
                  <a:pt x="295626" y="472455"/>
                  <a:pt x="296731" y="472968"/>
                  <a:pt x="296448" y="473853"/>
                </a:cubicBezTo>
                <a:cubicBezTo>
                  <a:pt x="294789" y="479026"/>
                  <a:pt x="292392" y="483842"/>
                  <a:pt x="289716" y="488518"/>
                </a:cubicBezTo>
                <a:cubicBezTo>
                  <a:pt x="290046" y="488204"/>
                  <a:pt x="290382" y="487870"/>
                  <a:pt x="290708" y="487561"/>
                </a:cubicBezTo>
                <a:cubicBezTo>
                  <a:pt x="313602" y="465988"/>
                  <a:pt x="340632" y="444149"/>
                  <a:pt x="368302" y="429079"/>
                </a:cubicBezTo>
                <a:cubicBezTo>
                  <a:pt x="369737" y="428298"/>
                  <a:pt x="371210" y="430313"/>
                  <a:pt x="369989" y="431426"/>
                </a:cubicBezTo>
                <a:cubicBezTo>
                  <a:pt x="358894" y="441544"/>
                  <a:pt x="347063" y="450595"/>
                  <a:pt x="335374" y="459817"/>
                </a:cubicBezTo>
                <a:cubicBezTo>
                  <a:pt x="338694" y="457976"/>
                  <a:pt x="342076" y="456290"/>
                  <a:pt x="345519" y="454817"/>
                </a:cubicBezTo>
                <a:cubicBezTo>
                  <a:pt x="357646" y="449628"/>
                  <a:pt x="370363" y="451559"/>
                  <a:pt x="382588" y="447692"/>
                </a:cubicBezTo>
                <a:cubicBezTo>
                  <a:pt x="384697" y="447024"/>
                  <a:pt x="385306" y="450393"/>
                  <a:pt x="383244" y="451071"/>
                </a:cubicBezTo>
                <a:cubicBezTo>
                  <a:pt x="372326" y="454663"/>
                  <a:pt x="360570" y="452869"/>
                  <a:pt x="349575" y="456749"/>
                </a:cubicBezTo>
                <a:cubicBezTo>
                  <a:pt x="337784" y="460910"/>
                  <a:pt x="327822" y="468294"/>
                  <a:pt x="317243" y="474635"/>
                </a:cubicBezTo>
                <a:cubicBezTo>
                  <a:pt x="311428" y="479651"/>
                  <a:pt x="305766" y="484880"/>
                  <a:pt x="300384" y="490499"/>
                </a:cubicBezTo>
                <a:cubicBezTo>
                  <a:pt x="307095" y="486535"/>
                  <a:pt x="314741" y="483934"/>
                  <a:pt x="321845" y="482556"/>
                </a:cubicBezTo>
                <a:cubicBezTo>
                  <a:pt x="322277" y="482471"/>
                  <a:pt x="322521" y="483124"/>
                  <a:pt x="322158" y="483357"/>
                </a:cubicBezTo>
                <a:cubicBezTo>
                  <a:pt x="314281" y="488390"/>
                  <a:pt x="305133" y="490006"/>
                  <a:pt x="297989" y="496488"/>
                </a:cubicBezTo>
                <a:cubicBezTo>
                  <a:pt x="295464" y="498781"/>
                  <a:pt x="293248" y="501374"/>
                  <a:pt x="291004" y="503924"/>
                </a:cubicBezTo>
                <a:cubicBezTo>
                  <a:pt x="293723" y="502332"/>
                  <a:pt x="296457" y="500804"/>
                  <a:pt x="299183" y="499439"/>
                </a:cubicBezTo>
                <a:cubicBezTo>
                  <a:pt x="306200" y="495921"/>
                  <a:pt x="315414" y="490336"/>
                  <a:pt x="323448" y="491624"/>
                </a:cubicBezTo>
                <a:cubicBezTo>
                  <a:pt x="324043" y="491719"/>
                  <a:pt x="324279" y="492630"/>
                  <a:pt x="323727" y="492944"/>
                </a:cubicBezTo>
                <a:cubicBezTo>
                  <a:pt x="315238" y="497755"/>
                  <a:pt x="305123" y="499561"/>
                  <a:pt x="296472" y="504612"/>
                </a:cubicBezTo>
                <a:cubicBezTo>
                  <a:pt x="291366" y="507595"/>
                  <a:pt x="286479" y="510927"/>
                  <a:pt x="281549" y="514180"/>
                </a:cubicBezTo>
                <a:cubicBezTo>
                  <a:pt x="287919" y="510704"/>
                  <a:pt x="295298" y="508873"/>
                  <a:pt x="301485" y="510398"/>
                </a:cubicBezTo>
                <a:cubicBezTo>
                  <a:pt x="302078" y="510544"/>
                  <a:pt x="302048" y="511257"/>
                  <a:pt x="301562" y="511501"/>
                </a:cubicBezTo>
                <a:cubicBezTo>
                  <a:pt x="296367" y="514098"/>
                  <a:pt x="290146" y="513387"/>
                  <a:pt x="285011" y="516466"/>
                </a:cubicBezTo>
                <a:cubicBezTo>
                  <a:pt x="281469" y="518589"/>
                  <a:pt x="278392" y="522029"/>
                  <a:pt x="274936" y="524480"/>
                </a:cubicBezTo>
                <a:cubicBezTo>
                  <a:pt x="273930" y="526099"/>
                  <a:pt x="272916" y="527715"/>
                  <a:pt x="271934" y="529346"/>
                </a:cubicBezTo>
                <a:cubicBezTo>
                  <a:pt x="272396" y="528985"/>
                  <a:pt x="272831" y="528587"/>
                  <a:pt x="273310" y="528245"/>
                </a:cubicBezTo>
                <a:cubicBezTo>
                  <a:pt x="279512" y="523805"/>
                  <a:pt x="286335" y="520771"/>
                  <a:pt x="293595" y="518425"/>
                </a:cubicBezTo>
                <a:cubicBezTo>
                  <a:pt x="297404" y="517193"/>
                  <a:pt x="301217" y="515963"/>
                  <a:pt x="305105" y="515001"/>
                </a:cubicBezTo>
                <a:cubicBezTo>
                  <a:pt x="307530" y="514400"/>
                  <a:pt x="311162" y="514677"/>
                  <a:pt x="313270" y="513486"/>
                </a:cubicBezTo>
                <a:cubicBezTo>
                  <a:pt x="314773" y="512636"/>
                  <a:pt x="315565" y="510349"/>
                  <a:pt x="314331" y="509120"/>
                </a:cubicBezTo>
                <a:cubicBezTo>
                  <a:pt x="312698" y="507494"/>
                  <a:pt x="308972" y="508776"/>
                  <a:pt x="308264" y="506579"/>
                </a:cubicBezTo>
                <a:cubicBezTo>
                  <a:pt x="308439" y="507127"/>
                  <a:pt x="331268" y="495262"/>
                  <a:pt x="332974" y="494087"/>
                </a:cubicBezTo>
                <a:cubicBezTo>
                  <a:pt x="336213" y="491857"/>
                  <a:pt x="341101" y="489040"/>
                  <a:pt x="342596" y="485157"/>
                </a:cubicBezTo>
                <a:cubicBezTo>
                  <a:pt x="344060" y="481349"/>
                  <a:pt x="334435" y="485029"/>
                  <a:pt x="332872" y="485481"/>
                </a:cubicBezTo>
                <a:cubicBezTo>
                  <a:pt x="331494" y="485881"/>
                  <a:pt x="330168" y="484300"/>
                  <a:pt x="331199" y="483099"/>
                </a:cubicBezTo>
                <a:cubicBezTo>
                  <a:pt x="340609" y="472139"/>
                  <a:pt x="350642" y="469762"/>
                  <a:pt x="364181" y="467246"/>
                </a:cubicBezTo>
                <a:cubicBezTo>
                  <a:pt x="374160" y="465394"/>
                  <a:pt x="383518" y="460338"/>
                  <a:pt x="390847" y="453261"/>
                </a:cubicBezTo>
                <a:cubicBezTo>
                  <a:pt x="393202" y="450986"/>
                  <a:pt x="397272" y="447075"/>
                  <a:pt x="398604" y="443486"/>
                </a:cubicBezTo>
                <a:cubicBezTo>
                  <a:pt x="391321" y="442434"/>
                  <a:pt x="384138" y="443034"/>
                  <a:pt x="377091" y="445138"/>
                </a:cubicBezTo>
                <a:cubicBezTo>
                  <a:pt x="376605" y="445281"/>
                  <a:pt x="376335" y="444580"/>
                  <a:pt x="376682" y="444285"/>
                </a:cubicBezTo>
                <a:cubicBezTo>
                  <a:pt x="382442" y="439371"/>
                  <a:pt x="391735" y="439559"/>
                  <a:pt x="399027" y="440621"/>
                </a:cubicBezTo>
                <a:cubicBezTo>
                  <a:pt x="398351" y="435192"/>
                  <a:pt x="387602" y="436853"/>
                  <a:pt x="384244" y="437217"/>
                </a:cubicBezTo>
                <a:cubicBezTo>
                  <a:pt x="383144" y="437336"/>
                  <a:pt x="382213" y="436090"/>
                  <a:pt x="382734" y="435077"/>
                </a:cubicBezTo>
                <a:cubicBezTo>
                  <a:pt x="385569" y="429574"/>
                  <a:pt x="391673" y="426370"/>
                  <a:pt x="393724" y="420303"/>
                </a:cubicBezTo>
                <a:cubicBezTo>
                  <a:pt x="395239" y="415822"/>
                  <a:pt x="395739" y="411303"/>
                  <a:pt x="397622" y="406961"/>
                </a:cubicBezTo>
                <a:cubicBezTo>
                  <a:pt x="398665" y="404559"/>
                  <a:pt x="400998" y="402728"/>
                  <a:pt x="401771" y="400198"/>
                </a:cubicBezTo>
                <a:cubicBezTo>
                  <a:pt x="404652" y="390790"/>
                  <a:pt x="386730" y="398960"/>
                  <a:pt x="384967" y="399889"/>
                </a:cubicBezTo>
                <a:cubicBezTo>
                  <a:pt x="379122" y="402963"/>
                  <a:pt x="372802" y="405275"/>
                  <a:pt x="367919" y="409867"/>
                </a:cubicBezTo>
                <a:cubicBezTo>
                  <a:pt x="366938" y="410789"/>
                  <a:pt x="364999" y="409778"/>
                  <a:pt x="365562" y="408395"/>
                </a:cubicBezTo>
                <a:cubicBezTo>
                  <a:pt x="366984" y="404913"/>
                  <a:pt x="369373" y="401598"/>
                  <a:pt x="370070" y="397868"/>
                </a:cubicBezTo>
                <a:cubicBezTo>
                  <a:pt x="370908" y="393380"/>
                  <a:pt x="368724" y="392595"/>
                  <a:pt x="366140" y="393058"/>
                </a:cubicBezTo>
                <a:close/>
                <a:moveTo>
                  <a:pt x="363441" y="355204"/>
                </a:moveTo>
                <a:cubicBezTo>
                  <a:pt x="364460" y="355504"/>
                  <a:pt x="364319" y="356785"/>
                  <a:pt x="363433" y="357114"/>
                </a:cubicBezTo>
                <a:cubicBezTo>
                  <a:pt x="359900" y="358438"/>
                  <a:pt x="356543" y="359183"/>
                  <a:pt x="353013" y="360927"/>
                </a:cubicBezTo>
                <a:cubicBezTo>
                  <a:pt x="351393" y="361725"/>
                  <a:pt x="349966" y="362322"/>
                  <a:pt x="348146" y="362141"/>
                </a:cubicBezTo>
                <a:cubicBezTo>
                  <a:pt x="347589" y="362086"/>
                  <a:pt x="347100" y="361407"/>
                  <a:pt x="347490" y="360889"/>
                </a:cubicBezTo>
                <a:lnTo>
                  <a:pt x="355566" y="356262"/>
                </a:lnTo>
                <a:close/>
                <a:moveTo>
                  <a:pt x="301658" y="341841"/>
                </a:moveTo>
                <a:cubicBezTo>
                  <a:pt x="300755" y="341049"/>
                  <a:pt x="299480" y="341229"/>
                  <a:pt x="297943" y="343378"/>
                </a:cubicBezTo>
                <a:cubicBezTo>
                  <a:pt x="295632" y="346608"/>
                  <a:pt x="293464" y="349952"/>
                  <a:pt x="291762" y="353554"/>
                </a:cubicBezTo>
                <a:cubicBezTo>
                  <a:pt x="288176" y="361145"/>
                  <a:pt x="285416" y="369058"/>
                  <a:pt x="282276" y="376840"/>
                </a:cubicBezTo>
                <a:cubicBezTo>
                  <a:pt x="280281" y="381783"/>
                  <a:pt x="278199" y="386718"/>
                  <a:pt x="275920" y="391552"/>
                </a:cubicBezTo>
                <a:cubicBezTo>
                  <a:pt x="281511" y="387864"/>
                  <a:pt x="287230" y="384204"/>
                  <a:pt x="293002" y="380583"/>
                </a:cubicBezTo>
                <a:lnTo>
                  <a:pt x="293002" y="380586"/>
                </a:lnTo>
                <a:cubicBezTo>
                  <a:pt x="293185" y="380216"/>
                  <a:pt x="293377" y="379854"/>
                  <a:pt x="293565" y="379490"/>
                </a:cubicBezTo>
                <a:cubicBezTo>
                  <a:pt x="293360" y="379141"/>
                  <a:pt x="293559" y="378674"/>
                  <a:pt x="293989" y="378599"/>
                </a:cubicBezTo>
                <a:cubicBezTo>
                  <a:pt x="294004" y="378597"/>
                  <a:pt x="294017" y="378589"/>
                  <a:pt x="294032" y="378586"/>
                </a:cubicBezTo>
                <a:cubicBezTo>
                  <a:pt x="295120" y="376510"/>
                  <a:pt x="296202" y="374442"/>
                  <a:pt x="296908" y="372113"/>
                </a:cubicBezTo>
                <a:cubicBezTo>
                  <a:pt x="296913" y="372102"/>
                  <a:pt x="296914" y="372093"/>
                  <a:pt x="296917" y="372082"/>
                </a:cubicBezTo>
                <a:cubicBezTo>
                  <a:pt x="297412" y="367229"/>
                  <a:pt x="299161" y="362177"/>
                  <a:pt x="300205" y="357464"/>
                </a:cubicBezTo>
                <a:cubicBezTo>
                  <a:pt x="301000" y="353867"/>
                  <a:pt x="301642" y="349714"/>
                  <a:pt x="303144" y="346132"/>
                </a:cubicBezTo>
                <a:cubicBezTo>
                  <a:pt x="303093" y="344396"/>
                  <a:pt x="302561" y="342633"/>
                  <a:pt x="301658" y="341841"/>
                </a:cubicBezTo>
                <a:close/>
                <a:moveTo>
                  <a:pt x="360754" y="341216"/>
                </a:moveTo>
                <a:cubicBezTo>
                  <a:pt x="361212" y="341203"/>
                  <a:pt x="361428" y="341657"/>
                  <a:pt x="361275" y="342037"/>
                </a:cubicBezTo>
                <a:cubicBezTo>
                  <a:pt x="360166" y="344804"/>
                  <a:pt x="356722" y="345150"/>
                  <a:pt x="354246" y="346262"/>
                </a:cubicBezTo>
                <a:cubicBezTo>
                  <a:pt x="349627" y="348333"/>
                  <a:pt x="346282" y="352119"/>
                  <a:pt x="342181" y="354960"/>
                </a:cubicBezTo>
                <a:cubicBezTo>
                  <a:pt x="341815" y="355213"/>
                  <a:pt x="341204" y="354910"/>
                  <a:pt x="341411" y="354420"/>
                </a:cubicBezTo>
                <a:cubicBezTo>
                  <a:pt x="342976" y="350710"/>
                  <a:pt x="347121" y="347191"/>
                  <a:pt x="350612" y="345244"/>
                </a:cubicBezTo>
                <a:cubicBezTo>
                  <a:pt x="353517" y="343622"/>
                  <a:pt x="357414" y="341312"/>
                  <a:pt x="360754" y="341216"/>
                </a:cubicBezTo>
                <a:close/>
                <a:moveTo>
                  <a:pt x="353208" y="331707"/>
                </a:moveTo>
                <a:cubicBezTo>
                  <a:pt x="353748" y="331504"/>
                  <a:pt x="354517" y="332067"/>
                  <a:pt x="354069" y="332651"/>
                </a:cubicBezTo>
                <a:cubicBezTo>
                  <a:pt x="351177" y="336416"/>
                  <a:pt x="346923" y="338974"/>
                  <a:pt x="343510" y="342242"/>
                </a:cubicBezTo>
                <a:cubicBezTo>
                  <a:pt x="340896" y="344751"/>
                  <a:pt x="338641" y="347628"/>
                  <a:pt x="335516" y="349499"/>
                </a:cubicBezTo>
                <a:cubicBezTo>
                  <a:pt x="334943" y="349845"/>
                  <a:pt x="334026" y="349225"/>
                  <a:pt x="334314" y="348543"/>
                </a:cubicBezTo>
                <a:cubicBezTo>
                  <a:pt x="336045" y="344411"/>
                  <a:pt x="339647" y="341455"/>
                  <a:pt x="343035" y="338653"/>
                </a:cubicBezTo>
                <a:cubicBezTo>
                  <a:pt x="346194" y="336043"/>
                  <a:pt x="349338" y="333163"/>
                  <a:pt x="353208" y="331707"/>
                </a:cubicBezTo>
                <a:close/>
                <a:moveTo>
                  <a:pt x="375318" y="329663"/>
                </a:moveTo>
                <a:lnTo>
                  <a:pt x="375319" y="329664"/>
                </a:lnTo>
                <a:cubicBezTo>
                  <a:pt x="375791" y="329541"/>
                  <a:pt x="376287" y="329744"/>
                  <a:pt x="376356" y="330284"/>
                </a:cubicBezTo>
                <a:cubicBezTo>
                  <a:pt x="376638" y="332438"/>
                  <a:pt x="374782" y="333747"/>
                  <a:pt x="373234" y="334925"/>
                </a:cubicBezTo>
                <a:cubicBezTo>
                  <a:pt x="371391" y="336332"/>
                  <a:pt x="369255" y="337827"/>
                  <a:pt x="366877" y="337971"/>
                </a:cubicBezTo>
                <a:cubicBezTo>
                  <a:pt x="366647" y="337988"/>
                  <a:pt x="366513" y="337774"/>
                  <a:pt x="366584" y="337570"/>
                </a:cubicBezTo>
                <a:cubicBezTo>
                  <a:pt x="367228" y="335729"/>
                  <a:pt x="368856" y="334642"/>
                  <a:pt x="370330" y="333488"/>
                </a:cubicBezTo>
                <a:cubicBezTo>
                  <a:pt x="371840" y="332306"/>
                  <a:pt x="373397" y="330164"/>
                  <a:pt x="375318" y="329663"/>
                </a:cubicBezTo>
                <a:close/>
                <a:moveTo>
                  <a:pt x="370669" y="324693"/>
                </a:moveTo>
                <a:cubicBezTo>
                  <a:pt x="371068" y="324423"/>
                  <a:pt x="371790" y="324686"/>
                  <a:pt x="371660" y="325261"/>
                </a:cubicBezTo>
                <a:cubicBezTo>
                  <a:pt x="370841" y="328902"/>
                  <a:pt x="367530" y="331121"/>
                  <a:pt x="364568" y="333075"/>
                </a:cubicBezTo>
                <a:cubicBezTo>
                  <a:pt x="360773" y="335576"/>
                  <a:pt x="356927" y="337939"/>
                  <a:pt x="352762" y="339770"/>
                </a:cubicBezTo>
                <a:cubicBezTo>
                  <a:pt x="352357" y="339946"/>
                  <a:pt x="352021" y="339397"/>
                  <a:pt x="352288" y="339085"/>
                </a:cubicBezTo>
                <a:lnTo>
                  <a:pt x="352286" y="339084"/>
                </a:lnTo>
                <a:cubicBezTo>
                  <a:pt x="354955" y="335960"/>
                  <a:pt x="358492" y="333994"/>
                  <a:pt x="361813" y="331659"/>
                </a:cubicBezTo>
                <a:cubicBezTo>
                  <a:pt x="364904" y="329489"/>
                  <a:pt x="367567" y="326804"/>
                  <a:pt x="370669" y="324693"/>
                </a:cubicBezTo>
                <a:close/>
                <a:moveTo>
                  <a:pt x="382375" y="320108"/>
                </a:moveTo>
                <a:cubicBezTo>
                  <a:pt x="379375" y="319840"/>
                  <a:pt x="376432" y="320137"/>
                  <a:pt x="373548" y="320996"/>
                </a:cubicBezTo>
                <a:cubicBezTo>
                  <a:pt x="367853" y="323033"/>
                  <a:pt x="363516" y="327042"/>
                  <a:pt x="358177" y="329721"/>
                </a:cubicBezTo>
                <a:cubicBezTo>
                  <a:pt x="357217" y="330202"/>
                  <a:pt x="355622" y="329551"/>
                  <a:pt x="355816" y="328273"/>
                </a:cubicBezTo>
                <a:cubicBezTo>
                  <a:pt x="356337" y="324867"/>
                  <a:pt x="344498" y="331144"/>
                  <a:pt x="342009" y="332798"/>
                </a:cubicBezTo>
                <a:cubicBezTo>
                  <a:pt x="337335" y="335901"/>
                  <a:pt x="332612" y="339406"/>
                  <a:pt x="329678" y="344305"/>
                </a:cubicBezTo>
                <a:cubicBezTo>
                  <a:pt x="328628" y="346058"/>
                  <a:pt x="325945" y="344381"/>
                  <a:pt x="326983" y="342629"/>
                </a:cubicBezTo>
                <a:cubicBezTo>
                  <a:pt x="328960" y="339284"/>
                  <a:pt x="330957" y="335776"/>
                  <a:pt x="332084" y="332034"/>
                </a:cubicBezTo>
                <a:cubicBezTo>
                  <a:pt x="333581" y="327068"/>
                  <a:pt x="329496" y="323754"/>
                  <a:pt x="325071" y="327006"/>
                </a:cubicBezTo>
                <a:cubicBezTo>
                  <a:pt x="322176" y="329134"/>
                  <a:pt x="319942" y="331352"/>
                  <a:pt x="318123" y="334522"/>
                </a:cubicBezTo>
                <a:cubicBezTo>
                  <a:pt x="317561" y="335507"/>
                  <a:pt x="316242" y="335555"/>
                  <a:pt x="315581" y="334635"/>
                </a:cubicBezTo>
                <a:cubicBezTo>
                  <a:pt x="313500" y="331733"/>
                  <a:pt x="306597" y="345478"/>
                  <a:pt x="306112" y="347958"/>
                </a:cubicBezTo>
                <a:cubicBezTo>
                  <a:pt x="306056" y="348240"/>
                  <a:pt x="305932" y="348458"/>
                  <a:pt x="305784" y="348647"/>
                </a:cubicBezTo>
                <a:cubicBezTo>
                  <a:pt x="304806" y="352412"/>
                  <a:pt x="303665" y="356172"/>
                  <a:pt x="302938" y="359979"/>
                </a:cubicBezTo>
                <a:cubicBezTo>
                  <a:pt x="302529" y="362108"/>
                  <a:pt x="302195" y="364482"/>
                  <a:pt x="301661" y="366788"/>
                </a:cubicBezTo>
                <a:cubicBezTo>
                  <a:pt x="301216" y="369739"/>
                  <a:pt x="300227" y="372706"/>
                  <a:pt x="299165" y="375282"/>
                </a:cubicBezTo>
                <a:cubicBezTo>
                  <a:pt x="299062" y="375534"/>
                  <a:pt x="298948" y="375786"/>
                  <a:pt x="298840" y="376036"/>
                </a:cubicBezTo>
                <a:cubicBezTo>
                  <a:pt x="302001" y="373347"/>
                  <a:pt x="304619" y="369228"/>
                  <a:pt x="306625" y="366502"/>
                </a:cubicBezTo>
                <a:cubicBezTo>
                  <a:pt x="307860" y="364824"/>
                  <a:pt x="309164" y="362558"/>
                  <a:pt x="310676" y="360591"/>
                </a:cubicBezTo>
                <a:cubicBezTo>
                  <a:pt x="312385" y="356263"/>
                  <a:pt x="313383" y="351735"/>
                  <a:pt x="315741" y="347679"/>
                </a:cubicBezTo>
                <a:cubicBezTo>
                  <a:pt x="318640" y="342687"/>
                  <a:pt x="322159" y="337443"/>
                  <a:pt x="325575" y="332827"/>
                </a:cubicBezTo>
                <a:cubicBezTo>
                  <a:pt x="326123" y="332080"/>
                  <a:pt x="327261" y="332728"/>
                  <a:pt x="327294" y="333512"/>
                </a:cubicBezTo>
                <a:cubicBezTo>
                  <a:pt x="327509" y="338819"/>
                  <a:pt x="321349" y="343671"/>
                  <a:pt x="318833" y="347932"/>
                </a:cubicBezTo>
                <a:cubicBezTo>
                  <a:pt x="318828" y="347940"/>
                  <a:pt x="318824" y="347950"/>
                  <a:pt x="318818" y="347960"/>
                </a:cubicBezTo>
                <a:cubicBezTo>
                  <a:pt x="318946" y="350707"/>
                  <a:pt x="318215" y="353641"/>
                  <a:pt x="317135" y="356456"/>
                </a:cubicBezTo>
                <a:cubicBezTo>
                  <a:pt x="318827" y="354672"/>
                  <a:pt x="320492" y="351903"/>
                  <a:pt x="322688" y="351006"/>
                </a:cubicBezTo>
                <a:cubicBezTo>
                  <a:pt x="323137" y="350822"/>
                  <a:pt x="323698" y="351102"/>
                  <a:pt x="323759" y="351610"/>
                </a:cubicBezTo>
                <a:cubicBezTo>
                  <a:pt x="324159" y="355057"/>
                  <a:pt x="319063" y="358510"/>
                  <a:pt x="316911" y="360556"/>
                </a:cubicBezTo>
                <a:cubicBezTo>
                  <a:pt x="315844" y="361568"/>
                  <a:pt x="314778" y="362582"/>
                  <a:pt x="313762" y="363630"/>
                </a:cubicBezTo>
                <a:cubicBezTo>
                  <a:pt x="313663" y="363816"/>
                  <a:pt x="313557" y="364025"/>
                  <a:pt x="313457" y="364207"/>
                </a:cubicBezTo>
                <a:cubicBezTo>
                  <a:pt x="312360" y="366255"/>
                  <a:pt x="311186" y="368323"/>
                  <a:pt x="309907" y="370326"/>
                </a:cubicBezTo>
                <a:cubicBezTo>
                  <a:pt x="318067" y="365531"/>
                  <a:pt x="326294" y="360890"/>
                  <a:pt x="334553" y="356649"/>
                </a:cubicBezTo>
                <a:cubicBezTo>
                  <a:pt x="336312" y="355745"/>
                  <a:pt x="337933" y="358360"/>
                  <a:pt x="336397" y="359577"/>
                </a:cubicBezTo>
                <a:cubicBezTo>
                  <a:pt x="331300" y="363614"/>
                  <a:pt x="325898" y="367309"/>
                  <a:pt x="320408" y="370905"/>
                </a:cubicBezTo>
                <a:cubicBezTo>
                  <a:pt x="327265" y="368673"/>
                  <a:pt x="334155" y="366139"/>
                  <a:pt x="341108" y="364350"/>
                </a:cubicBezTo>
                <a:cubicBezTo>
                  <a:pt x="341745" y="364187"/>
                  <a:pt x="341988" y="365080"/>
                  <a:pt x="341576" y="365447"/>
                </a:cubicBezTo>
                <a:cubicBezTo>
                  <a:pt x="336410" y="370028"/>
                  <a:pt x="329434" y="371417"/>
                  <a:pt x="323042" y="373624"/>
                </a:cubicBezTo>
                <a:cubicBezTo>
                  <a:pt x="319559" y="374825"/>
                  <a:pt x="316063" y="376523"/>
                  <a:pt x="312516" y="378013"/>
                </a:cubicBezTo>
                <a:cubicBezTo>
                  <a:pt x="319982" y="377286"/>
                  <a:pt x="329368" y="376163"/>
                  <a:pt x="336430" y="378443"/>
                </a:cubicBezTo>
                <a:cubicBezTo>
                  <a:pt x="337193" y="378690"/>
                  <a:pt x="337231" y="379893"/>
                  <a:pt x="336477" y="380169"/>
                </a:cubicBezTo>
                <a:cubicBezTo>
                  <a:pt x="330945" y="382191"/>
                  <a:pt x="324370" y="380815"/>
                  <a:pt x="318562" y="380976"/>
                </a:cubicBezTo>
                <a:cubicBezTo>
                  <a:pt x="314502" y="381086"/>
                  <a:pt x="310801" y="381608"/>
                  <a:pt x="307159" y="382356"/>
                </a:cubicBezTo>
                <a:cubicBezTo>
                  <a:pt x="311172" y="382528"/>
                  <a:pt x="315360" y="383419"/>
                  <a:pt x="317576" y="386565"/>
                </a:cubicBezTo>
                <a:cubicBezTo>
                  <a:pt x="317863" y="386977"/>
                  <a:pt x="317555" y="387509"/>
                  <a:pt x="317046" y="387373"/>
                </a:cubicBezTo>
                <a:cubicBezTo>
                  <a:pt x="311261" y="385846"/>
                  <a:pt x="305482" y="385144"/>
                  <a:pt x="299535" y="386322"/>
                </a:cubicBezTo>
                <a:cubicBezTo>
                  <a:pt x="298250" y="386577"/>
                  <a:pt x="296933" y="386857"/>
                  <a:pt x="295647" y="387227"/>
                </a:cubicBezTo>
                <a:cubicBezTo>
                  <a:pt x="290526" y="390858"/>
                  <a:pt x="285585" y="394697"/>
                  <a:pt x="281011" y="398962"/>
                </a:cubicBezTo>
                <a:cubicBezTo>
                  <a:pt x="280866" y="399100"/>
                  <a:pt x="280737" y="399249"/>
                  <a:pt x="280592" y="399389"/>
                </a:cubicBezTo>
                <a:cubicBezTo>
                  <a:pt x="284993" y="397483"/>
                  <a:pt x="289454" y="395944"/>
                  <a:pt x="293384" y="394625"/>
                </a:cubicBezTo>
                <a:lnTo>
                  <a:pt x="293386" y="394623"/>
                </a:lnTo>
                <a:cubicBezTo>
                  <a:pt x="303505" y="391233"/>
                  <a:pt x="313273" y="388476"/>
                  <a:pt x="324089" y="388614"/>
                </a:cubicBezTo>
                <a:cubicBezTo>
                  <a:pt x="329093" y="388678"/>
                  <a:pt x="334467" y="389575"/>
                  <a:pt x="339375" y="388303"/>
                </a:cubicBezTo>
                <a:cubicBezTo>
                  <a:pt x="343770" y="387165"/>
                  <a:pt x="353620" y="383800"/>
                  <a:pt x="343374" y="377404"/>
                </a:cubicBezTo>
                <a:cubicBezTo>
                  <a:pt x="342080" y="376596"/>
                  <a:pt x="342853" y="374842"/>
                  <a:pt x="344189" y="374777"/>
                </a:cubicBezTo>
                <a:cubicBezTo>
                  <a:pt x="347861" y="374590"/>
                  <a:pt x="366686" y="369532"/>
                  <a:pt x="361440" y="365656"/>
                </a:cubicBezTo>
                <a:cubicBezTo>
                  <a:pt x="360382" y="364871"/>
                  <a:pt x="360802" y="362895"/>
                  <a:pt x="362074" y="362615"/>
                </a:cubicBezTo>
                <a:cubicBezTo>
                  <a:pt x="369503" y="360971"/>
                  <a:pt x="372441" y="355455"/>
                  <a:pt x="377749" y="350897"/>
                </a:cubicBezTo>
                <a:cubicBezTo>
                  <a:pt x="384728" y="344901"/>
                  <a:pt x="375146" y="345165"/>
                  <a:pt x="369774" y="345362"/>
                </a:cubicBezTo>
                <a:cubicBezTo>
                  <a:pt x="368306" y="345416"/>
                  <a:pt x="367455" y="343326"/>
                  <a:pt x="368582" y="342363"/>
                </a:cubicBezTo>
                <a:cubicBezTo>
                  <a:pt x="374598" y="337225"/>
                  <a:pt x="382329" y="332059"/>
                  <a:pt x="386133" y="324918"/>
                </a:cubicBezTo>
                <a:cubicBezTo>
                  <a:pt x="388645" y="320205"/>
                  <a:pt x="386771" y="320310"/>
                  <a:pt x="382375" y="320108"/>
                </a:cubicBezTo>
                <a:close/>
                <a:moveTo>
                  <a:pt x="177645" y="311085"/>
                </a:moveTo>
                <a:lnTo>
                  <a:pt x="179586" y="312098"/>
                </a:lnTo>
                <a:lnTo>
                  <a:pt x="180635" y="312993"/>
                </a:lnTo>
                <a:close/>
                <a:moveTo>
                  <a:pt x="164042" y="302409"/>
                </a:moveTo>
                <a:lnTo>
                  <a:pt x="177645" y="311085"/>
                </a:lnTo>
                <a:lnTo>
                  <a:pt x="163568" y="303745"/>
                </a:lnTo>
                <a:cubicBezTo>
                  <a:pt x="162957" y="303327"/>
                  <a:pt x="163202" y="302133"/>
                  <a:pt x="164042" y="302409"/>
                </a:cubicBezTo>
                <a:close/>
                <a:moveTo>
                  <a:pt x="171329" y="281590"/>
                </a:moveTo>
                <a:cubicBezTo>
                  <a:pt x="173806" y="281433"/>
                  <a:pt x="175631" y="283963"/>
                  <a:pt x="176893" y="285850"/>
                </a:cubicBezTo>
                <a:cubicBezTo>
                  <a:pt x="178143" y="287719"/>
                  <a:pt x="179314" y="289519"/>
                  <a:pt x="179988" y="291673"/>
                </a:cubicBezTo>
                <a:cubicBezTo>
                  <a:pt x="180169" y="292246"/>
                  <a:pt x="179428" y="292598"/>
                  <a:pt x="178999" y="292324"/>
                </a:cubicBezTo>
                <a:lnTo>
                  <a:pt x="178999" y="292326"/>
                </a:lnTo>
                <a:cubicBezTo>
                  <a:pt x="176604" y="290792"/>
                  <a:pt x="174928" y="288498"/>
                  <a:pt x="173083" y="286374"/>
                </a:cubicBezTo>
                <a:cubicBezTo>
                  <a:pt x="171944" y="285062"/>
                  <a:pt x="170765" y="283985"/>
                  <a:pt x="170810" y="282171"/>
                </a:cubicBezTo>
                <a:cubicBezTo>
                  <a:pt x="170815" y="281911"/>
                  <a:pt x="171058" y="281609"/>
                  <a:pt x="171329" y="281590"/>
                </a:cubicBezTo>
                <a:close/>
                <a:moveTo>
                  <a:pt x="163798" y="268904"/>
                </a:moveTo>
                <a:cubicBezTo>
                  <a:pt x="165299" y="269230"/>
                  <a:pt x="165799" y="270780"/>
                  <a:pt x="166436" y="272030"/>
                </a:cubicBezTo>
                <a:cubicBezTo>
                  <a:pt x="167157" y="273443"/>
                  <a:pt x="167909" y="274830"/>
                  <a:pt x="168517" y="276299"/>
                </a:cubicBezTo>
                <a:cubicBezTo>
                  <a:pt x="169094" y="277698"/>
                  <a:pt x="166874" y="278885"/>
                  <a:pt x="166155" y="277520"/>
                </a:cubicBezTo>
                <a:cubicBezTo>
                  <a:pt x="165308" y="275911"/>
                  <a:pt x="164185" y="274471"/>
                  <a:pt x="163332" y="272873"/>
                </a:cubicBezTo>
                <a:cubicBezTo>
                  <a:pt x="162639" y="271580"/>
                  <a:pt x="162028" y="270412"/>
                  <a:pt x="162982" y="269133"/>
                </a:cubicBezTo>
                <a:cubicBezTo>
                  <a:pt x="163161" y="268891"/>
                  <a:pt x="163530" y="268846"/>
                  <a:pt x="163798" y="268904"/>
                </a:cubicBezTo>
                <a:close/>
                <a:moveTo>
                  <a:pt x="159525" y="257247"/>
                </a:moveTo>
                <a:cubicBezTo>
                  <a:pt x="156514" y="257282"/>
                  <a:pt x="154408" y="258326"/>
                  <a:pt x="156400" y="261984"/>
                </a:cubicBezTo>
                <a:cubicBezTo>
                  <a:pt x="156920" y="262941"/>
                  <a:pt x="156461" y="263864"/>
                  <a:pt x="155424" y="264093"/>
                </a:cubicBezTo>
                <a:cubicBezTo>
                  <a:pt x="145143" y="266360"/>
                  <a:pt x="168804" y="294279"/>
                  <a:pt x="173262" y="297556"/>
                </a:cubicBezTo>
                <a:cubicBezTo>
                  <a:pt x="174651" y="298628"/>
                  <a:pt x="172927" y="300668"/>
                  <a:pt x="171535" y="299627"/>
                </a:cubicBezTo>
                <a:cubicBezTo>
                  <a:pt x="166316" y="295670"/>
                  <a:pt x="161527" y="294918"/>
                  <a:pt x="155426" y="296612"/>
                </a:cubicBezTo>
                <a:cubicBezTo>
                  <a:pt x="149079" y="298372"/>
                  <a:pt x="158439" y="304022"/>
                  <a:pt x="160386" y="305046"/>
                </a:cubicBezTo>
                <a:cubicBezTo>
                  <a:pt x="161390" y="305578"/>
                  <a:pt x="161511" y="307122"/>
                  <a:pt x="160351" y="307566"/>
                </a:cubicBezTo>
                <a:cubicBezTo>
                  <a:pt x="151929" y="310787"/>
                  <a:pt x="166858" y="321071"/>
                  <a:pt x="170455" y="323017"/>
                </a:cubicBezTo>
                <a:cubicBezTo>
                  <a:pt x="177565" y="326868"/>
                  <a:pt x="185641" y="327872"/>
                  <a:pt x="192868" y="331457"/>
                </a:cubicBezTo>
                <a:cubicBezTo>
                  <a:pt x="193991" y="332016"/>
                  <a:pt x="194069" y="333804"/>
                  <a:pt x="192793" y="334240"/>
                </a:cubicBezTo>
                <a:cubicBezTo>
                  <a:pt x="189383" y="335412"/>
                  <a:pt x="185845" y="335653"/>
                  <a:pt x="182473" y="336830"/>
                </a:cubicBezTo>
                <a:cubicBezTo>
                  <a:pt x="187575" y="343984"/>
                  <a:pt x="192839" y="350429"/>
                  <a:pt x="199921" y="355838"/>
                </a:cubicBezTo>
                <a:cubicBezTo>
                  <a:pt x="206024" y="360502"/>
                  <a:pt x="212223" y="365107"/>
                  <a:pt x="218084" y="370077"/>
                </a:cubicBezTo>
                <a:cubicBezTo>
                  <a:pt x="219556" y="371326"/>
                  <a:pt x="220959" y="372644"/>
                  <a:pt x="222345" y="373972"/>
                </a:cubicBezTo>
                <a:cubicBezTo>
                  <a:pt x="219019" y="369955"/>
                  <a:pt x="215484" y="366105"/>
                  <a:pt x="211371" y="362414"/>
                </a:cubicBezTo>
                <a:cubicBezTo>
                  <a:pt x="205517" y="357160"/>
                  <a:pt x="198902" y="352068"/>
                  <a:pt x="195171" y="345004"/>
                </a:cubicBezTo>
                <a:cubicBezTo>
                  <a:pt x="194791" y="344285"/>
                  <a:pt x="195672" y="343752"/>
                  <a:pt x="196239" y="344215"/>
                </a:cubicBezTo>
                <a:cubicBezTo>
                  <a:pt x="202890" y="349653"/>
                  <a:pt x="209629" y="355639"/>
                  <a:pt x="215978" y="361701"/>
                </a:cubicBezTo>
                <a:cubicBezTo>
                  <a:pt x="214953" y="360335"/>
                  <a:pt x="213918" y="358981"/>
                  <a:pt x="212843" y="357674"/>
                </a:cubicBezTo>
                <a:cubicBezTo>
                  <a:pt x="207101" y="350683"/>
                  <a:pt x="200044" y="344589"/>
                  <a:pt x="194745" y="337314"/>
                </a:cubicBezTo>
                <a:cubicBezTo>
                  <a:pt x="194487" y="336959"/>
                  <a:pt x="194900" y="336503"/>
                  <a:pt x="195283" y="336685"/>
                </a:cubicBezTo>
                <a:cubicBezTo>
                  <a:pt x="203437" y="340536"/>
                  <a:pt x="209909" y="348638"/>
                  <a:pt x="215465" y="355568"/>
                </a:cubicBezTo>
                <a:cubicBezTo>
                  <a:pt x="216716" y="357130"/>
                  <a:pt x="218002" y="358700"/>
                  <a:pt x="219293" y="360283"/>
                </a:cubicBezTo>
                <a:cubicBezTo>
                  <a:pt x="216210" y="353951"/>
                  <a:pt x="212996" y="347797"/>
                  <a:pt x="209657" y="341748"/>
                </a:cubicBezTo>
                <a:cubicBezTo>
                  <a:pt x="205904" y="336444"/>
                  <a:pt x="201732" y="331418"/>
                  <a:pt x="196558" y="326579"/>
                </a:cubicBezTo>
                <a:lnTo>
                  <a:pt x="180635" y="312993"/>
                </a:lnTo>
                <a:lnTo>
                  <a:pt x="200124" y="325424"/>
                </a:lnTo>
                <a:cubicBezTo>
                  <a:pt x="194138" y="315717"/>
                  <a:pt x="187726" y="306220"/>
                  <a:pt x="180740" y="296767"/>
                </a:cubicBezTo>
                <a:cubicBezTo>
                  <a:pt x="179664" y="295311"/>
                  <a:pt x="181551" y="293540"/>
                  <a:pt x="182841" y="294880"/>
                </a:cubicBezTo>
                <a:cubicBezTo>
                  <a:pt x="194910" y="307421"/>
                  <a:pt x="205201" y="322064"/>
                  <a:pt x="214562" y="337230"/>
                </a:cubicBezTo>
                <a:cubicBezTo>
                  <a:pt x="214382" y="336290"/>
                  <a:pt x="214232" y="335348"/>
                  <a:pt x="214075" y="334405"/>
                </a:cubicBezTo>
                <a:lnTo>
                  <a:pt x="214078" y="334409"/>
                </a:lnTo>
                <a:cubicBezTo>
                  <a:pt x="213555" y="331596"/>
                  <a:pt x="213061" y="328777"/>
                  <a:pt x="212325" y="326010"/>
                </a:cubicBezTo>
                <a:cubicBezTo>
                  <a:pt x="210701" y="319905"/>
                  <a:pt x="207004" y="315266"/>
                  <a:pt x="204924" y="309600"/>
                </a:cubicBezTo>
                <a:cubicBezTo>
                  <a:pt x="204757" y="309140"/>
                  <a:pt x="205229" y="308559"/>
                  <a:pt x="205718" y="308827"/>
                </a:cubicBezTo>
                <a:cubicBezTo>
                  <a:pt x="209059" y="310648"/>
                  <a:pt x="211310" y="314040"/>
                  <a:pt x="212859" y="318069"/>
                </a:cubicBezTo>
                <a:cubicBezTo>
                  <a:pt x="213016" y="312834"/>
                  <a:pt x="213742" y="307608"/>
                  <a:pt x="215326" y="302435"/>
                </a:cubicBezTo>
                <a:cubicBezTo>
                  <a:pt x="215502" y="301865"/>
                  <a:pt x="216286" y="302086"/>
                  <a:pt x="216300" y="302627"/>
                </a:cubicBezTo>
                <a:cubicBezTo>
                  <a:pt x="216644" y="314785"/>
                  <a:pt x="215063" y="327119"/>
                  <a:pt x="217335" y="339152"/>
                </a:cubicBezTo>
                <a:cubicBezTo>
                  <a:pt x="216684" y="332199"/>
                  <a:pt x="217231" y="325083"/>
                  <a:pt x="218862" y="318789"/>
                </a:cubicBezTo>
                <a:cubicBezTo>
                  <a:pt x="219171" y="317596"/>
                  <a:pt x="221174" y="318063"/>
                  <a:pt x="220963" y="319272"/>
                </a:cubicBezTo>
                <a:cubicBezTo>
                  <a:pt x="219923" y="325236"/>
                  <a:pt x="219254" y="331299"/>
                  <a:pt x="219756" y="337372"/>
                </a:cubicBezTo>
                <a:cubicBezTo>
                  <a:pt x="220076" y="341244"/>
                  <a:pt x="220853" y="345049"/>
                  <a:pt x="221506" y="348865"/>
                </a:cubicBezTo>
                <a:cubicBezTo>
                  <a:pt x="224093" y="353321"/>
                  <a:pt x="226642" y="357779"/>
                  <a:pt x="229132" y="362225"/>
                </a:cubicBezTo>
                <a:cubicBezTo>
                  <a:pt x="228913" y="355503"/>
                  <a:pt x="228643" y="346193"/>
                  <a:pt x="232449" y="340562"/>
                </a:cubicBezTo>
                <a:cubicBezTo>
                  <a:pt x="232857" y="339959"/>
                  <a:pt x="233686" y="340124"/>
                  <a:pt x="233798" y="340862"/>
                </a:cubicBezTo>
                <a:cubicBezTo>
                  <a:pt x="234755" y="347140"/>
                  <a:pt x="232190" y="354101"/>
                  <a:pt x="232193" y="360536"/>
                </a:cubicBezTo>
                <a:cubicBezTo>
                  <a:pt x="232194" y="363479"/>
                  <a:pt x="232507" y="366280"/>
                  <a:pt x="232947" y="369042"/>
                </a:cubicBezTo>
                <a:cubicBezTo>
                  <a:pt x="233078" y="369278"/>
                  <a:pt x="233217" y="369520"/>
                  <a:pt x="233346" y="369758"/>
                </a:cubicBezTo>
                <a:cubicBezTo>
                  <a:pt x="234635" y="372082"/>
                  <a:pt x="236010" y="374471"/>
                  <a:pt x="237409" y="376891"/>
                </a:cubicBezTo>
                <a:cubicBezTo>
                  <a:pt x="236191" y="371688"/>
                  <a:pt x="235489" y="366370"/>
                  <a:pt x="235510" y="361032"/>
                </a:cubicBezTo>
                <a:cubicBezTo>
                  <a:pt x="235546" y="352838"/>
                  <a:pt x="236347" y="344697"/>
                  <a:pt x="238084" y="336695"/>
                </a:cubicBezTo>
                <a:cubicBezTo>
                  <a:pt x="238696" y="333892"/>
                  <a:pt x="239740" y="330937"/>
                  <a:pt x="239687" y="328044"/>
                </a:cubicBezTo>
                <a:cubicBezTo>
                  <a:pt x="240349" y="322978"/>
                  <a:pt x="238181" y="321144"/>
                  <a:pt x="233180" y="322548"/>
                </a:cubicBezTo>
                <a:cubicBezTo>
                  <a:pt x="229997" y="325275"/>
                  <a:pt x="227844" y="328396"/>
                  <a:pt x="225739" y="331974"/>
                </a:cubicBezTo>
                <a:cubicBezTo>
                  <a:pt x="225111" y="333043"/>
                  <a:pt x="223417" y="332703"/>
                  <a:pt x="223151" y="331519"/>
                </a:cubicBezTo>
                <a:cubicBezTo>
                  <a:pt x="221667" y="324893"/>
                  <a:pt x="223700" y="318957"/>
                  <a:pt x="224222" y="312385"/>
                </a:cubicBezTo>
                <a:cubicBezTo>
                  <a:pt x="224700" y="306330"/>
                  <a:pt x="223687" y="303246"/>
                  <a:pt x="219909" y="298359"/>
                </a:cubicBezTo>
                <a:cubicBezTo>
                  <a:pt x="218308" y="296288"/>
                  <a:pt x="214569" y="287270"/>
                  <a:pt x="212250" y="297167"/>
                </a:cubicBezTo>
                <a:cubicBezTo>
                  <a:pt x="211988" y="298284"/>
                  <a:pt x="210522" y="298686"/>
                  <a:pt x="209829" y="297678"/>
                </a:cubicBezTo>
                <a:cubicBezTo>
                  <a:pt x="205408" y="291238"/>
                  <a:pt x="203190" y="305428"/>
                  <a:pt x="203111" y="305726"/>
                </a:cubicBezTo>
                <a:cubicBezTo>
                  <a:pt x="202845" y="306773"/>
                  <a:pt x="201351" y="306860"/>
                  <a:pt x="200740" y="306112"/>
                </a:cubicBezTo>
                <a:cubicBezTo>
                  <a:pt x="192371" y="295862"/>
                  <a:pt x="201524" y="281455"/>
                  <a:pt x="190971" y="271353"/>
                </a:cubicBezTo>
                <a:cubicBezTo>
                  <a:pt x="184587" y="265247"/>
                  <a:pt x="176680" y="260566"/>
                  <a:pt x="168078" y="258566"/>
                </a:cubicBezTo>
                <a:cubicBezTo>
                  <a:pt x="166451" y="258187"/>
                  <a:pt x="162536" y="257212"/>
                  <a:pt x="159525" y="257247"/>
                </a:cubicBezTo>
                <a:close/>
                <a:moveTo>
                  <a:pt x="310312" y="249640"/>
                </a:moveTo>
                <a:cubicBezTo>
                  <a:pt x="308929" y="249976"/>
                  <a:pt x="307826" y="250894"/>
                  <a:pt x="307036" y="252464"/>
                </a:cubicBezTo>
                <a:cubicBezTo>
                  <a:pt x="304932" y="255502"/>
                  <a:pt x="302766" y="258499"/>
                  <a:pt x="300791" y="261625"/>
                </a:cubicBezTo>
                <a:cubicBezTo>
                  <a:pt x="296350" y="268658"/>
                  <a:pt x="292627" y="275956"/>
                  <a:pt x="288995" y="283437"/>
                </a:cubicBezTo>
                <a:cubicBezTo>
                  <a:pt x="286912" y="287732"/>
                  <a:pt x="284847" y="292098"/>
                  <a:pt x="282643" y="296382"/>
                </a:cubicBezTo>
                <a:cubicBezTo>
                  <a:pt x="286578" y="291901"/>
                  <a:pt x="290855" y="287662"/>
                  <a:pt x="295306" y="283641"/>
                </a:cubicBezTo>
                <a:lnTo>
                  <a:pt x="295307" y="283639"/>
                </a:lnTo>
                <a:cubicBezTo>
                  <a:pt x="297317" y="278112"/>
                  <a:pt x="301318" y="273121"/>
                  <a:pt x="304007" y="267968"/>
                </a:cubicBezTo>
                <a:cubicBezTo>
                  <a:pt x="307190" y="261878"/>
                  <a:pt x="308319" y="255854"/>
                  <a:pt x="310312" y="249640"/>
                </a:cubicBezTo>
                <a:close/>
                <a:moveTo>
                  <a:pt x="360965" y="249563"/>
                </a:moveTo>
                <a:cubicBezTo>
                  <a:pt x="361541" y="249860"/>
                  <a:pt x="361559" y="250615"/>
                  <a:pt x="361303" y="251109"/>
                </a:cubicBezTo>
                <a:cubicBezTo>
                  <a:pt x="360656" y="252352"/>
                  <a:pt x="359263" y="252472"/>
                  <a:pt x="358067" y="252998"/>
                </a:cubicBezTo>
                <a:cubicBezTo>
                  <a:pt x="356672" y="253609"/>
                  <a:pt x="355410" y="254501"/>
                  <a:pt x="353951" y="254942"/>
                </a:cubicBezTo>
                <a:cubicBezTo>
                  <a:pt x="353005" y="255226"/>
                  <a:pt x="352324" y="253967"/>
                  <a:pt x="352831" y="253233"/>
                </a:cubicBezTo>
                <a:cubicBezTo>
                  <a:pt x="353810" y="251819"/>
                  <a:pt x="355391" y="250921"/>
                  <a:pt x="356913" y="250176"/>
                </a:cubicBezTo>
                <a:cubicBezTo>
                  <a:pt x="358302" y="249496"/>
                  <a:pt x="359493" y="248803"/>
                  <a:pt x="360965" y="249563"/>
                </a:cubicBezTo>
                <a:close/>
                <a:moveTo>
                  <a:pt x="223392" y="240719"/>
                </a:moveTo>
                <a:cubicBezTo>
                  <a:pt x="225463" y="240449"/>
                  <a:pt x="226571" y="242123"/>
                  <a:pt x="227684" y="243666"/>
                </a:cubicBezTo>
                <a:cubicBezTo>
                  <a:pt x="229039" y="245551"/>
                  <a:pt x="230541" y="247515"/>
                  <a:pt x="231369" y="249697"/>
                </a:cubicBezTo>
                <a:cubicBezTo>
                  <a:pt x="231593" y="250288"/>
                  <a:pt x="231030" y="251023"/>
                  <a:pt x="230380" y="250722"/>
                </a:cubicBezTo>
                <a:cubicBezTo>
                  <a:pt x="228457" y="249827"/>
                  <a:pt x="227309" y="248244"/>
                  <a:pt x="226022" y="246598"/>
                </a:cubicBezTo>
                <a:cubicBezTo>
                  <a:pt x="224844" y="245094"/>
                  <a:pt x="222724" y="243549"/>
                  <a:pt x="222763" y="241508"/>
                </a:cubicBezTo>
                <a:lnTo>
                  <a:pt x="222765" y="241510"/>
                </a:lnTo>
                <a:cubicBezTo>
                  <a:pt x="222770" y="241166"/>
                  <a:pt x="223031" y="240767"/>
                  <a:pt x="223392" y="240719"/>
                </a:cubicBezTo>
                <a:close/>
                <a:moveTo>
                  <a:pt x="349072" y="230847"/>
                </a:moveTo>
                <a:cubicBezTo>
                  <a:pt x="346938" y="233368"/>
                  <a:pt x="344641" y="235735"/>
                  <a:pt x="342832" y="238577"/>
                </a:cubicBezTo>
                <a:cubicBezTo>
                  <a:pt x="339685" y="243522"/>
                  <a:pt x="337031" y="248740"/>
                  <a:pt x="334030" y="253772"/>
                </a:cubicBezTo>
                <a:cubicBezTo>
                  <a:pt x="332608" y="256151"/>
                  <a:pt x="330851" y="258557"/>
                  <a:pt x="328875" y="260836"/>
                </a:cubicBezTo>
                <a:cubicBezTo>
                  <a:pt x="329385" y="260595"/>
                  <a:pt x="329892" y="260387"/>
                  <a:pt x="330400" y="260157"/>
                </a:cubicBezTo>
                <a:cubicBezTo>
                  <a:pt x="331817" y="258586"/>
                  <a:pt x="333759" y="257494"/>
                  <a:pt x="335441" y="256228"/>
                </a:cubicBezTo>
                <a:cubicBezTo>
                  <a:pt x="337129" y="254960"/>
                  <a:pt x="338949" y="253624"/>
                  <a:pt x="340144" y="251859"/>
                </a:cubicBezTo>
                <a:cubicBezTo>
                  <a:pt x="340867" y="250789"/>
                  <a:pt x="341414" y="249712"/>
                  <a:pt x="342380" y="248850"/>
                </a:cubicBezTo>
                <a:cubicBezTo>
                  <a:pt x="342847" y="248432"/>
                  <a:pt x="343538" y="248758"/>
                  <a:pt x="343665" y="249325"/>
                </a:cubicBezTo>
                <a:cubicBezTo>
                  <a:pt x="344321" y="252268"/>
                  <a:pt x="341454" y="254899"/>
                  <a:pt x="339356" y="256581"/>
                </a:cubicBezTo>
                <a:cubicBezTo>
                  <a:pt x="339349" y="256590"/>
                  <a:pt x="339338" y="256597"/>
                  <a:pt x="339328" y="256604"/>
                </a:cubicBezTo>
                <a:cubicBezTo>
                  <a:pt x="341901" y="255729"/>
                  <a:pt x="344464" y="254961"/>
                  <a:pt x="346998" y="254373"/>
                </a:cubicBezTo>
                <a:cubicBezTo>
                  <a:pt x="348962" y="253916"/>
                  <a:pt x="350012" y="256646"/>
                  <a:pt x="348058" y="257395"/>
                </a:cubicBezTo>
                <a:cubicBezTo>
                  <a:pt x="337325" y="261499"/>
                  <a:pt x="327897" y="266241"/>
                  <a:pt x="319241" y="272152"/>
                </a:cubicBezTo>
                <a:cubicBezTo>
                  <a:pt x="324346" y="270578"/>
                  <a:pt x="329668" y="269666"/>
                  <a:pt x="334108" y="269063"/>
                </a:cubicBezTo>
                <a:cubicBezTo>
                  <a:pt x="342889" y="267870"/>
                  <a:pt x="352651" y="266446"/>
                  <a:pt x="361422" y="268440"/>
                </a:cubicBezTo>
                <a:cubicBezTo>
                  <a:pt x="361938" y="268557"/>
                  <a:pt x="361862" y="269322"/>
                  <a:pt x="361394" y="269435"/>
                </a:cubicBezTo>
                <a:cubicBezTo>
                  <a:pt x="351705" y="271779"/>
                  <a:pt x="341359" y="270840"/>
                  <a:pt x="331533" y="272926"/>
                </a:cubicBezTo>
                <a:cubicBezTo>
                  <a:pt x="326257" y="274050"/>
                  <a:pt x="321485" y="276047"/>
                  <a:pt x="316750" y="278106"/>
                </a:cubicBezTo>
                <a:cubicBezTo>
                  <a:pt x="329002" y="275193"/>
                  <a:pt x="340440" y="275145"/>
                  <a:pt x="353083" y="275596"/>
                </a:cubicBezTo>
                <a:cubicBezTo>
                  <a:pt x="353887" y="275626"/>
                  <a:pt x="354246" y="276702"/>
                  <a:pt x="353418" y="277037"/>
                </a:cubicBezTo>
                <a:cubicBezTo>
                  <a:pt x="348413" y="279069"/>
                  <a:pt x="343266" y="277037"/>
                  <a:pt x="338034" y="277698"/>
                </a:cubicBezTo>
                <a:cubicBezTo>
                  <a:pt x="331613" y="278513"/>
                  <a:pt x="325266" y="279374"/>
                  <a:pt x="319033" y="281138"/>
                </a:cubicBezTo>
                <a:cubicBezTo>
                  <a:pt x="312925" y="282867"/>
                  <a:pt x="306518" y="284578"/>
                  <a:pt x="300952" y="287653"/>
                </a:cubicBezTo>
                <a:cubicBezTo>
                  <a:pt x="299651" y="288999"/>
                  <a:pt x="298346" y="290333"/>
                  <a:pt x="297068" y="291773"/>
                </a:cubicBezTo>
                <a:cubicBezTo>
                  <a:pt x="296412" y="292513"/>
                  <a:pt x="295732" y="293276"/>
                  <a:pt x="295065" y="294025"/>
                </a:cubicBezTo>
                <a:cubicBezTo>
                  <a:pt x="305501" y="287096"/>
                  <a:pt x="318358" y="283280"/>
                  <a:pt x="328900" y="285223"/>
                </a:cubicBezTo>
                <a:cubicBezTo>
                  <a:pt x="329430" y="285322"/>
                  <a:pt x="329592" y="286210"/>
                  <a:pt x="329005" y="286351"/>
                </a:cubicBezTo>
                <a:cubicBezTo>
                  <a:pt x="319495" y="288636"/>
                  <a:pt x="310098" y="290324"/>
                  <a:pt x="301236" y="294723"/>
                </a:cubicBezTo>
                <a:cubicBezTo>
                  <a:pt x="295838" y="297403"/>
                  <a:pt x="291890" y="301053"/>
                  <a:pt x="288296" y="305088"/>
                </a:cubicBezTo>
                <a:cubicBezTo>
                  <a:pt x="294135" y="300061"/>
                  <a:pt x="300777" y="295035"/>
                  <a:pt x="307569" y="293085"/>
                </a:cubicBezTo>
                <a:lnTo>
                  <a:pt x="307570" y="293085"/>
                </a:lnTo>
                <a:cubicBezTo>
                  <a:pt x="318315" y="289998"/>
                  <a:pt x="328827" y="292715"/>
                  <a:pt x="339756" y="293125"/>
                </a:cubicBezTo>
                <a:cubicBezTo>
                  <a:pt x="344204" y="293292"/>
                  <a:pt x="357456" y="291914"/>
                  <a:pt x="347027" y="288305"/>
                </a:cubicBezTo>
                <a:cubicBezTo>
                  <a:pt x="344513" y="287435"/>
                  <a:pt x="341981" y="286211"/>
                  <a:pt x="339336" y="285917"/>
                </a:cubicBezTo>
                <a:cubicBezTo>
                  <a:pt x="337828" y="285749"/>
                  <a:pt x="337773" y="283222"/>
                  <a:pt x="339333" y="283197"/>
                </a:cubicBezTo>
                <a:cubicBezTo>
                  <a:pt x="342487" y="283144"/>
                  <a:pt x="370859" y="280635"/>
                  <a:pt x="366954" y="274760"/>
                </a:cubicBezTo>
                <a:cubicBezTo>
                  <a:pt x="366505" y="274085"/>
                  <a:pt x="366959" y="273212"/>
                  <a:pt x="367561" y="272854"/>
                </a:cubicBezTo>
                <a:cubicBezTo>
                  <a:pt x="369734" y="271550"/>
                  <a:pt x="372167" y="270251"/>
                  <a:pt x="373872" y="268329"/>
                </a:cubicBezTo>
                <a:cubicBezTo>
                  <a:pt x="372873" y="262635"/>
                  <a:pt x="370483" y="260449"/>
                  <a:pt x="366708" y="261773"/>
                </a:cubicBezTo>
                <a:cubicBezTo>
                  <a:pt x="363513" y="262561"/>
                  <a:pt x="360401" y="263603"/>
                  <a:pt x="357233" y="264484"/>
                </a:cubicBezTo>
                <a:cubicBezTo>
                  <a:pt x="355846" y="264871"/>
                  <a:pt x="354995" y="262912"/>
                  <a:pt x="356021" y="262031"/>
                </a:cubicBezTo>
                <a:cubicBezTo>
                  <a:pt x="363242" y="255836"/>
                  <a:pt x="372703" y="251625"/>
                  <a:pt x="372517" y="240383"/>
                </a:cubicBezTo>
                <a:cubicBezTo>
                  <a:pt x="372302" y="227389"/>
                  <a:pt x="355317" y="238071"/>
                  <a:pt x="350547" y="241563"/>
                </a:cubicBezTo>
                <a:cubicBezTo>
                  <a:pt x="348992" y="242702"/>
                  <a:pt x="346940" y="241144"/>
                  <a:pt x="347917" y="239356"/>
                </a:cubicBezTo>
                <a:cubicBezTo>
                  <a:pt x="348946" y="237469"/>
                  <a:pt x="350106" y="235570"/>
                  <a:pt x="350771" y="233510"/>
                </a:cubicBezTo>
                <a:cubicBezTo>
                  <a:pt x="350223" y="232386"/>
                  <a:pt x="349653" y="231511"/>
                  <a:pt x="349072" y="230847"/>
                </a:cubicBezTo>
                <a:close/>
                <a:moveTo>
                  <a:pt x="347010" y="229489"/>
                </a:moveTo>
                <a:cubicBezTo>
                  <a:pt x="346028" y="229269"/>
                  <a:pt x="345003" y="229585"/>
                  <a:pt x="343931" y="230509"/>
                </a:cubicBezTo>
                <a:lnTo>
                  <a:pt x="343932" y="230508"/>
                </a:lnTo>
                <a:cubicBezTo>
                  <a:pt x="339622" y="233285"/>
                  <a:pt x="336210" y="236436"/>
                  <a:pt x="333177" y="240655"/>
                </a:cubicBezTo>
                <a:cubicBezTo>
                  <a:pt x="328803" y="246736"/>
                  <a:pt x="325040" y="254269"/>
                  <a:pt x="318815" y="258664"/>
                </a:cubicBezTo>
                <a:cubicBezTo>
                  <a:pt x="317937" y="259284"/>
                  <a:pt x="316611" y="258368"/>
                  <a:pt x="316698" y="257355"/>
                </a:cubicBezTo>
                <a:cubicBezTo>
                  <a:pt x="316865" y="255388"/>
                  <a:pt x="317220" y="253140"/>
                  <a:pt x="316784" y="251179"/>
                </a:cubicBezTo>
                <a:cubicBezTo>
                  <a:pt x="315559" y="250491"/>
                  <a:pt x="314434" y="250020"/>
                  <a:pt x="313407" y="249747"/>
                </a:cubicBezTo>
                <a:cubicBezTo>
                  <a:pt x="313345" y="255770"/>
                  <a:pt x="309964" y="262070"/>
                  <a:pt x="307151" y="267078"/>
                </a:cubicBezTo>
                <a:cubicBezTo>
                  <a:pt x="304880" y="271122"/>
                  <a:pt x="302556" y="275592"/>
                  <a:pt x="299888" y="279682"/>
                </a:cubicBezTo>
                <a:cubicBezTo>
                  <a:pt x="305790" y="274752"/>
                  <a:pt x="312003" y="270329"/>
                  <a:pt x="318331" y="266528"/>
                </a:cubicBezTo>
                <a:cubicBezTo>
                  <a:pt x="320887" y="264126"/>
                  <a:pt x="323667" y="261966"/>
                  <a:pt x="326007" y="259280"/>
                </a:cubicBezTo>
                <a:cubicBezTo>
                  <a:pt x="329986" y="254721"/>
                  <a:pt x="332926" y="249690"/>
                  <a:pt x="335892" y="244435"/>
                </a:cubicBezTo>
                <a:cubicBezTo>
                  <a:pt x="338879" y="239142"/>
                  <a:pt x="342157" y="233277"/>
                  <a:pt x="347010" y="229489"/>
                </a:cubicBezTo>
                <a:close/>
                <a:moveTo>
                  <a:pt x="195878" y="214593"/>
                </a:moveTo>
                <a:lnTo>
                  <a:pt x="195909" y="214781"/>
                </a:lnTo>
                <a:lnTo>
                  <a:pt x="195865" y="214684"/>
                </a:lnTo>
                <a:close/>
                <a:moveTo>
                  <a:pt x="322732" y="174445"/>
                </a:moveTo>
                <a:cubicBezTo>
                  <a:pt x="324847" y="173910"/>
                  <a:pt x="325533" y="176909"/>
                  <a:pt x="323403" y="177356"/>
                </a:cubicBezTo>
                <a:cubicBezTo>
                  <a:pt x="321103" y="177838"/>
                  <a:pt x="319198" y="179044"/>
                  <a:pt x="317184" y="180179"/>
                </a:cubicBezTo>
                <a:cubicBezTo>
                  <a:pt x="315877" y="180917"/>
                  <a:pt x="314522" y="181603"/>
                  <a:pt x="313019" y="181149"/>
                </a:cubicBezTo>
                <a:cubicBezTo>
                  <a:pt x="312700" y="181051"/>
                  <a:pt x="312671" y="180668"/>
                  <a:pt x="312809" y="180426"/>
                </a:cubicBezTo>
                <a:lnTo>
                  <a:pt x="317505" y="176819"/>
                </a:lnTo>
                <a:close/>
                <a:moveTo>
                  <a:pt x="321686" y="163672"/>
                </a:moveTo>
                <a:cubicBezTo>
                  <a:pt x="310414" y="170271"/>
                  <a:pt x="297623" y="176768"/>
                  <a:pt x="289581" y="187447"/>
                </a:cubicBezTo>
                <a:cubicBezTo>
                  <a:pt x="285075" y="193428"/>
                  <a:pt x="281890" y="199831"/>
                  <a:pt x="279030" y="206414"/>
                </a:cubicBezTo>
                <a:cubicBezTo>
                  <a:pt x="280704" y="204171"/>
                  <a:pt x="282411" y="202050"/>
                  <a:pt x="284040" y="200105"/>
                </a:cubicBezTo>
                <a:cubicBezTo>
                  <a:pt x="290054" y="192939"/>
                  <a:pt x="297644" y="184306"/>
                  <a:pt x="307220" y="182342"/>
                </a:cubicBezTo>
                <a:cubicBezTo>
                  <a:pt x="307709" y="182242"/>
                  <a:pt x="308195" y="182846"/>
                  <a:pt x="307764" y="183245"/>
                </a:cubicBezTo>
                <a:cubicBezTo>
                  <a:pt x="299933" y="190502"/>
                  <a:pt x="291517" y="195906"/>
                  <a:pt x="285081" y="204712"/>
                </a:cubicBezTo>
                <a:cubicBezTo>
                  <a:pt x="281360" y="209802"/>
                  <a:pt x="278562" y="215531"/>
                  <a:pt x="275436" y="220990"/>
                </a:cubicBezTo>
                <a:cubicBezTo>
                  <a:pt x="275309" y="222519"/>
                  <a:pt x="275172" y="224042"/>
                  <a:pt x="275037" y="225567"/>
                </a:cubicBezTo>
                <a:cubicBezTo>
                  <a:pt x="276376" y="223407"/>
                  <a:pt x="277739" y="221327"/>
                  <a:pt x="279041" y="219416"/>
                </a:cubicBezTo>
                <a:cubicBezTo>
                  <a:pt x="284686" y="211121"/>
                  <a:pt x="292121" y="201695"/>
                  <a:pt x="301272" y="197193"/>
                </a:cubicBezTo>
                <a:cubicBezTo>
                  <a:pt x="301820" y="196924"/>
                  <a:pt x="302508" y="197620"/>
                  <a:pt x="302092" y="198137"/>
                </a:cubicBezTo>
                <a:cubicBezTo>
                  <a:pt x="296267" y="205310"/>
                  <a:pt x="289095" y="211073"/>
                  <a:pt x="283783" y="218773"/>
                </a:cubicBezTo>
                <a:cubicBezTo>
                  <a:pt x="280936" y="222902"/>
                  <a:pt x="278234" y="227229"/>
                  <a:pt x="275921" y="231743"/>
                </a:cubicBezTo>
                <a:cubicBezTo>
                  <a:pt x="281316" y="224158"/>
                  <a:pt x="286035" y="214714"/>
                  <a:pt x="293725" y="209363"/>
                </a:cubicBezTo>
                <a:cubicBezTo>
                  <a:pt x="294304" y="208960"/>
                  <a:pt x="295096" y="209566"/>
                  <a:pt x="294682" y="210214"/>
                </a:cubicBezTo>
                <a:cubicBezTo>
                  <a:pt x="287620" y="221287"/>
                  <a:pt x="279513" y="231491"/>
                  <a:pt x="273512" y="242966"/>
                </a:cubicBezTo>
                <a:cubicBezTo>
                  <a:pt x="273376" y="244494"/>
                  <a:pt x="273237" y="246016"/>
                  <a:pt x="273111" y="247545"/>
                </a:cubicBezTo>
                <a:cubicBezTo>
                  <a:pt x="275676" y="242451"/>
                  <a:pt x="278679" y="237554"/>
                  <a:pt x="281824" y="232801"/>
                </a:cubicBezTo>
                <a:cubicBezTo>
                  <a:pt x="289629" y="221001"/>
                  <a:pt x="295515" y="212351"/>
                  <a:pt x="308057" y="205248"/>
                </a:cubicBezTo>
                <a:cubicBezTo>
                  <a:pt x="309231" y="204584"/>
                  <a:pt x="310256" y="206112"/>
                  <a:pt x="309433" y="207065"/>
                </a:cubicBezTo>
                <a:lnTo>
                  <a:pt x="309433" y="207067"/>
                </a:lnTo>
                <a:cubicBezTo>
                  <a:pt x="305937" y="211111"/>
                  <a:pt x="300806" y="212851"/>
                  <a:pt x="297177" y="216696"/>
                </a:cubicBezTo>
                <a:cubicBezTo>
                  <a:pt x="292766" y="221373"/>
                  <a:pt x="289720" y="226936"/>
                  <a:pt x="286165" y="232237"/>
                </a:cubicBezTo>
                <a:cubicBezTo>
                  <a:pt x="283075" y="236842"/>
                  <a:pt x="280238" y="241483"/>
                  <a:pt x="277652" y="246236"/>
                </a:cubicBezTo>
                <a:cubicBezTo>
                  <a:pt x="280279" y="242108"/>
                  <a:pt x="282931" y="237924"/>
                  <a:pt x="286028" y="234283"/>
                </a:cubicBezTo>
                <a:cubicBezTo>
                  <a:pt x="290734" y="228754"/>
                  <a:pt x="296107" y="223710"/>
                  <a:pt x="302339" y="219925"/>
                </a:cubicBezTo>
                <a:cubicBezTo>
                  <a:pt x="306339" y="217497"/>
                  <a:pt x="310612" y="215412"/>
                  <a:pt x="314502" y="212816"/>
                </a:cubicBezTo>
                <a:cubicBezTo>
                  <a:pt x="317090" y="211289"/>
                  <a:pt x="319432" y="209466"/>
                  <a:pt x="321536" y="207348"/>
                </a:cubicBezTo>
                <a:cubicBezTo>
                  <a:pt x="324050" y="199971"/>
                  <a:pt x="322692" y="195828"/>
                  <a:pt x="317465" y="194916"/>
                </a:cubicBezTo>
                <a:cubicBezTo>
                  <a:pt x="316403" y="194565"/>
                  <a:pt x="315862" y="193035"/>
                  <a:pt x="316811" y="192245"/>
                </a:cubicBezTo>
                <a:cubicBezTo>
                  <a:pt x="322357" y="187612"/>
                  <a:pt x="339953" y="174918"/>
                  <a:pt x="330097" y="168294"/>
                </a:cubicBezTo>
                <a:cubicBezTo>
                  <a:pt x="329297" y="167757"/>
                  <a:pt x="328079" y="166250"/>
                  <a:pt x="327904" y="165261"/>
                </a:cubicBezTo>
                <a:cubicBezTo>
                  <a:pt x="327275" y="161713"/>
                  <a:pt x="324704" y="161904"/>
                  <a:pt x="321686" y="163672"/>
                </a:cubicBezTo>
                <a:close/>
                <a:moveTo>
                  <a:pt x="237649" y="159260"/>
                </a:moveTo>
                <a:cubicBezTo>
                  <a:pt x="239521" y="159618"/>
                  <a:pt x="240049" y="161694"/>
                  <a:pt x="240753" y="163256"/>
                </a:cubicBezTo>
                <a:cubicBezTo>
                  <a:pt x="241523" y="164962"/>
                  <a:pt x="242649" y="166483"/>
                  <a:pt x="243335" y="168214"/>
                </a:cubicBezTo>
                <a:cubicBezTo>
                  <a:pt x="243668" y="169052"/>
                  <a:pt x="242685" y="169857"/>
                  <a:pt x="241916" y="169465"/>
                </a:cubicBezTo>
                <a:lnTo>
                  <a:pt x="241915" y="169465"/>
                </a:lnTo>
                <a:cubicBezTo>
                  <a:pt x="240105" y="168539"/>
                  <a:pt x="239169" y="166733"/>
                  <a:pt x="238258" y="164977"/>
                </a:cubicBezTo>
                <a:cubicBezTo>
                  <a:pt x="237513" y="163546"/>
                  <a:pt x="236034" y="161405"/>
                  <a:pt x="236837" y="159771"/>
                </a:cubicBezTo>
                <a:cubicBezTo>
                  <a:pt x="236984" y="159471"/>
                  <a:pt x="237278" y="159186"/>
                  <a:pt x="237649" y="159260"/>
                </a:cubicBezTo>
                <a:close/>
                <a:moveTo>
                  <a:pt x="217010" y="130451"/>
                </a:moveTo>
                <a:cubicBezTo>
                  <a:pt x="216832" y="130472"/>
                  <a:pt x="207566" y="131090"/>
                  <a:pt x="209171" y="134231"/>
                </a:cubicBezTo>
                <a:cubicBezTo>
                  <a:pt x="210667" y="137156"/>
                  <a:pt x="212184" y="140030"/>
                  <a:pt x="214060" y="142739"/>
                </a:cubicBezTo>
                <a:cubicBezTo>
                  <a:pt x="214350" y="143158"/>
                  <a:pt x="214658" y="143560"/>
                  <a:pt x="214955" y="143974"/>
                </a:cubicBezTo>
                <a:cubicBezTo>
                  <a:pt x="213533" y="140524"/>
                  <a:pt x="213391" y="137526"/>
                  <a:pt x="216175" y="136357"/>
                </a:cubicBezTo>
                <a:cubicBezTo>
                  <a:pt x="216561" y="136194"/>
                  <a:pt x="216911" y="136477"/>
                  <a:pt x="216995" y="136849"/>
                </a:cubicBezTo>
                <a:cubicBezTo>
                  <a:pt x="217380" y="138575"/>
                  <a:pt x="216779" y="140234"/>
                  <a:pt x="217226" y="141980"/>
                </a:cubicBezTo>
                <a:cubicBezTo>
                  <a:pt x="217695" y="143807"/>
                  <a:pt x="218368" y="145569"/>
                  <a:pt x="219230" y="147248"/>
                </a:cubicBezTo>
                <a:cubicBezTo>
                  <a:pt x="220679" y="150072"/>
                  <a:pt x="222426" y="152715"/>
                  <a:pt x="224054" y="155433"/>
                </a:cubicBezTo>
                <a:cubicBezTo>
                  <a:pt x="224921" y="156430"/>
                  <a:pt x="225791" y="157423"/>
                  <a:pt x="226678" y="158405"/>
                </a:cubicBezTo>
                <a:cubicBezTo>
                  <a:pt x="222532" y="152441"/>
                  <a:pt x="219019" y="145893"/>
                  <a:pt x="220087" y="138428"/>
                </a:cubicBezTo>
                <a:cubicBezTo>
                  <a:pt x="220142" y="138047"/>
                  <a:pt x="220696" y="137941"/>
                  <a:pt x="220790" y="138363"/>
                </a:cubicBezTo>
                <a:cubicBezTo>
                  <a:pt x="222673" y="146695"/>
                  <a:pt x="225276" y="153796"/>
                  <a:pt x="230900" y="160498"/>
                </a:cubicBezTo>
                <a:cubicBezTo>
                  <a:pt x="234982" y="165359"/>
                  <a:pt x="240335" y="170111"/>
                  <a:pt x="243244" y="175893"/>
                </a:cubicBezTo>
                <a:cubicBezTo>
                  <a:pt x="250784" y="183633"/>
                  <a:pt x="259274" y="192023"/>
                  <a:pt x="263796" y="201636"/>
                </a:cubicBezTo>
                <a:cubicBezTo>
                  <a:pt x="264481" y="203092"/>
                  <a:pt x="265215" y="204734"/>
                  <a:pt x="265926" y="206455"/>
                </a:cubicBezTo>
                <a:cubicBezTo>
                  <a:pt x="266010" y="205878"/>
                  <a:pt x="266115" y="205308"/>
                  <a:pt x="266203" y="204729"/>
                </a:cubicBezTo>
                <a:cubicBezTo>
                  <a:pt x="263459" y="197907"/>
                  <a:pt x="260754" y="191284"/>
                  <a:pt x="255756" y="185358"/>
                </a:cubicBezTo>
                <a:cubicBezTo>
                  <a:pt x="251880" y="180767"/>
                  <a:pt x="247698" y="176589"/>
                  <a:pt x="244274" y="171634"/>
                </a:cubicBezTo>
                <a:cubicBezTo>
                  <a:pt x="244025" y="171276"/>
                  <a:pt x="244577" y="170902"/>
                  <a:pt x="244866" y="171195"/>
                </a:cubicBezTo>
                <a:cubicBezTo>
                  <a:pt x="252615" y="179125"/>
                  <a:pt x="260943" y="186489"/>
                  <a:pt x="266198" y="195839"/>
                </a:cubicBezTo>
                <a:cubicBezTo>
                  <a:pt x="265356" y="193357"/>
                  <a:pt x="264434" y="190900"/>
                  <a:pt x="263341" y="188523"/>
                </a:cubicBezTo>
                <a:cubicBezTo>
                  <a:pt x="261422" y="184349"/>
                  <a:pt x="258188" y="180531"/>
                  <a:pt x="256888" y="176182"/>
                </a:cubicBezTo>
                <a:cubicBezTo>
                  <a:pt x="256628" y="175319"/>
                  <a:pt x="257494" y="174575"/>
                  <a:pt x="258281" y="175111"/>
                </a:cubicBezTo>
                <a:cubicBezTo>
                  <a:pt x="263230" y="178485"/>
                  <a:pt x="266146" y="185321"/>
                  <a:pt x="268250" y="192039"/>
                </a:cubicBezTo>
                <a:cubicBezTo>
                  <a:pt x="268926" y="187738"/>
                  <a:pt x="269586" y="183436"/>
                  <a:pt x="270328" y="179150"/>
                </a:cubicBezTo>
                <a:lnTo>
                  <a:pt x="270327" y="179151"/>
                </a:lnTo>
                <a:cubicBezTo>
                  <a:pt x="270015" y="177783"/>
                  <a:pt x="269605" y="176452"/>
                  <a:pt x="268976" y="175205"/>
                </a:cubicBezTo>
                <a:cubicBezTo>
                  <a:pt x="268095" y="173456"/>
                  <a:pt x="259209" y="160606"/>
                  <a:pt x="256190" y="168973"/>
                </a:cubicBezTo>
                <a:cubicBezTo>
                  <a:pt x="255444" y="171046"/>
                  <a:pt x="252594" y="170228"/>
                  <a:pt x="252596" y="168176"/>
                </a:cubicBezTo>
                <a:cubicBezTo>
                  <a:pt x="252599" y="163103"/>
                  <a:pt x="252094" y="157544"/>
                  <a:pt x="249566" y="152999"/>
                </a:cubicBezTo>
                <a:cubicBezTo>
                  <a:pt x="249105" y="152167"/>
                  <a:pt x="241281" y="140002"/>
                  <a:pt x="239318" y="148540"/>
                </a:cubicBezTo>
                <a:cubicBezTo>
                  <a:pt x="239050" y="149712"/>
                  <a:pt x="237292" y="150512"/>
                  <a:pt x="236395" y="149442"/>
                </a:cubicBezTo>
                <a:cubicBezTo>
                  <a:pt x="230977" y="142989"/>
                  <a:pt x="227393" y="129348"/>
                  <a:pt x="217010" y="130451"/>
                </a:cubicBezTo>
                <a:close/>
                <a:moveTo>
                  <a:pt x="263409" y="107758"/>
                </a:moveTo>
                <a:cubicBezTo>
                  <a:pt x="255400" y="103050"/>
                  <a:pt x="255787" y="113426"/>
                  <a:pt x="256257" y="118812"/>
                </a:cubicBezTo>
                <a:cubicBezTo>
                  <a:pt x="256757" y="124522"/>
                  <a:pt x="257965" y="129949"/>
                  <a:pt x="260538" y="135116"/>
                </a:cubicBezTo>
                <a:cubicBezTo>
                  <a:pt x="264116" y="142300"/>
                  <a:pt x="268135" y="149170"/>
                  <a:pt x="272226" y="156058"/>
                </a:cubicBezTo>
                <a:lnTo>
                  <a:pt x="272226" y="156059"/>
                </a:lnTo>
                <a:cubicBezTo>
                  <a:pt x="272791" y="157013"/>
                  <a:pt x="273369" y="157975"/>
                  <a:pt x="273928" y="158948"/>
                </a:cubicBezTo>
                <a:cubicBezTo>
                  <a:pt x="274337" y="156710"/>
                  <a:pt x="274750" y="154469"/>
                  <a:pt x="275159" y="152229"/>
                </a:cubicBezTo>
                <a:cubicBezTo>
                  <a:pt x="274443" y="150784"/>
                  <a:pt x="273662" y="149341"/>
                  <a:pt x="272952" y="147834"/>
                </a:cubicBezTo>
                <a:cubicBezTo>
                  <a:pt x="270484" y="142577"/>
                  <a:pt x="267704" y="137189"/>
                  <a:pt x="265629" y="131793"/>
                </a:cubicBezTo>
                <a:cubicBezTo>
                  <a:pt x="265418" y="131238"/>
                  <a:pt x="266081" y="130542"/>
                  <a:pt x="266631" y="130898"/>
                </a:cubicBezTo>
                <a:cubicBezTo>
                  <a:pt x="272005" y="134348"/>
                  <a:pt x="273561" y="141625"/>
                  <a:pt x="276069" y="147265"/>
                </a:cubicBezTo>
                <a:cubicBezTo>
                  <a:pt x="276432" y="145288"/>
                  <a:pt x="276794" y="143309"/>
                  <a:pt x="277159" y="141334"/>
                </a:cubicBezTo>
                <a:cubicBezTo>
                  <a:pt x="276281" y="137145"/>
                  <a:pt x="274959" y="133055"/>
                  <a:pt x="273028" y="129189"/>
                </a:cubicBezTo>
                <a:cubicBezTo>
                  <a:pt x="271032" y="125200"/>
                  <a:pt x="267623" y="121670"/>
                  <a:pt x="266276" y="117481"/>
                </a:cubicBezTo>
                <a:cubicBezTo>
                  <a:pt x="266121" y="117001"/>
                  <a:pt x="266536" y="116424"/>
                  <a:pt x="267072" y="116669"/>
                </a:cubicBezTo>
                <a:cubicBezTo>
                  <a:pt x="272833" y="119294"/>
                  <a:pt x="276522" y="128537"/>
                  <a:pt x="278361" y="134781"/>
                </a:cubicBezTo>
                <a:cubicBezTo>
                  <a:pt x="279051" y="131013"/>
                  <a:pt x="279742" y="127250"/>
                  <a:pt x="280432" y="123478"/>
                </a:cubicBezTo>
                <a:cubicBezTo>
                  <a:pt x="278259" y="120443"/>
                  <a:pt x="276372" y="117096"/>
                  <a:pt x="273596" y="114717"/>
                </a:cubicBezTo>
                <a:cubicBezTo>
                  <a:pt x="270466" y="112035"/>
                  <a:pt x="266958" y="109846"/>
                  <a:pt x="263409" y="107758"/>
                </a:cubicBezTo>
                <a:close/>
                <a:moveTo>
                  <a:pt x="310358" y="48072"/>
                </a:moveTo>
                <a:cubicBezTo>
                  <a:pt x="309133" y="49281"/>
                  <a:pt x="308663" y="49678"/>
                  <a:pt x="307202" y="50785"/>
                </a:cubicBezTo>
                <a:cubicBezTo>
                  <a:pt x="307144" y="50828"/>
                  <a:pt x="307081" y="50837"/>
                  <a:pt x="307020" y="50870"/>
                </a:cubicBezTo>
                <a:cubicBezTo>
                  <a:pt x="304900" y="53894"/>
                  <a:pt x="301539" y="56161"/>
                  <a:pt x="300080" y="59734"/>
                </a:cubicBezTo>
                <a:cubicBezTo>
                  <a:pt x="299108" y="62112"/>
                  <a:pt x="298500" y="64876"/>
                  <a:pt x="296791" y="66790"/>
                </a:cubicBezTo>
                <a:cubicBezTo>
                  <a:pt x="296486" y="68478"/>
                  <a:pt x="296158" y="70211"/>
                  <a:pt x="295875" y="71864"/>
                </a:cubicBezTo>
                <a:cubicBezTo>
                  <a:pt x="295697" y="72914"/>
                  <a:pt x="295547" y="73969"/>
                  <a:pt x="295367" y="75019"/>
                </a:cubicBezTo>
                <a:cubicBezTo>
                  <a:pt x="295993" y="74293"/>
                  <a:pt x="296644" y="73593"/>
                  <a:pt x="297307" y="72913"/>
                </a:cubicBezTo>
                <a:cubicBezTo>
                  <a:pt x="300183" y="69944"/>
                  <a:pt x="302891" y="66833"/>
                  <a:pt x="305480" y="63608"/>
                </a:cubicBezTo>
                <a:cubicBezTo>
                  <a:pt x="305774" y="63246"/>
                  <a:pt x="306507" y="63443"/>
                  <a:pt x="306483" y="63951"/>
                </a:cubicBezTo>
                <a:cubicBezTo>
                  <a:pt x="306273" y="68426"/>
                  <a:pt x="303238" y="71052"/>
                  <a:pt x="300173" y="73936"/>
                </a:cubicBezTo>
                <a:cubicBezTo>
                  <a:pt x="297953" y="76026"/>
                  <a:pt x="296165" y="78247"/>
                  <a:pt x="294472" y="80608"/>
                </a:cubicBezTo>
                <a:cubicBezTo>
                  <a:pt x="292963" y="89780"/>
                  <a:pt x="291459" y="98953"/>
                  <a:pt x="290055" y="108143"/>
                </a:cubicBezTo>
                <a:cubicBezTo>
                  <a:pt x="293338" y="102733"/>
                  <a:pt x="297589" y="98000"/>
                  <a:pt x="303213" y="94253"/>
                </a:cubicBezTo>
                <a:cubicBezTo>
                  <a:pt x="304189" y="93604"/>
                  <a:pt x="305542" y="94692"/>
                  <a:pt x="304784" y="95738"/>
                </a:cubicBezTo>
                <a:cubicBezTo>
                  <a:pt x="300999" y="100952"/>
                  <a:pt x="295134" y="104170"/>
                  <a:pt x="291909" y="109931"/>
                </a:cubicBezTo>
                <a:cubicBezTo>
                  <a:pt x="290772" y="111961"/>
                  <a:pt x="289827" y="114076"/>
                  <a:pt x="288872" y="116188"/>
                </a:cubicBezTo>
                <a:cubicBezTo>
                  <a:pt x="287595" y="124716"/>
                  <a:pt x="286317" y="133242"/>
                  <a:pt x="285106" y="141781"/>
                </a:cubicBezTo>
                <a:cubicBezTo>
                  <a:pt x="285857" y="140883"/>
                  <a:pt x="286619" y="140008"/>
                  <a:pt x="287389" y="139173"/>
                </a:cubicBezTo>
                <a:cubicBezTo>
                  <a:pt x="291699" y="134500"/>
                  <a:pt x="297118" y="128293"/>
                  <a:pt x="303182" y="126055"/>
                </a:cubicBezTo>
                <a:cubicBezTo>
                  <a:pt x="303912" y="125785"/>
                  <a:pt x="304427" y="126636"/>
                  <a:pt x="304025" y="127225"/>
                </a:cubicBezTo>
                <a:cubicBezTo>
                  <a:pt x="300286" y="132709"/>
                  <a:pt x="293949" y="136297"/>
                  <a:pt x="289437" y="141236"/>
                </a:cubicBezTo>
                <a:cubicBezTo>
                  <a:pt x="287439" y="143425"/>
                  <a:pt x="285780" y="145692"/>
                  <a:pt x="284225" y="148007"/>
                </a:cubicBezTo>
                <a:cubicBezTo>
                  <a:pt x="283284" y="154736"/>
                  <a:pt x="282267" y="161454"/>
                  <a:pt x="281374" y="168188"/>
                </a:cubicBezTo>
                <a:cubicBezTo>
                  <a:pt x="284615" y="162690"/>
                  <a:pt x="288756" y="157667"/>
                  <a:pt x="293114" y="153010"/>
                </a:cubicBezTo>
                <a:lnTo>
                  <a:pt x="293113" y="153012"/>
                </a:lnTo>
                <a:cubicBezTo>
                  <a:pt x="299705" y="145971"/>
                  <a:pt x="307005" y="139196"/>
                  <a:pt x="310646" y="130000"/>
                </a:cubicBezTo>
                <a:cubicBezTo>
                  <a:pt x="312219" y="126026"/>
                  <a:pt x="314610" y="120617"/>
                  <a:pt x="313720" y="116122"/>
                </a:cubicBezTo>
                <a:cubicBezTo>
                  <a:pt x="312219" y="108524"/>
                  <a:pt x="304846" y="114060"/>
                  <a:pt x="302366" y="115474"/>
                </a:cubicBezTo>
                <a:cubicBezTo>
                  <a:pt x="301041" y="116229"/>
                  <a:pt x="299600" y="115067"/>
                  <a:pt x="300130" y="113603"/>
                </a:cubicBezTo>
                <a:cubicBezTo>
                  <a:pt x="302030" y="108373"/>
                  <a:pt x="322503" y="82390"/>
                  <a:pt x="305327" y="82727"/>
                </a:cubicBezTo>
                <a:cubicBezTo>
                  <a:pt x="304427" y="82744"/>
                  <a:pt x="303453" y="81958"/>
                  <a:pt x="303714" y="80955"/>
                </a:cubicBezTo>
                <a:cubicBezTo>
                  <a:pt x="305396" y="74511"/>
                  <a:pt x="308795" y="69142"/>
                  <a:pt x="311682" y="63216"/>
                </a:cubicBezTo>
                <a:cubicBezTo>
                  <a:pt x="312507" y="61638"/>
                  <a:pt x="313244" y="60018"/>
                  <a:pt x="313891" y="58356"/>
                </a:cubicBezTo>
                <a:cubicBezTo>
                  <a:pt x="316307" y="54204"/>
                  <a:pt x="315127" y="50776"/>
                  <a:pt x="310358" y="48072"/>
                </a:cubicBezTo>
                <a:close/>
                <a:moveTo>
                  <a:pt x="312143" y="30970"/>
                </a:moveTo>
                <a:cubicBezTo>
                  <a:pt x="311624" y="34797"/>
                  <a:pt x="307963" y="38480"/>
                  <a:pt x="305636" y="41095"/>
                </a:cubicBezTo>
                <a:cubicBezTo>
                  <a:pt x="303473" y="43528"/>
                  <a:pt x="301629" y="45835"/>
                  <a:pt x="300074" y="48342"/>
                </a:cubicBezTo>
                <a:cubicBezTo>
                  <a:pt x="299625" y="51112"/>
                  <a:pt x="299118" y="53847"/>
                  <a:pt x="298619" y="56585"/>
                </a:cubicBezTo>
                <a:cubicBezTo>
                  <a:pt x="300546" y="53345"/>
                  <a:pt x="303275" y="49084"/>
                  <a:pt x="306694" y="47624"/>
                </a:cubicBezTo>
                <a:cubicBezTo>
                  <a:pt x="307007" y="47346"/>
                  <a:pt x="307269" y="47059"/>
                  <a:pt x="307606" y="46791"/>
                </a:cubicBezTo>
                <a:cubicBezTo>
                  <a:pt x="309994" y="43502"/>
                  <a:pt x="311969" y="37810"/>
                  <a:pt x="312171" y="34881"/>
                </a:cubicBezTo>
                <a:cubicBezTo>
                  <a:pt x="312199" y="34466"/>
                  <a:pt x="312350" y="32665"/>
                  <a:pt x="312143" y="30970"/>
                </a:cubicBezTo>
                <a:close/>
                <a:moveTo>
                  <a:pt x="306788" y="22274"/>
                </a:moveTo>
                <a:cubicBezTo>
                  <a:pt x="306142" y="23420"/>
                  <a:pt x="305435" y="24516"/>
                  <a:pt x="304908" y="25515"/>
                </a:cubicBezTo>
                <a:cubicBezTo>
                  <a:pt x="303683" y="27837"/>
                  <a:pt x="302940" y="30346"/>
                  <a:pt x="301972" y="32756"/>
                </a:cubicBezTo>
                <a:cubicBezTo>
                  <a:pt x="301733" y="35909"/>
                  <a:pt x="301419" y="39073"/>
                  <a:pt x="300989" y="42239"/>
                </a:cubicBezTo>
                <a:cubicBezTo>
                  <a:pt x="302915" y="39933"/>
                  <a:pt x="305059" y="37760"/>
                  <a:pt x="306784" y="35295"/>
                </a:cubicBezTo>
                <a:cubicBezTo>
                  <a:pt x="308271" y="33169"/>
                  <a:pt x="309031" y="30602"/>
                  <a:pt x="310678" y="28641"/>
                </a:cubicBezTo>
                <a:cubicBezTo>
                  <a:pt x="310831" y="28456"/>
                  <a:pt x="311043" y="28376"/>
                  <a:pt x="311256" y="28342"/>
                </a:cubicBezTo>
                <a:cubicBezTo>
                  <a:pt x="310768" y="27747"/>
                  <a:pt x="310058" y="27497"/>
                  <a:pt x="309010" y="27926"/>
                </a:cubicBezTo>
                <a:lnTo>
                  <a:pt x="309007" y="27927"/>
                </a:lnTo>
                <a:cubicBezTo>
                  <a:pt x="308208" y="28254"/>
                  <a:pt x="307135" y="27932"/>
                  <a:pt x="306970" y="26961"/>
                </a:cubicBezTo>
                <a:cubicBezTo>
                  <a:pt x="306696" y="25318"/>
                  <a:pt x="306701" y="23795"/>
                  <a:pt x="306788" y="22274"/>
                </a:cubicBezTo>
                <a:close/>
                <a:moveTo>
                  <a:pt x="298890" y="11747"/>
                </a:moveTo>
                <a:cubicBezTo>
                  <a:pt x="298653" y="12504"/>
                  <a:pt x="298477" y="13099"/>
                  <a:pt x="298446" y="13245"/>
                </a:cubicBezTo>
                <a:lnTo>
                  <a:pt x="298446" y="13244"/>
                </a:lnTo>
                <a:lnTo>
                  <a:pt x="297717" y="26832"/>
                </a:lnTo>
                <a:lnTo>
                  <a:pt x="297664" y="27160"/>
                </a:lnTo>
                <a:lnTo>
                  <a:pt x="294992" y="28037"/>
                </a:lnTo>
                <a:cubicBezTo>
                  <a:pt x="289319" y="28910"/>
                  <a:pt x="286968" y="31344"/>
                  <a:pt x="287941" y="35336"/>
                </a:cubicBezTo>
                <a:cubicBezTo>
                  <a:pt x="288161" y="36744"/>
                  <a:pt x="288367" y="38152"/>
                  <a:pt x="288567" y="39565"/>
                </a:cubicBezTo>
                <a:cubicBezTo>
                  <a:pt x="288924" y="43693"/>
                  <a:pt x="288783" y="48060"/>
                  <a:pt x="289779" y="52103"/>
                </a:cubicBezTo>
                <a:cubicBezTo>
                  <a:pt x="290850" y="56446"/>
                  <a:pt x="291808" y="60276"/>
                  <a:pt x="290363" y="64608"/>
                </a:cubicBezTo>
                <a:cubicBezTo>
                  <a:pt x="289988" y="65720"/>
                  <a:pt x="288838" y="65978"/>
                  <a:pt x="287940" y="65288"/>
                </a:cubicBezTo>
                <a:cubicBezTo>
                  <a:pt x="285789" y="63641"/>
                  <a:pt x="283034" y="62422"/>
                  <a:pt x="280369" y="61960"/>
                </a:cubicBezTo>
                <a:cubicBezTo>
                  <a:pt x="273701" y="60806"/>
                  <a:pt x="274306" y="65391"/>
                  <a:pt x="274602" y="69232"/>
                </a:cubicBezTo>
                <a:cubicBezTo>
                  <a:pt x="274871" y="72738"/>
                  <a:pt x="275251" y="76258"/>
                  <a:pt x="275996" y="79701"/>
                </a:cubicBezTo>
                <a:cubicBezTo>
                  <a:pt x="277813" y="88070"/>
                  <a:pt x="281140" y="95639"/>
                  <a:pt x="284324" y="103435"/>
                </a:cubicBezTo>
                <a:cubicBezTo>
                  <a:pt x="285161" y="99418"/>
                  <a:pt x="286028" y="95394"/>
                  <a:pt x="286902" y="91366"/>
                </a:cubicBezTo>
                <a:cubicBezTo>
                  <a:pt x="286187" y="88118"/>
                  <a:pt x="285525" y="84852"/>
                  <a:pt x="284260" y="81715"/>
                </a:cubicBezTo>
                <a:cubicBezTo>
                  <a:pt x="282980" y="78543"/>
                  <a:pt x="281005" y="75613"/>
                  <a:pt x="280435" y="72218"/>
                </a:cubicBezTo>
                <a:cubicBezTo>
                  <a:pt x="280341" y="71653"/>
                  <a:pt x="280927" y="71217"/>
                  <a:pt x="281432" y="71529"/>
                </a:cubicBezTo>
                <a:cubicBezTo>
                  <a:pt x="284816" y="73622"/>
                  <a:pt x="287244" y="78226"/>
                  <a:pt x="288671" y="83247"/>
                </a:cubicBezTo>
                <a:lnTo>
                  <a:pt x="297664" y="27160"/>
                </a:lnTo>
                <a:lnTo>
                  <a:pt x="297700" y="27148"/>
                </a:lnTo>
                <a:lnTo>
                  <a:pt x="297717" y="26832"/>
                </a:lnTo>
                <a:lnTo>
                  <a:pt x="299306" y="16918"/>
                </a:lnTo>
                <a:cubicBezTo>
                  <a:pt x="299030" y="15192"/>
                  <a:pt x="298901" y="13442"/>
                  <a:pt x="298890" y="11747"/>
                </a:cubicBezTo>
                <a:close/>
                <a:moveTo>
                  <a:pt x="306046" y="10255"/>
                </a:moveTo>
                <a:cubicBezTo>
                  <a:pt x="305260" y="11513"/>
                  <a:pt x="304352" y="12743"/>
                  <a:pt x="303767" y="14049"/>
                </a:cubicBezTo>
                <a:cubicBezTo>
                  <a:pt x="303128" y="15469"/>
                  <a:pt x="302694" y="17124"/>
                  <a:pt x="302086" y="18634"/>
                </a:cubicBezTo>
                <a:cubicBezTo>
                  <a:pt x="302245" y="21109"/>
                  <a:pt x="302316" y="23605"/>
                  <a:pt x="302275" y="26123"/>
                </a:cubicBezTo>
                <a:cubicBezTo>
                  <a:pt x="302534" y="25503"/>
                  <a:pt x="302773" y="24880"/>
                  <a:pt x="303088" y="24266"/>
                </a:cubicBezTo>
                <a:cubicBezTo>
                  <a:pt x="304454" y="21619"/>
                  <a:pt x="305347" y="18181"/>
                  <a:pt x="307224" y="15918"/>
                </a:cubicBezTo>
                <a:cubicBezTo>
                  <a:pt x="307264" y="13422"/>
                  <a:pt x="306792" y="11739"/>
                  <a:pt x="306046" y="10255"/>
                </a:cubicBezTo>
                <a:close/>
                <a:moveTo>
                  <a:pt x="302568" y="4930"/>
                </a:moveTo>
                <a:lnTo>
                  <a:pt x="302566" y="4931"/>
                </a:lnTo>
                <a:lnTo>
                  <a:pt x="302567" y="4932"/>
                </a:lnTo>
                <a:lnTo>
                  <a:pt x="302122" y="6046"/>
                </a:lnTo>
                <a:cubicBezTo>
                  <a:pt x="302034" y="6905"/>
                  <a:pt x="301786" y="7735"/>
                  <a:pt x="301645" y="8650"/>
                </a:cubicBezTo>
                <a:cubicBezTo>
                  <a:pt x="301417" y="10152"/>
                  <a:pt x="301390" y="11676"/>
                  <a:pt x="301458" y="13192"/>
                </a:cubicBezTo>
                <a:cubicBezTo>
                  <a:pt x="301574" y="12929"/>
                  <a:pt x="301690" y="12670"/>
                  <a:pt x="301802" y="12435"/>
                </a:cubicBezTo>
                <a:cubicBezTo>
                  <a:pt x="302490" y="10965"/>
                  <a:pt x="303280" y="9023"/>
                  <a:pt x="304447" y="7675"/>
                </a:cubicBezTo>
                <a:lnTo>
                  <a:pt x="302567" y="4932"/>
                </a:lnTo>
                <a:close/>
                <a:moveTo>
                  <a:pt x="301463" y="202"/>
                </a:moveTo>
                <a:cubicBezTo>
                  <a:pt x="302102" y="-267"/>
                  <a:pt x="303059" y="150"/>
                  <a:pt x="303416" y="766"/>
                </a:cubicBezTo>
                <a:cubicBezTo>
                  <a:pt x="305086" y="3639"/>
                  <a:pt x="309398" y="7738"/>
                  <a:pt x="309850" y="11301"/>
                </a:cubicBezTo>
                <a:cubicBezTo>
                  <a:pt x="310314" y="14955"/>
                  <a:pt x="309526" y="18143"/>
                  <a:pt x="309429" y="21778"/>
                </a:cubicBezTo>
                <a:cubicBezTo>
                  <a:pt x="309315" y="26142"/>
                  <a:pt x="312236" y="23766"/>
                  <a:pt x="314230" y="27710"/>
                </a:cubicBezTo>
                <a:cubicBezTo>
                  <a:pt x="316349" y="31897"/>
                  <a:pt x="314832" y="39051"/>
                  <a:pt x="312083" y="44379"/>
                </a:cubicBezTo>
                <a:cubicBezTo>
                  <a:pt x="314548" y="43783"/>
                  <a:pt x="316813" y="44769"/>
                  <a:pt x="317734" y="49259"/>
                </a:cubicBezTo>
                <a:cubicBezTo>
                  <a:pt x="319988" y="60233"/>
                  <a:pt x="310554" y="69805"/>
                  <a:pt x="307180" y="79843"/>
                </a:cubicBezTo>
                <a:cubicBezTo>
                  <a:pt x="312763" y="80416"/>
                  <a:pt x="315261" y="83837"/>
                  <a:pt x="314957" y="90259"/>
                </a:cubicBezTo>
                <a:cubicBezTo>
                  <a:pt x="314569" y="98459"/>
                  <a:pt x="308785" y="103947"/>
                  <a:pt x="304979" y="110521"/>
                </a:cubicBezTo>
                <a:cubicBezTo>
                  <a:pt x="308206" y="108818"/>
                  <a:pt x="311395" y="107959"/>
                  <a:pt x="314842" y="110914"/>
                </a:cubicBezTo>
                <a:cubicBezTo>
                  <a:pt x="319042" y="114518"/>
                  <a:pt x="316241" y="124221"/>
                  <a:pt x="314655" y="128294"/>
                </a:cubicBezTo>
                <a:cubicBezTo>
                  <a:pt x="310747" y="138327"/>
                  <a:pt x="304477" y="145491"/>
                  <a:pt x="297239" y="153224"/>
                </a:cubicBezTo>
                <a:cubicBezTo>
                  <a:pt x="290272" y="160670"/>
                  <a:pt x="284662" y="168091"/>
                  <a:pt x="280232" y="176850"/>
                </a:cubicBezTo>
                <a:cubicBezTo>
                  <a:pt x="280015" y="178523"/>
                  <a:pt x="279781" y="180197"/>
                  <a:pt x="279569" y="181873"/>
                </a:cubicBezTo>
                <a:cubicBezTo>
                  <a:pt x="278780" y="188064"/>
                  <a:pt x="278139" y="194262"/>
                  <a:pt x="277473" y="200459"/>
                </a:cubicBezTo>
                <a:cubicBezTo>
                  <a:pt x="281571" y="191982"/>
                  <a:pt x="286879" y="184131"/>
                  <a:pt x="293743" y="178248"/>
                </a:cubicBezTo>
                <a:cubicBezTo>
                  <a:pt x="300287" y="172637"/>
                  <a:pt x="307411" y="168255"/>
                  <a:pt x="314868" y="163995"/>
                </a:cubicBezTo>
                <a:cubicBezTo>
                  <a:pt x="318734" y="161787"/>
                  <a:pt x="322460" y="159136"/>
                  <a:pt x="327017" y="158750"/>
                </a:cubicBezTo>
                <a:cubicBezTo>
                  <a:pt x="329039" y="158578"/>
                  <a:pt x="331832" y="160585"/>
                  <a:pt x="331295" y="162910"/>
                </a:cubicBezTo>
                <a:cubicBezTo>
                  <a:pt x="330485" y="166418"/>
                  <a:pt x="334762" y="166055"/>
                  <a:pt x="336212" y="168577"/>
                </a:cubicBezTo>
                <a:cubicBezTo>
                  <a:pt x="340852" y="176645"/>
                  <a:pt x="327647" y="187566"/>
                  <a:pt x="321132" y="192834"/>
                </a:cubicBezTo>
                <a:cubicBezTo>
                  <a:pt x="325611" y="194463"/>
                  <a:pt x="327780" y="196129"/>
                  <a:pt x="327599" y="202386"/>
                </a:cubicBezTo>
                <a:cubicBezTo>
                  <a:pt x="327400" y="209368"/>
                  <a:pt x="318188" y="214514"/>
                  <a:pt x="313074" y="217387"/>
                </a:cubicBezTo>
                <a:cubicBezTo>
                  <a:pt x="300757" y="224310"/>
                  <a:pt x="290800" y="231443"/>
                  <a:pt x="282961" y="243464"/>
                </a:cubicBezTo>
                <a:cubicBezTo>
                  <a:pt x="278864" y="249747"/>
                  <a:pt x="274232" y="255338"/>
                  <a:pt x="271866" y="262309"/>
                </a:cubicBezTo>
                <a:cubicBezTo>
                  <a:pt x="271081" y="271932"/>
                  <a:pt x="270286" y="281559"/>
                  <a:pt x="269421" y="291193"/>
                </a:cubicBezTo>
                <a:cubicBezTo>
                  <a:pt x="268684" y="299374"/>
                  <a:pt x="268017" y="307563"/>
                  <a:pt x="267348" y="315749"/>
                </a:cubicBezTo>
                <a:cubicBezTo>
                  <a:pt x="271179" y="308016"/>
                  <a:pt x="276712" y="300869"/>
                  <a:pt x="280610" y="293340"/>
                </a:cubicBezTo>
                <a:cubicBezTo>
                  <a:pt x="286870" y="281242"/>
                  <a:pt x="292471" y="269008"/>
                  <a:pt x="300230" y="257764"/>
                </a:cubicBezTo>
                <a:cubicBezTo>
                  <a:pt x="302287" y="254788"/>
                  <a:pt x="308351" y="242711"/>
                  <a:pt x="313679" y="243767"/>
                </a:cubicBezTo>
                <a:cubicBezTo>
                  <a:pt x="318824" y="244788"/>
                  <a:pt x="319746" y="249590"/>
                  <a:pt x="319699" y="254216"/>
                </a:cubicBezTo>
                <a:cubicBezTo>
                  <a:pt x="325599" y="248558"/>
                  <a:pt x="328775" y="239801"/>
                  <a:pt x="334581" y="234065"/>
                </a:cubicBezTo>
                <a:cubicBezTo>
                  <a:pt x="338466" y="230226"/>
                  <a:pt x="342795" y="226875"/>
                  <a:pt x="348030" y="225141"/>
                </a:cubicBezTo>
                <a:cubicBezTo>
                  <a:pt x="355872" y="222542"/>
                  <a:pt x="354931" y="230066"/>
                  <a:pt x="353034" y="235880"/>
                </a:cubicBezTo>
                <a:cubicBezTo>
                  <a:pt x="359859" y="231814"/>
                  <a:pt x="370701" y="226802"/>
                  <a:pt x="374326" y="232695"/>
                </a:cubicBezTo>
                <a:cubicBezTo>
                  <a:pt x="377066" y="237153"/>
                  <a:pt x="375856" y="244952"/>
                  <a:pt x="373607" y="249324"/>
                </a:cubicBezTo>
                <a:cubicBezTo>
                  <a:pt x="371134" y="254136"/>
                  <a:pt x="367816" y="256780"/>
                  <a:pt x="364106" y="259473"/>
                </a:cubicBezTo>
                <a:cubicBezTo>
                  <a:pt x="369090" y="258106"/>
                  <a:pt x="374156" y="257589"/>
                  <a:pt x="377889" y="261878"/>
                </a:cubicBezTo>
                <a:cubicBezTo>
                  <a:pt x="382730" y="267442"/>
                  <a:pt x="369328" y="273271"/>
                  <a:pt x="370671" y="275267"/>
                </a:cubicBezTo>
                <a:cubicBezTo>
                  <a:pt x="371023" y="275792"/>
                  <a:pt x="370805" y="276586"/>
                  <a:pt x="370374" y="276981"/>
                </a:cubicBezTo>
                <a:cubicBezTo>
                  <a:pt x="364081" y="282739"/>
                  <a:pt x="356693" y="284714"/>
                  <a:pt x="348772" y="285462"/>
                </a:cubicBezTo>
                <a:cubicBezTo>
                  <a:pt x="352121" y="286708"/>
                  <a:pt x="355093" y="288422"/>
                  <a:pt x="355411" y="290520"/>
                </a:cubicBezTo>
                <a:cubicBezTo>
                  <a:pt x="356386" y="296996"/>
                  <a:pt x="345482" y="296232"/>
                  <a:pt x="341626" y="296106"/>
                </a:cubicBezTo>
                <a:cubicBezTo>
                  <a:pt x="325845" y="295584"/>
                  <a:pt x="312473" y="292231"/>
                  <a:pt x="298491" y="301715"/>
                </a:cubicBezTo>
                <a:cubicBezTo>
                  <a:pt x="285023" y="310853"/>
                  <a:pt x="273966" y="321633"/>
                  <a:pt x="265786" y="335474"/>
                </a:cubicBezTo>
                <a:cubicBezTo>
                  <a:pt x="265096" y="344508"/>
                  <a:pt x="264417" y="353543"/>
                  <a:pt x="263817" y="362587"/>
                </a:cubicBezTo>
                <a:cubicBezTo>
                  <a:pt x="262883" y="376653"/>
                  <a:pt x="262075" y="390735"/>
                  <a:pt x="261368" y="404831"/>
                </a:cubicBezTo>
                <a:cubicBezTo>
                  <a:pt x="264103" y="401625"/>
                  <a:pt x="266988" y="398729"/>
                  <a:pt x="269896" y="396199"/>
                </a:cubicBezTo>
                <a:cubicBezTo>
                  <a:pt x="272884" y="390425"/>
                  <a:pt x="275602" y="384501"/>
                  <a:pt x="278075" y="378398"/>
                </a:cubicBezTo>
                <a:cubicBezTo>
                  <a:pt x="282349" y="367848"/>
                  <a:pt x="285599" y="356169"/>
                  <a:pt x="291855" y="346587"/>
                </a:cubicBezTo>
                <a:cubicBezTo>
                  <a:pt x="293674" y="343801"/>
                  <a:pt x="297744" y="335440"/>
                  <a:pt x="302120" y="336613"/>
                </a:cubicBezTo>
                <a:cubicBezTo>
                  <a:pt x="304127" y="337150"/>
                  <a:pt x="305211" y="338699"/>
                  <a:pt x="305788" y="340552"/>
                </a:cubicBezTo>
                <a:cubicBezTo>
                  <a:pt x="308524" y="335030"/>
                  <a:pt x="312813" y="329099"/>
                  <a:pt x="316536" y="331561"/>
                </a:cubicBezTo>
                <a:cubicBezTo>
                  <a:pt x="320387" y="326014"/>
                  <a:pt x="328604" y="318618"/>
                  <a:pt x="334778" y="323955"/>
                </a:cubicBezTo>
                <a:cubicBezTo>
                  <a:pt x="337028" y="325899"/>
                  <a:pt x="336590" y="329558"/>
                  <a:pt x="335257" y="333304"/>
                </a:cubicBezTo>
                <a:cubicBezTo>
                  <a:pt x="341815" y="327797"/>
                  <a:pt x="350305" y="323659"/>
                  <a:pt x="357644" y="324062"/>
                </a:cubicBezTo>
                <a:cubicBezTo>
                  <a:pt x="358471" y="324107"/>
                  <a:pt x="359056" y="324736"/>
                  <a:pt x="359150" y="325529"/>
                </a:cubicBezTo>
                <a:cubicBezTo>
                  <a:pt x="364353" y="322366"/>
                  <a:pt x="369035" y="318156"/>
                  <a:pt x="375256" y="317185"/>
                </a:cubicBezTo>
                <a:cubicBezTo>
                  <a:pt x="380522" y="316364"/>
                  <a:pt x="385319" y="316913"/>
                  <a:pt x="390444" y="318356"/>
                </a:cubicBezTo>
                <a:cubicBezTo>
                  <a:pt x="391405" y="318626"/>
                  <a:pt x="391706" y="319685"/>
                  <a:pt x="391499" y="320542"/>
                </a:cubicBezTo>
                <a:cubicBezTo>
                  <a:pt x="389316" y="329608"/>
                  <a:pt x="381915" y="335860"/>
                  <a:pt x="374892" y="341657"/>
                </a:cubicBezTo>
                <a:cubicBezTo>
                  <a:pt x="380202" y="341594"/>
                  <a:pt x="387253" y="342311"/>
                  <a:pt x="385517" y="347556"/>
                </a:cubicBezTo>
                <a:cubicBezTo>
                  <a:pt x="384208" y="351516"/>
                  <a:pt x="378791" y="354825"/>
                  <a:pt x="376050" y="357721"/>
                </a:cubicBezTo>
                <a:cubicBezTo>
                  <a:pt x="372890" y="361058"/>
                  <a:pt x="369947" y="363667"/>
                  <a:pt x="365929" y="365188"/>
                </a:cubicBezTo>
                <a:cubicBezTo>
                  <a:pt x="369976" y="371319"/>
                  <a:pt x="355573" y="376125"/>
                  <a:pt x="347682" y="377337"/>
                </a:cubicBezTo>
                <a:cubicBezTo>
                  <a:pt x="350633" y="380252"/>
                  <a:pt x="352008" y="383744"/>
                  <a:pt x="348066" y="387354"/>
                </a:cubicBezTo>
                <a:cubicBezTo>
                  <a:pt x="341749" y="393136"/>
                  <a:pt x="331935" y="391420"/>
                  <a:pt x="324257" y="391585"/>
                </a:cubicBezTo>
                <a:cubicBezTo>
                  <a:pt x="311419" y="391865"/>
                  <a:pt x="300122" y="395706"/>
                  <a:pt x="288346" y="400447"/>
                </a:cubicBezTo>
                <a:cubicBezTo>
                  <a:pt x="283433" y="402426"/>
                  <a:pt x="278100" y="404688"/>
                  <a:pt x="273406" y="407702"/>
                </a:cubicBezTo>
                <a:cubicBezTo>
                  <a:pt x="269158" y="413440"/>
                  <a:pt x="265496" y="419686"/>
                  <a:pt x="261477" y="425542"/>
                </a:cubicBezTo>
                <a:cubicBezTo>
                  <a:pt x="261076" y="426622"/>
                  <a:pt x="260706" y="427712"/>
                  <a:pt x="260351" y="428807"/>
                </a:cubicBezTo>
                <a:cubicBezTo>
                  <a:pt x="259102" y="459219"/>
                  <a:pt x="258341" y="489680"/>
                  <a:pt x="258136" y="520179"/>
                </a:cubicBezTo>
                <a:cubicBezTo>
                  <a:pt x="258499" y="519335"/>
                  <a:pt x="258875" y="518504"/>
                  <a:pt x="259203" y="517637"/>
                </a:cubicBezTo>
                <a:cubicBezTo>
                  <a:pt x="261418" y="511731"/>
                  <a:pt x="262864" y="505651"/>
                  <a:pt x="264298" y="499512"/>
                </a:cubicBezTo>
                <a:cubicBezTo>
                  <a:pt x="266031" y="492077"/>
                  <a:pt x="266055" y="485190"/>
                  <a:pt x="265985" y="477597"/>
                </a:cubicBezTo>
                <a:cubicBezTo>
                  <a:pt x="265948" y="473375"/>
                  <a:pt x="266398" y="470363"/>
                  <a:pt x="268496" y="466756"/>
                </a:cubicBezTo>
                <a:cubicBezTo>
                  <a:pt x="270480" y="463343"/>
                  <a:pt x="272530" y="464199"/>
                  <a:pt x="272690" y="459337"/>
                </a:cubicBezTo>
                <a:cubicBezTo>
                  <a:pt x="272849" y="454531"/>
                  <a:pt x="273335" y="449748"/>
                  <a:pt x="274578" y="445095"/>
                </a:cubicBezTo>
                <a:cubicBezTo>
                  <a:pt x="276999" y="436013"/>
                  <a:pt x="280730" y="427210"/>
                  <a:pt x="286742" y="419938"/>
                </a:cubicBezTo>
                <a:cubicBezTo>
                  <a:pt x="287227" y="419351"/>
                  <a:pt x="288186" y="419093"/>
                  <a:pt x="288742" y="419798"/>
                </a:cubicBezTo>
                <a:cubicBezTo>
                  <a:pt x="293632" y="425992"/>
                  <a:pt x="301254" y="432455"/>
                  <a:pt x="302725" y="440544"/>
                </a:cubicBezTo>
                <a:cubicBezTo>
                  <a:pt x="303375" y="444102"/>
                  <a:pt x="302815" y="447844"/>
                  <a:pt x="301880" y="451540"/>
                </a:cubicBezTo>
                <a:cubicBezTo>
                  <a:pt x="304516" y="447429"/>
                  <a:pt x="307521" y="443495"/>
                  <a:pt x="309716" y="439149"/>
                </a:cubicBezTo>
                <a:cubicBezTo>
                  <a:pt x="314703" y="429266"/>
                  <a:pt x="319468" y="419880"/>
                  <a:pt x="328480" y="413097"/>
                </a:cubicBezTo>
                <a:cubicBezTo>
                  <a:pt x="329239" y="412528"/>
                  <a:pt x="330640" y="412891"/>
                  <a:pt x="330700" y="413980"/>
                </a:cubicBezTo>
                <a:cubicBezTo>
                  <a:pt x="330892" y="417332"/>
                  <a:pt x="332411" y="420669"/>
                  <a:pt x="332378" y="423977"/>
                </a:cubicBezTo>
                <a:cubicBezTo>
                  <a:pt x="332365" y="424987"/>
                  <a:pt x="332286" y="425984"/>
                  <a:pt x="332191" y="426978"/>
                </a:cubicBezTo>
                <a:cubicBezTo>
                  <a:pt x="334178" y="423808"/>
                  <a:pt x="336419" y="420841"/>
                  <a:pt x="338459" y="417563"/>
                </a:cubicBezTo>
                <a:cubicBezTo>
                  <a:pt x="341348" y="412920"/>
                  <a:pt x="343406" y="407324"/>
                  <a:pt x="346973" y="403153"/>
                </a:cubicBezTo>
                <a:cubicBezTo>
                  <a:pt x="351558" y="397795"/>
                  <a:pt x="357338" y="393028"/>
                  <a:pt x="364003" y="390558"/>
                </a:cubicBezTo>
                <a:cubicBezTo>
                  <a:pt x="366805" y="389520"/>
                  <a:pt x="371905" y="390084"/>
                  <a:pt x="372804" y="393652"/>
                </a:cubicBezTo>
                <a:cubicBezTo>
                  <a:pt x="373707" y="397240"/>
                  <a:pt x="372421" y="400620"/>
                  <a:pt x="370856" y="403884"/>
                </a:cubicBezTo>
                <a:cubicBezTo>
                  <a:pt x="376395" y="400080"/>
                  <a:pt x="383056" y="397096"/>
                  <a:pt x="388966" y="394726"/>
                </a:cubicBezTo>
                <a:cubicBezTo>
                  <a:pt x="393662" y="392843"/>
                  <a:pt x="399806" y="390756"/>
                  <a:pt x="403827" y="395014"/>
                </a:cubicBezTo>
                <a:cubicBezTo>
                  <a:pt x="408463" y="399922"/>
                  <a:pt x="400564" y="406350"/>
                  <a:pt x="399393" y="410730"/>
                </a:cubicBezTo>
                <a:cubicBezTo>
                  <a:pt x="398207" y="415162"/>
                  <a:pt x="397845" y="420090"/>
                  <a:pt x="395266" y="424004"/>
                </a:cubicBezTo>
                <a:cubicBezTo>
                  <a:pt x="392936" y="427548"/>
                  <a:pt x="389473" y="430452"/>
                  <a:pt x="387005" y="433898"/>
                </a:cubicBezTo>
                <a:cubicBezTo>
                  <a:pt x="392761" y="433335"/>
                  <a:pt x="399087" y="433459"/>
                  <a:pt x="402049" y="439215"/>
                </a:cubicBezTo>
                <a:cubicBezTo>
                  <a:pt x="404347" y="443678"/>
                  <a:pt x="397475" y="451190"/>
                  <a:pt x="394914" y="453655"/>
                </a:cubicBezTo>
                <a:cubicBezTo>
                  <a:pt x="387418" y="460874"/>
                  <a:pt x="377763" y="467873"/>
                  <a:pt x="367306" y="469800"/>
                </a:cubicBezTo>
                <a:cubicBezTo>
                  <a:pt x="355606" y="471957"/>
                  <a:pt x="345947" y="473563"/>
                  <a:pt x="337381" y="481138"/>
                </a:cubicBezTo>
                <a:cubicBezTo>
                  <a:pt x="339764" y="480632"/>
                  <a:pt x="342093" y="480534"/>
                  <a:pt x="344948" y="481470"/>
                </a:cubicBezTo>
                <a:cubicBezTo>
                  <a:pt x="345775" y="481740"/>
                  <a:pt x="346202" y="482361"/>
                  <a:pt x="346103" y="483236"/>
                </a:cubicBezTo>
                <a:cubicBezTo>
                  <a:pt x="344861" y="494249"/>
                  <a:pt x="327444" y="502078"/>
                  <a:pt x="316204" y="506626"/>
                </a:cubicBezTo>
                <a:cubicBezTo>
                  <a:pt x="317638" y="507302"/>
                  <a:pt x="318733" y="508474"/>
                  <a:pt x="319084" y="510472"/>
                </a:cubicBezTo>
                <a:cubicBezTo>
                  <a:pt x="319919" y="515205"/>
                  <a:pt x="311633" y="517190"/>
                  <a:pt x="308703" y="517912"/>
                </a:cubicBezTo>
                <a:cubicBezTo>
                  <a:pt x="298387" y="520458"/>
                  <a:pt x="286438" y="523222"/>
                  <a:pt x="277604" y="529429"/>
                </a:cubicBezTo>
                <a:cubicBezTo>
                  <a:pt x="271705" y="533574"/>
                  <a:pt x="266927" y="538722"/>
                  <a:pt x="262897" y="544473"/>
                </a:cubicBezTo>
                <a:cubicBezTo>
                  <a:pt x="261312" y="547090"/>
                  <a:pt x="259710" y="549708"/>
                  <a:pt x="258061" y="552311"/>
                </a:cubicBezTo>
                <a:cubicBezTo>
                  <a:pt x="258299" y="592522"/>
                  <a:pt x="259452" y="632770"/>
                  <a:pt x="261613" y="673005"/>
                </a:cubicBezTo>
                <a:cubicBezTo>
                  <a:pt x="262148" y="671592"/>
                  <a:pt x="262789" y="670219"/>
                  <a:pt x="263357" y="668818"/>
                </a:cubicBezTo>
                <a:cubicBezTo>
                  <a:pt x="264222" y="653736"/>
                  <a:pt x="269866" y="638680"/>
                  <a:pt x="272881" y="624100"/>
                </a:cubicBezTo>
                <a:cubicBezTo>
                  <a:pt x="274703" y="615298"/>
                  <a:pt x="276282" y="606204"/>
                  <a:pt x="275664" y="597161"/>
                </a:cubicBezTo>
                <a:cubicBezTo>
                  <a:pt x="275138" y="589454"/>
                  <a:pt x="273160" y="582023"/>
                  <a:pt x="272122" y="574388"/>
                </a:cubicBezTo>
                <a:cubicBezTo>
                  <a:pt x="271162" y="567322"/>
                  <a:pt x="272692" y="550001"/>
                  <a:pt x="281150" y="547111"/>
                </a:cubicBezTo>
                <a:cubicBezTo>
                  <a:pt x="288753" y="544511"/>
                  <a:pt x="292582" y="552820"/>
                  <a:pt x="292676" y="559396"/>
                </a:cubicBezTo>
                <a:cubicBezTo>
                  <a:pt x="293232" y="558993"/>
                  <a:pt x="293791" y="558589"/>
                  <a:pt x="294350" y="558187"/>
                </a:cubicBezTo>
                <a:cubicBezTo>
                  <a:pt x="295058" y="557671"/>
                  <a:pt x="296116" y="557814"/>
                  <a:pt x="296502" y="558680"/>
                </a:cubicBezTo>
                <a:cubicBezTo>
                  <a:pt x="297947" y="561935"/>
                  <a:pt x="299307" y="565498"/>
                  <a:pt x="299591" y="569096"/>
                </a:cubicBezTo>
                <a:cubicBezTo>
                  <a:pt x="301270" y="562397"/>
                  <a:pt x="303254" y="555803"/>
                  <a:pt x="306523" y="549638"/>
                </a:cubicBezTo>
                <a:cubicBezTo>
                  <a:pt x="311659" y="539954"/>
                  <a:pt x="316562" y="529772"/>
                  <a:pt x="322298" y="520450"/>
                </a:cubicBezTo>
                <a:cubicBezTo>
                  <a:pt x="323609" y="518321"/>
                  <a:pt x="327643" y="513131"/>
                  <a:pt x="330976" y="514912"/>
                </a:cubicBezTo>
                <a:cubicBezTo>
                  <a:pt x="334172" y="516620"/>
                  <a:pt x="334382" y="519214"/>
                  <a:pt x="334245" y="522082"/>
                </a:cubicBezTo>
                <a:cubicBezTo>
                  <a:pt x="338185" y="514414"/>
                  <a:pt x="341678" y="506625"/>
                  <a:pt x="347788" y="500306"/>
                </a:cubicBezTo>
                <a:cubicBezTo>
                  <a:pt x="351067" y="496915"/>
                  <a:pt x="356435" y="491718"/>
                  <a:pt x="361085" y="490471"/>
                </a:cubicBezTo>
                <a:cubicBezTo>
                  <a:pt x="372665" y="487363"/>
                  <a:pt x="366252" y="499945"/>
                  <a:pt x="364469" y="507054"/>
                </a:cubicBezTo>
                <a:cubicBezTo>
                  <a:pt x="373483" y="494639"/>
                  <a:pt x="381979" y="479523"/>
                  <a:pt x="395977" y="472717"/>
                </a:cubicBezTo>
                <a:cubicBezTo>
                  <a:pt x="402892" y="469356"/>
                  <a:pt x="410380" y="469482"/>
                  <a:pt x="410413" y="476964"/>
                </a:cubicBezTo>
                <a:cubicBezTo>
                  <a:pt x="416637" y="474476"/>
                  <a:pt x="422706" y="472137"/>
                  <a:pt x="429542" y="471679"/>
                </a:cubicBezTo>
                <a:cubicBezTo>
                  <a:pt x="430433" y="471619"/>
                  <a:pt x="431062" y="472534"/>
                  <a:pt x="431072" y="473328"/>
                </a:cubicBezTo>
                <a:cubicBezTo>
                  <a:pt x="431187" y="481090"/>
                  <a:pt x="429104" y="490108"/>
                  <a:pt x="426660" y="497418"/>
                </a:cubicBezTo>
                <a:cubicBezTo>
                  <a:pt x="425558" y="500716"/>
                  <a:pt x="424802" y="501149"/>
                  <a:pt x="426543" y="504036"/>
                </a:cubicBezTo>
                <a:cubicBezTo>
                  <a:pt x="426968" y="504742"/>
                  <a:pt x="427340" y="505844"/>
                  <a:pt x="427329" y="506637"/>
                </a:cubicBezTo>
                <a:cubicBezTo>
                  <a:pt x="427149" y="520250"/>
                  <a:pt x="414206" y="522673"/>
                  <a:pt x="404157" y="527000"/>
                </a:cubicBezTo>
                <a:cubicBezTo>
                  <a:pt x="410685" y="530688"/>
                  <a:pt x="415373" y="535692"/>
                  <a:pt x="420158" y="541943"/>
                </a:cubicBezTo>
                <a:cubicBezTo>
                  <a:pt x="422221" y="544639"/>
                  <a:pt x="421564" y="546974"/>
                  <a:pt x="418497" y="548657"/>
                </a:cubicBezTo>
                <a:cubicBezTo>
                  <a:pt x="410436" y="553080"/>
                  <a:pt x="401135" y="555884"/>
                  <a:pt x="392619" y="559375"/>
                </a:cubicBezTo>
                <a:cubicBezTo>
                  <a:pt x="387374" y="561525"/>
                  <a:pt x="382178" y="563370"/>
                  <a:pt x="376751" y="564332"/>
                </a:cubicBezTo>
                <a:cubicBezTo>
                  <a:pt x="383012" y="567582"/>
                  <a:pt x="388893" y="573628"/>
                  <a:pt x="383777" y="579070"/>
                </a:cubicBezTo>
                <a:cubicBezTo>
                  <a:pt x="378555" y="584622"/>
                  <a:pt x="371430" y="586116"/>
                  <a:pt x="364191" y="587654"/>
                </a:cubicBezTo>
                <a:cubicBezTo>
                  <a:pt x="358507" y="588861"/>
                  <a:pt x="348403" y="589139"/>
                  <a:pt x="342615" y="592931"/>
                </a:cubicBezTo>
                <a:cubicBezTo>
                  <a:pt x="348310" y="592993"/>
                  <a:pt x="354851" y="593679"/>
                  <a:pt x="356581" y="599718"/>
                </a:cubicBezTo>
                <a:cubicBezTo>
                  <a:pt x="358676" y="607019"/>
                  <a:pt x="346757" y="611065"/>
                  <a:pt x="341972" y="612821"/>
                </a:cubicBezTo>
                <a:cubicBezTo>
                  <a:pt x="326817" y="618381"/>
                  <a:pt x="315233" y="625280"/>
                  <a:pt x="302944" y="635649"/>
                </a:cubicBezTo>
                <a:cubicBezTo>
                  <a:pt x="299531" y="638532"/>
                  <a:pt x="295350" y="641433"/>
                  <a:pt x="293090" y="645401"/>
                </a:cubicBezTo>
                <a:cubicBezTo>
                  <a:pt x="291405" y="648367"/>
                  <a:pt x="290082" y="651684"/>
                  <a:pt x="288122" y="654481"/>
                </a:cubicBezTo>
                <a:cubicBezTo>
                  <a:pt x="285914" y="657635"/>
                  <a:pt x="283366" y="660557"/>
                  <a:pt x="280921" y="663550"/>
                </a:cubicBezTo>
                <a:cubicBezTo>
                  <a:pt x="280685" y="663929"/>
                  <a:pt x="280458" y="664307"/>
                  <a:pt x="280248" y="664682"/>
                </a:cubicBezTo>
                <a:cubicBezTo>
                  <a:pt x="279763" y="665896"/>
                  <a:pt x="279259" y="667109"/>
                  <a:pt x="278704" y="668307"/>
                </a:cubicBezTo>
                <a:cubicBezTo>
                  <a:pt x="278034" y="670132"/>
                  <a:pt x="277199" y="672235"/>
                  <a:pt x="276091" y="673747"/>
                </a:cubicBezTo>
                <a:cubicBezTo>
                  <a:pt x="271815" y="683765"/>
                  <a:pt x="267625" y="693853"/>
                  <a:pt x="263480" y="704082"/>
                </a:cubicBezTo>
                <a:cubicBezTo>
                  <a:pt x="265550" y="735284"/>
                  <a:pt x="268185" y="766470"/>
                  <a:pt x="271474" y="797610"/>
                </a:cubicBezTo>
                <a:cubicBezTo>
                  <a:pt x="272198" y="795951"/>
                  <a:pt x="273039" y="794337"/>
                  <a:pt x="273805" y="792693"/>
                </a:cubicBezTo>
                <a:cubicBezTo>
                  <a:pt x="278292" y="773541"/>
                  <a:pt x="275563" y="752241"/>
                  <a:pt x="276141" y="733080"/>
                </a:cubicBezTo>
                <a:cubicBezTo>
                  <a:pt x="276519" y="720582"/>
                  <a:pt x="275956" y="707843"/>
                  <a:pt x="277081" y="695397"/>
                </a:cubicBezTo>
                <a:cubicBezTo>
                  <a:pt x="277472" y="691086"/>
                  <a:pt x="277871" y="687009"/>
                  <a:pt x="279342" y="682926"/>
                </a:cubicBezTo>
                <a:cubicBezTo>
                  <a:pt x="279684" y="681979"/>
                  <a:pt x="280504" y="681131"/>
                  <a:pt x="281195" y="680379"/>
                </a:cubicBezTo>
                <a:cubicBezTo>
                  <a:pt x="285388" y="675797"/>
                  <a:pt x="285769" y="673536"/>
                  <a:pt x="287147" y="668388"/>
                </a:cubicBezTo>
                <a:cubicBezTo>
                  <a:pt x="288386" y="663761"/>
                  <a:pt x="291404" y="652983"/>
                  <a:pt x="297281" y="651618"/>
                </a:cubicBezTo>
                <a:cubicBezTo>
                  <a:pt x="302293" y="650452"/>
                  <a:pt x="302880" y="656882"/>
                  <a:pt x="304133" y="660360"/>
                </a:cubicBezTo>
                <a:cubicBezTo>
                  <a:pt x="308196" y="671642"/>
                  <a:pt x="313704" y="683107"/>
                  <a:pt x="314323" y="695251"/>
                </a:cubicBezTo>
                <a:cubicBezTo>
                  <a:pt x="314743" y="703469"/>
                  <a:pt x="314099" y="711569"/>
                  <a:pt x="313310" y="719696"/>
                </a:cubicBezTo>
                <a:cubicBezTo>
                  <a:pt x="319110" y="706226"/>
                  <a:pt x="321161" y="689557"/>
                  <a:pt x="322903" y="675833"/>
                </a:cubicBezTo>
                <a:cubicBezTo>
                  <a:pt x="323972" y="667413"/>
                  <a:pt x="322881" y="653588"/>
                  <a:pt x="328098" y="646448"/>
                </a:cubicBezTo>
                <a:cubicBezTo>
                  <a:pt x="328533" y="645851"/>
                  <a:pt x="329400" y="645541"/>
                  <a:pt x="330062" y="646020"/>
                </a:cubicBezTo>
                <a:cubicBezTo>
                  <a:pt x="333027" y="648169"/>
                  <a:pt x="332478" y="640650"/>
                  <a:pt x="333331" y="638486"/>
                </a:cubicBezTo>
                <a:cubicBezTo>
                  <a:pt x="334351" y="635897"/>
                  <a:pt x="335462" y="633443"/>
                  <a:pt x="336947" y="631084"/>
                </a:cubicBezTo>
                <a:cubicBezTo>
                  <a:pt x="340840" y="624903"/>
                  <a:pt x="344455" y="618799"/>
                  <a:pt x="350669" y="614740"/>
                </a:cubicBezTo>
                <a:cubicBezTo>
                  <a:pt x="351409" y="614258"/>
                  <a:pt x="352265" y="614879"/>
                  <a:pt x="352499" y="615589"/>
                </a:cubicBezTo>
                <a:cubicBezTo>
                  <a:pt x="353463" y="618492"/>
                  <a:pt x="354075" y="621465"/>
                  <a:pt x="354523" y="624460"/>
                </a:cubicBezTo>
                <a:cubicBezTo>
                  <a:pt x="354571" y="624319"/>
                  <a:pt x="354586" y="624174"/>
                  <a:pt x="354639" y="624037"/>
                </a:cubicBezTo>
                <a:cubicBezTo>
                  <a:pt x="356988" y="617923"/>
                  <a:pt x="360085" y="612400"/>
                  <a:pt x="364074" y="607223"/>
                </a:cubicBezTo>
                <a:cubicBezTo>
                  <a:pt x="367670" y="602554"/>
                  <a:pt x="375775" y="593420"/>
                  <a:pt x="382728" y="594817"/>
                </a:cubicBezTo>
                <a:cubicBezTo>
                  <a:pt x="389931" y="596266"/>
                  <a:pt x="392060" y="603193"/>
                  <a:pt x="394384" y="609367"/>
                </a:cubicBezTo>
                <a:cubicBezTo>
                  <a:pt x="395309" y="611813"/>
                  <a:pt x="396857" y="614915"/>
                  <a:pt x="398000" y="618067"/>
                </a:cubicBezTo>
                <a:cubicBezTo>
                  <a:pt x="399572" y="612700"/>
                  <a:pt x="402845" y="607120"/>
                  <a:pt x="404814" y="603116"/>
                </a:cubicBezTo>
                <a:cubicBezTo>
                  <a:pt x="408562" y="595484"/>
                  <a:pt x="414058" y="585610"/>
                  <a:pt x="422237" y="581975"/>
                </a:cubicBezTo>
                <a:cubicBezTo>
                  <a:pt x="428164" y="579346"/>
                  <a:pt x="427600" y="582353"/>
                  <a:pt x="430157" y="586772"/>
                </a:cubicBezTo>
                <a:cubicBezTo>
                  <a:pt x="431385" y="588892"/>
                  <a:pt x="432310" y="591089"/>
                  <a:pt x="432563" y="593184"/>
                </a:cubicBezTo>
                <a:cubicBezTo>
                  <a:pt x="442693" y="582026"/>
                  <a:pt x="458951" y="571334"/>
                  <a:pt x="473077" y="574674"/>
                </a:cubicBezTo>
                <a:cubicBezTo>
                  <a:pt x="476122" y="575393"/>
                  <a:pt x="481054" y="577010"/>
                  <a:pt x="480577" y="581096"/>
                </a:cubicBezTo>
                <a:cubicBezTo>
                  <a:pt x="480128" y="584916"/>
                  <a:pt x="475804" y="587265"/>
                  <a:pt x="472612" y="589692"/>
                </a:cubicBezTo>
                <a:cubicBezTo>
                  <a:pt x="474984" y="590437"/>
                  <a:pt x="477123" y="591632"/>
                  <a:pt x="479737" y="592475"/>
                </a:cubicBezTo>
                <a:cubicBezTo>
                  <a:pt x="483442" y="593666"/>
                  <a:pt x="487294" y="594304"/>
                  <a:pt x="490894" y="595784"/>
                </a:cubicBezTo>
                <a:cubicBezTo>
                  <a:pt x="494026" y="597072"/>
                  <a:pt x="495127" y="599683"/>
                  <a:pt x="494815" y="602798"/>
                </a:cubicBezTo>
                <a:cubicBezTo>
                  <a:pt x="494408" y="606874"/>
                  <a:pt x="488821" y="610680"/>
                  <a:pt x="485447" y="611902"/>
                </a:cubicBezTo>
                <a:cubicBezTo>
                  <a:pt x="478393" y="614454"/>
                  <a:pt x="470206" y="614738"/>
                  <a:pt x="464444" y="619685"/>
                </a:cubicBezTo>
                <a:cubicBezTo>
                  <a:pt x="475814" y="624244"/>
                  <a:pt x="486014" y="642468"/>
                  <a:pt x="468743" y="646498"/>
                </a:cubicBezTo>
                <a:cubicBezTo>
                  <a:pt x="455410" y="649606"/>
                  <a:pt x="440710" y="647481"/>
                  <a:pt x="428163" y="654255"/>
                </a:cubicBezTo>
                <a:cubicBezTo>
                  <a:pt x="425561" y="655659"/>
                  <a:pt x="422777" y="657471"/>
                  <a:pt x="419891" y="659243"/>
                </a:cubicBezTo>
                <a:cubicBezTo>
                  <a:pt x="422656" y="659115"/>
                  <a:pt x="425321" y="659332"/>
                  <a:pt x="427747" y="660103"/>
                </a:cubicBezTo>
                <a:cubicBezTo>
                  <a:pt x="434842" y="662358"/>
                  <a:pt x="440347" y="669742"/>
                  <a:pt x="437082" y="677377"/>
                </a:cubicBezTo>
                <a:cubicBezTo>
                  <a:pt x="434444" y="683550"/>
                  <a:pt x="428938" y="687746"/>
                  <a:pt x="422645" y="689319"/>
                </a:cubicBezTo>
                <a:cubicBezTo>
                  <a:pt x="423698" y="690365"/>
                  <a:pt x="424305" y="691713"/>
                  <a:pt x="423906" y="693412"/>
                </a:cubicBezTo>
                <a:cubicBezTo>
                  <a:pt x="423092" y="696885"/>
                  <a:pt x="420482" y="698701"/>
                  <a:pt x="417367" y="699561"/>
                </a:cubicBezTo>
                <a:cubicBezTo>
                  <a:pt x="420821" y="702317"/>
                  <a:pt x="422577" y="706191"/>
                  <a:pt x="418720" y="710350"/>
                </a:cubicBezTo>
                <a:cubicBezTo>
                  <a:pt x="415718" y="713588"/>
                  <a:pt x="408832" y="716942"/>
                  <a:pt x="404908" y="718822"/>
                </a:cubicBezTo>
                <a:cubicBezTo>
                  <a:pt x="398753" y="721773"/>
                  <a:pt x="393888" y="719510"/>
                  <a:pt x="387891" y="720459"/>
                </a:cubicBezTo>
                <a:cubicBezTo>
                  <a:pt x="388306" y="721125"/>
                  <a:pt x="388173" y="722022"/>
                  <a:pt x="387530" y="722490"/>
                </a:cubicBezTo>
                <a:cubicBezTo>
                  <a:pt x="376614" y="730386"/>
                  <a:pt x="363491" y="727591"/>
                  <a:pt x="351740" y="732790"/>
                </a:cubicBezTo>
                <a:cubicBezTo>
                  <a:pt x="338090" y="738827"/>
                  <a:pt x="325704" y="750807"/>
                  <a:pt x="314490" y="760567"/>
                </a:cubicBezTo>
                <a:cubicBezTo>
                  <a:pt x="305962" y="767989"/>
                  <a:pt x="298085" y="775664"/>
                  <a:pt x="292049" y="784996"/>
                </a:cubicBezTo>
                <a:cubicBezTo>
                  <a:pt x="289411" y="790247"/>
                  <a:pt x="286793" y="795516"/>
                  <a:pt x="284163" y="800784"/>
                </a:cubicBezTo>
                <a:cubicBezTo>
                  <a:pt x="280941" y="808746"/>
                  <a:pt x="278128" y="816950"/>
                  <a:pt x="274523" y="824656"/>
                </a:cubicBezTo>
                <a:cubicBezTo>
                  <a:pt x="279678" y="868603"/>
                  <a:pt x="285999" y="912453"/>
                  <a:pt x="293715" y="956122"/>
                </a:cubicBezTo>
                <a:cubicBezTo>
                  <a:pt x="295914" y="950982"/>
                  <a:pt x="298454" y="945943"/>
                  <a:pt x="301243" y="940990"/>
                </a:cubicBezTo>
                <a:cubicBezTo>
                  <a:pt x="303393" y="925507"/>
                  <a:pt x="300184" y="909180"/>
                  <a:pt x="299722" y="893276"/>
                </a:cubicBezTo>
                <a:cubicBezTo>
                  <a:pt x="299553" y="887410"/>
                  <a:pt x="297541" y="861851"/>
                  <a:pt x="308178" y="862186"/>
                </a:cubicBezTo>
                <a:cubicBezTo>
                  <a:pt x="309287" y="850046"/>
                  <a:pt x="311969" y="838649"/>
                  <a:pt x="314699" y="826767"/>
                </a:cubicBezTo>
                <a:cubicBezTo>
                  <a:pt x="316510" y="818874"/>
                  <a:pt x="318199" y="809946"/>
                  <a:pt x="325190" y="805036"/>
                </a:cubicBezTo>
                <a:cubicBezTo>
                  <a:pt x="325719" y="804664"/>
                  <a:pt x="326707" y="804781"/>
                  <a:pt x="327116" y="805302"/>
                </a:cubicBezTo>
                <a:cubicBezTo>
                  <a:pt x="332088" y="811620"/>
                  <a:pt x="338832" y="817647"/>
                  <a:pt x="340064" y="826061"/>
                </a:cubicBezTo>
                <a:cubicBezTo>
                  <a:pt x="341070" y="832933"/>
                  <a:pt x="340071" y="839451"/>
                  <a:pt x="339323" y="846212"/>
                </a:cubicBezTo>
                <a:cubicBezTo>
                  <a:pt x="339486" y="846162"/>
                  <a:pt x="339645" y="846109"/>
                  <a:pt x="339807" y="846058"/>
                </a:cubicBezTo>
                <a:cubicBezTo>
                  <a:pt x="340526" y="845827"/>
                  <a:pt x="341226" y="846153"/>
                  <a:pt x="341658" y="846736"/>
                </a:cubicBezTo>
                <a:cubicBezTo>
                  <a:pt x="346327" y="853050"/>
                  <a:pt x="348697" y="861747"/>
                  <a:pt x="350300" y="869292"/>
                </a:cubicBezTo>
                <a:cubicBezTo>
                  <a:pt x="350900" y="872122"/>
                  <a:pt x="351920" y="875336"/>
                  <a:pt x="351984" y="878372"/>
                </a:cubicBezTo>
                <a:cubicBezTo>
                  <a:pt x="352931" y="877447"/>
                  <a:pt x="353875" y="876519"/>
                  <a:pt x="354822" y="875604"/>
                </a:cubicBezTo>
                <a:cubicBezTo>
                  <a:pt x="359089" y="863326"/>
                  <a:pt x="349893" y="847371"/>
                  <a:pt x="357160" y="835634"/>
                </a:cubicBezTo>
                <a:cubicBezTo>
                  <a:pt x="358165" y="834009"/>
                  <a:pt x="359850" y="833173"/>
                  <a:pt x="361636" y="832752"/>
                </a:cubicBezTo>
                <a:cubicBezTo>
                  <a:pt x="362472" y="832555"/>
                  <a:pt x="363290" y="819806"/>
                  <a:pt x="363525" y="818042"/>
                </a:cubicBezTo>
                <a:cubicBezTo>
                  <a:pt x="365130" y="805900"/>
                  <a:pt x="364461" y="793007"/>
                  <a:pt x="366799" y="781010"/>
                </a:cubicBezTo>
                <a:cubicBezTo>
                  <a:pt x="369845" y="765383"/>
                  <a:pt x="382432" y="764075"/>
                  <a:pt x="391377" y="776721"/>
                </a:cubicBezTo>
                <a:cubicBezTo>
                  <a:pt x="394864" y="781648"/>
                  <a:pt x="399067" y="782020"/>
                  <a:pt x="400839" y="788135"/>
                </a:cubicBezTo>
                <a:cubicBezTo>
                  <a:pt x="402007" y="792155"/>
                  <a:pt x="402772" y="796263"/>
                  <a:pt x="403719" y="800332"/>
                </a:cubicBezTo>
                <a:cubicBezTo>
                  <a:pt x="403696" y="795545"/>
                  <a:pt x="404072" y="790737"/>
                  <a:pt x="404466" y="785995"/>
                </a:cubicBezTo>
                <a:cubicBezTo>
                  <a:pt x="405463" y="774050"/>
                  <a:pt x="405173" y="761489"/>
                  <a:pt x="406884" y="749667"/>
                </a:cubicBezTo>
                <a:cubicBezTo>
                  <a:pt x="407834" y="743106"/>
                  <a:pt x="410172" y="734354"/>
                  <a:pt x="417893" y="733428"/>
                </a:cubicBezTo>
                <a:cubicBezTo>
                  <a:pt x="420144" y="733159"/>
                  <a:pt x="422863" y="735524"/>
                  <a:pt x="424119" y="737080"/>
                </a:cubicBezTo>
                <a:cubicBezTo>
                  <a:pt x="426849" y="740463"/>
                  <a:pt x="427565" y="745742"/>
                  <a:pt x="432050" y="742549"/>
                </a:cubicBezTo>
                <a:cubicBezTo>
                  <a:pt x="432754" y="742049"/>
                  <a:pt x="433629" y="741981"/>
                  <a:pt x="434266" y="742665"/>
                </a:cubicBezTo>
                <a:cubicBezTo>
                  <a:pt x="438126" y="746811"/>
                  <a:pt x="440654" y="752361"/>
                  <a:pt x="442155" y="758388"/>
                </a:cubicBezTo>
                <a:cubicBezTo>
                  <a:pt x="442475" y="756121"/>
                  <a:pt x="442826" y="753858"/>
                  <a:pt x="443185" y="751590"/>
                </a:cubicBezTo>
                <a:cubicBezTo>
                  <a:pt x="444910" y="740661"/>
                  <a:pt x="445041" y="725905"/>
                  <a:pt x="451556" y="716448"/>
                </a:cubicBezTo>
                <a:cubicBezTo>
                  <a:pt x="453449" y="713698"/>
                  <a:pt x="459425" y="705252"/>
                  <a:pt x="463820" y="708189"/>
                </a:cubicBezTo>
                <a:cubicBezTo>
                  <a:pt x="464942" y="708940"/>
                  <a:pt x="465451" y="710300"/>
                  <a:pt x="465668" y="711865"/>
                </a:cubicBezTo>
                <a:cubicBezTo>
                  <a:pt x="470927" y="699557"/>
                  <a:pt x="479258" y="684879"/>
                  <a:pt x="493239" y="686667"/>
                </a:cubicBezTo>
                <a:cubicBezTo>
                  <a:pt x="500352" y="687575"/>
                  <a:pt x="498521" y="697070"/>
                  <a:pt x="495863" y="704487"/>
                </a:cubicBezTo>
                <a:cubicBezTo>
                  <a:pt x="501998" y="698876"/>
                  <a:pt x="509386" y="693986"/>
                  <a:pt x="517323" y="692918"/>
                </a:cubicBezTo>
                <a:cubicBezTo>
                  <a:pt x="526901" y="691633"/>
                  <a:pt x="538939" y="693010"/>
                  <a:pt x="544327" y="702158"/>
                </a:cubicBezTo>
                <a:cubicBezTo>
                  <a:pt x="544664" y="702733"/>
                  <a:pt x="544641" y="703649"/>
                  <a:pt x="544099" y="704102"/>
                </a:cubicBezTo>
                <a:cubicBezTo>
                  <a:pt x="538485" y="708799"/>
                  <a:pt x="527393" y="714019"/>
                  <a:pt x="524796" y="720801"/>
                </a:cubicBezTo>
                <a:cubicBezTo>
                  <a:pt x="523528" y="724110"/>
                  <a:pt x="516089" y="725299"/>
                  <a:pt x="513299" y="726220"/>
                </a:cubicBezTo>
                <a:cubicBezTo>
                  <a:pt x="510975" y="726989"/>
                  <a:pt x="508210" y="727706"/>
                  <a:pt x="506167" y="729063"/>
                </a:cubicBezTo>
                <a:cubicBezTo>
                  <a:pt x="504517" y="730044"/>
                  <a:pt x="503058" y="731268"/>
                  <a:pt x="501787" y="732733"/>
                </a:cubicBezTo>
                <a:cubicBezTo>
                  <a:pt x="504198" y="732967"/>
                  <a:pt x="506602" y="733293"/>
                  <a:pt x="508991" y="733695"/>
                </a:cubicBezTo>
                <a:cubicBezTo>
                  <a:pt x="514617" y="734644"/>
                  <a:pt x="520550" y="735498"/>
                  <a:pt x="525947" y="737461"/>
                </a:cubicBezTo>
                <a:cubicBezTo>
                  <a:pt x="535351" y="740880"/>
                  <a:pt x="530664" y="749246"/>
                  <a:pt x="524246" y="753303"/>
                </a:cubicBezTo>
                <a:cubicBezTo>
                  <a:pt x="511545" y="761333"/>
                  <a:pt x="499582" y="770818"/>
                  <a:pt x="486659" y="778582"/>
                </a:cubicBezTo>
                <a:cubicBezTo>
                  <a:pt x="489135" y="778455"/>
                  <a:pt x="491342" y="778901"/>
                  <a:pt x="493012" y="780308"/>
                </a:cubicBezTo>
                <a:cubicBezTo>
                  <a:pt x="497479" y="784061"/>
                  <a:pt x="496494" y="791938"/>
                  <a:pt x="494443" y="796671"/>
                </a:cubicBezTo>
                <a:cubicBezTo>
                  <a:pt x="489979" y="806984"/>
                  <a:pt x="480603" y="811405"/>
                  <a:pt x="470804" y="815681"/>
                </a:cubicBezTo>
                <a:cubicBezTo>
                  <a:pt x="468218" y="816809"/>
                  <a:pt x="462347" y="816487"/>
                  <a:pt x="462909" y="819800"/>
                </a:cubicBezTo>
                <a:cubicBezTo>
                  <a:pt x="463024" y="820470"/>
                  <a:pt x="462760" y="821225"/>
                  <a:pt x="462576" y="821845"/>
                </a:cubicBezTo>
                <a:cubicBezTo>
                  <a:pt x="461929" y="824007"/>
                  <a:pt x="460219" y="825756"/>
                  <a:pt x="458689" y="827320"/>
                </a:cubicBezTo>
                <a:cubicBezTo>
                  <a:pt x="453193" y="832947"/>
                  <a:pt x="445971" y="837176"/>
                  <a:pt x="439252" y="841139"/>
                </a:cubicBezTo>
                <a:cubicBezTo>
                  <a:pt x="432700" y="845004"/>
                  <a:pt x="425876" y="848429"/>
                  <a:pt x="419452" y="852503"/>
                </a:cubicBezTo>
                <a:cubicBezTo>
                  <a:pt x="414330" y="855752"/>
                  <a:pt x="408959" y="859459"/>
                  <a:pt x="403162" y="861686"/>
                </a:cubicBezTo>
                <a:cubicBezTo>
                  <a:pt x="414103" y="861257"/>
                  <a:pt x="426556" y="860891"/>
                  <a:pt x="437137" y="863775"/>
                </a:cubicBezTo>
                <a:cubicBezTo>
                  <a:pt x="444293" y="865724"/>
                  <a:pt x="450560" y="870985"/>
                  <a:pt x="445586" y="878809"/>
                </a:cubicBezTo>
                <a:cubicBezTo>
                  <a:pt x="440443" y="886904"/>
                  <a:pt x="431549" y="891570"/>
                  <a:pt x="422184" y="892807"/>
                </a:cubicBezTo>
                <a:cubicBezTo>
                  <a:pt x="429315" y="903741"/>
                  <a:pt x="390634" y="908822"/>
                  <a:pt x="384269" y="910653"/>
                </a:cubicBezTo>
                <a:cubicBezTo>
                  <a:pt x="363329" y="916676"/>
                  <a:pt x="341899" y="923094"/>
                  <a:pt x="325785" y="938443"/>
                </a:cubicBezTo>
                <a:cubicBezTo>
                  <a:pt x="317845" y="946007"/>
                  <a:pt x="310695" y="954827"/>
                  <a:pt x="305231" y="964533"/>
                </a:cubicBezTo>
                <a:cubicBezTo>
                  <a:pt x="302844" y="970907"/>
                  <a:pt x="300757" y="977406"/>
                  <a:pt x="298863" y="984142"/>
                </a:cubicBezTo>
                <a:cubicBezTo>
                  <a:pt x="307582" y="1030061"/>
                  <a:pt x="317750" y="1075768"/>
                  <a:pt x="329464" y="1121181"/>
                </a:cubicBezTo>
                <a:cubicBezTo>
                  <a:pt x="329789" y="1120675"/>
                  <a:pt x="330181" y="1120189"/>
                  <a:pt x="330519" y="1119687"/>
                </a:cubicBezTo>
                <a:cubicBezTo>
                  <a:pt x="339220" y="1090668"/>
                  <a:pt x="343925" y="1060032"/>
                  <a:pt x="339267" y="1029866"/>
                </a:cubicBezTo>
                <a:cubicBezTo>
                  <a:pt x="337602" y="1019092"/>
                  <a:pt x="331080" y="1003693"/>
                  <a:pt x="334610" y="992841"/>
                </a:cubicBezTo>
                <a:cubicBezTo>
                  <a:pt x="337184" y="984924"/>
                  <a:pt x="343849" y="984461"/>
                  <a:pt x="350791" y="985842"/>
                </a:cubicBezTo>
                <a:cubicBezTo>
                  <a:pt x="350241" y="977510"/>
                  <a:pt x="348500" y="969351"/>
                  <a:pt x="349219" y="960958"/>
                </a:cubicBezTo>
                <a:cubicBezTo>
                  <a:pt x="349711" y="955234"/>
                  <a:pt x="351708" y="948976"/>
                  <a:pt x="353892" y="943720"/>
                </a:cubicBezTo>
                <a:cubicBezTo>
                  <a:pt x="356856" y="936587"/>
                  <a:pt x="362451" y="925675"/>
                  <a:pt x="371985" y="929648"/>
                </a:cubicBezTo>
                <a:cubicBezTo>
                  <a:pt x="379230" y="932668"/>
                  <a:pt x="380754" y="944178"/>
                  <a:pt x="381556" y="950782"/>
                </a:cubicBezTo>
                <a:cubicBezTo>
                  <a:pt x="382271" y="956663"/>
                  <a:pt x="382354" y="962565"/>
                  <a:pt x="382557" y="968460"/>
                </a:cubicBezTo>
                <a:cubicBezTo>
                  <a:pt x="386000" y="960630"/>
                  <a:pt x="391873" y="952778"/>
                  <a:pt x="399709" y="953241"/>
                </a:cubicBezTo>
                <a:cubicBezTo>
                  <a:pt x="413186" y="954030"/>
                  <a:pt x="415806" y="968666"/>
                  <a:pt x="413803" y="979571"/>
                </a:cubicBezTo>
                <a:cubicBezTo>
                  <a:pt x="410484" y="997628"/>
                  <a:pt x="402891" y="1015631"/>
                  <a:pt x="397058" y="1032984"/>
                </a:cubicBezTo>
                <a:cubicBezTo>
                  <a:pt x="393227" y="1044377"/>
                  <a:pt x="389035" y="1055904"/>
                  <a:pt x="383148" y="1066381"/>
                </a:cubicBezTo>
                <a:cubicBezTo>
                  <a:pt x="391733" y="1058163"/>
                  <a:pt x="400357" y="1049893"/>
                  <a:pt x="408820" y="1041456"/>
                </a:cubicBezTo>
                <a:cubicBezTo>
                  <a:pt x="411375" y="1037713"/>
                  <a:pt x="413742" y="1033823"/>
                  <a:pt x="415881" y="1029751"/>
                </a:cubicBezTo>
                <a:cubicBezTo>
                  <a:pt x="422498" y="1017147"/>
                  <a:pt x="429573" y="1003633"/>
                  <a:pt x="432655" y="989614"/>
                </a:cubicBezTo>
                <a:cubicBezTo>
                  <a:pt x="435299" y="977581"/>
                  <a:pt x="433593" y="967157"/>
                  <a:pt x="433390" y="955165"/>
                </a:cubicBezTo>
                <a:cubicBezTo>
                  <a:pt x="433267" y="947829"/>
                  <a:pt x="434052" y="940650"/>
                  <a:pt x="440472" y="936259"/>
                </a:cubicBezTo>
                <a:cubicBezTo>
                  <a:pt x="441285" y="935700"/>
                  <a:pt x="442412" y="935790"/>
                  <a:pt x="443028" y="936622"/>
                </a:cubicBezTo>
                <a:cubicBezTo>
                  <a:pt x="444189" y="938190"/>
                  <a:pt x="445199" y="939598"/>
                  <a:pt x="446106" y="941123"/>
                </a:cubicBezTo>
                <a:cubicBezTo>
                  <a:pt x="449068" y="935310"/>
                  <a:pt x="447060" y="926616"/>
                  <a:pt x="446889" y="920535"/>
                </a:cubicBezTo>
                <a:cubicBezTo>
                  <a:pt x="446696" y="913616"/>
                  <a:pt x="447206" y="906287"/>
                  <a:pt x="448763" y="899555"/>
                </a:cubicBezTo>
                <a:cubicBezTo>
                  <a:pt x="450134" y="893621"/>
                  <a:pt x="453095" y="880426"/>
                  <a:pt x="460751" y="879476"/>
                </a:cubicBezTo>
                <a:cubicBezTo>
                  <a:pt x="471899" y="878092"/>
                  <a:pt x="476023" y="902112"/>
                  <a:pt x="480018" y="911871"/>
                </a:cubicBezTo>
                <a:cubicBezTo>
                  <a:pt x="491739" y="895932"/>
                  <a:pt x="472890" y="870364"/>
                  <a:pt x="480511" y="852137"/>
                </a:cubicBezTo>
                <a:cubicBezTo>
                  <a:pt x="487764" y="834790"/>
                  <a:pt x="496908" y="852521"/>
                  <a:pt x="501780" y="862996"/>
                </a:cubicBezTo>
                <a:cubicBezTo>
                  <a:pt x="503128" y="851804"/>
                  <a:pt x="497654" y="839183"/>
                  <a:pt x="503286" y="829088"/>
                </a:cubicBezTo>
                <a:cubicBezTo>
                  <a:pt x="507034" y="822374"/>
                  <a:pt x="513221" y="819672"/>
                  <a:pt x="513965" y="811144"/>
                </a:cubicBezTo>
                <a:cubicBezTo>
                  <a:pt x="514399" y="806218"/>
                  <a:pt x="515204" y="802324"/>
                  <a:pt x="518520" y="798577"/>
                </a:cubicBezTo>
                <a:cubicBezTo>
                  <a:pt x="519132" y="797885"/>
                  <a:pt x="520371" y="797866"/>
                  <a:pt x="521005" y="798548"/>
                </a:cubicBezTo>
                <a:cubicBezTo>
                  <a:pt x="528410" y="806511"/>
                  <a:pt x="529425" y="818241"/>
                  <a:pt x="531494" y="828985"/>
                </a:cubicBezTo>
                <a:cubicBezTo>
                  <a:pt x="533617" y="817022"/>
                  <a:pt x="533413" y="805127"/>
                  <a:pt x="533813" y="792809"/>
                </a:cubicBezTo>
                <a:cubicBezTo>
                  <a:pt x="534090" y="784271"/>
                  <a:pt x="534052" y="773688"/>
                  <a:pt x="540058" y="766973"/>
                </a:cubicBezTo>
                <a:cubicBezTo>
                  <a:pt x="540649" y="766315"/>
                  <a:pt x="541907" y="766029"/>
                  <a:pt x="542590" y="766770"/>
                </a:cubicBezTo>
                <a:cubicBezTo>
                  <a:pt x="548305" y="772969"/>
                  <a:pt x="554760" y="781199"/>
                  <a:pt x="557832" y="789121"/>
                </a:cubicBezTo>
                <a:cubicBezTo>
                  <a:pt x="560026" y="794771"/>
                  <a:pt x="558872" y="799771"/>
                  <a:pt x="557617" y="805357"/>
                </a:cubicBezTo>
                <a:cubicBezTo>
                  <a:pt x="568896" y="808464"/>
                  <a:pt x="559027" y="829397"/>
                  <a:pt x="552728" y="840569"/>
                </a:cubicBezTo>
                <a:cubicBezTo>
                  <a:pt x="555444" y="840988"/>
                  <a:pt x="557029" y="844796"/>
                  <a:pt x="556788" y="850149"/>
                </a:cubicBezTo>
                <a:cubicBezTo>
                  <a:pt x="556575" y="854942"/>
                  <a:pt x="556242" y="860113"/>
                  <a:pt x="554561" y="864641"/>
                </a:cubicBezTo>
                <a:cubicBezTo>
                  <a:pt x="551599" y="872615"/>
                  <a:pt x="544962" y="878425"/>
                  <a:pt x="540705" y="885697"/>
                </a:cubicBezTo>
                <a:cubicBezTo>
                  <a:pt x="554176" y="882199"/>
                  <a:pt x="565299" y="871024"/>
                  <a:pt x="576564" y="885971"/>
                </a:cubicBezTo>
                <a:cubicBezTo>
                  <a:pt x="577004" y="886558"/>
                  <a:pt x="576935" y="887627"/>
                  <a:pt x="576391" y="888127"/>
                </a:cubicBezTo>
                <a:cubicBezTo>
                  <a:pt x="573179" y="891093"/>
                  <a:pt x="569722" y="893275"/>
                  <a:pt x="566030" y="895619"/>
                </a:cubicBezTo>
                <a:cubicBezTo>
                  <a:pt x="563288" y="897361"/>
                  <a:pt x="557052" y="900005"/>
                  <a:pt x="558597" y="902686"/>
                </a:cubicBezTo>
                <a:cubicBezTo>
                  <a:pt x="559831" y="904829"/>
                  <a:pt x="560226" y="907304"/>
                  <a:pt x="559470" y="909699"/>
                </a:cubicBezTo>
                <a:cubicBezTo>
                  <a:pt x="556847" y="918013"/>
                  <a:pt x="549664" y="924778"/>
                  <a:pt x="543364" y="930384"/>
                </a:cubicBezTo>
                <a:cubicBezTo>
                  <a:pt x="538135" y="935041"/>
                  <a:pt x="532575" y="940000"/>
                  <a:pt x="526628" y="944062"/>
                </a:cubicBezTo>
                <a:cubicBezTo>
                  <a:pt x="542009" y="942530"/>
                  <a:pt x="564102" y="945352"/>
                  <a:pt x="560854" y="956429"/>
                </a:cubicBezTo>
                <a:cubicBezTo>
                  <a:pt x="565032" y="957417"/>
                  <a:pt x="566078" y="960820"/>
                  <a:pt x="562306" y="964934"/>
                </a:cubicBezTo>
                <a:cubicBezTo>
                  <a:pt x="556975" y="970748"/>
                  <a:pt x="547984" y="979298"/>
                  <a:pt x="539704" y="980228"/>
                </a:cubicBezTo>
                <a:cubicBezTo>
                  <a:pt x="536084" y="980635"/>
                  <a:pt x="531673" y="980076"/>
                  <a:pt x="528263" y="981248"/>
                </a:cubicBezTo>
                <a:cubicBezTo>
                  <a:pt x="524161" y="982659"/>
                  <a:pt x="525718" y="985330"/>
                  <a:pt x="523158" y="987106"/>
                </a:cubicBezTo>
                <a:cubicBezTo>
                  <a:pt x="518003" y="990686"/>
                  <a:pt x="509859" y="988272"/>
                  <a:pt x="503915" y="988240"/>
                </a:cubicBezTo>
                <a:cubicBezTo>
                  <a:pt x="493274" y="988183"/>
                  <a:pt x="481736" y="987824"/>
                  <a:pt x="471435" y="990844"/>
                </a:cubicBezTo>
                <a:cubicBezTo>
                  <a:pt x="464350" y="992921"/>
                  <a:pt x="458514" y="996702"/>
                  <a:pt x="452560" y="1000572"/>
                </a:cubicBezTo>
                <a:cubicBezTo>
                  <a:pt x="451286" y="1002155"/>
                  <a:pt x="450022" y="1003751"/>
                  <a:pt x="448729" y="1005312"/>
                </a:cubicBezTo>
                <a:cubicBezTo>
                  <a:pt x="456007" y="1000755"/>
                  <a:pt x="464004" y="998009"/>
                  <a:pt x="473310" y="998263"/>
                </a:cubicBezTo>
                <a:cubicBezTo>
                  <a:pt x="481057" y="998475"/>
                  <a:pt x="482406" y="1003404"/>
                  <a:pt x="480622" y="1008770"/>
                </a:cubicBezTo>
                <a:cubicBezTo>
                  <a:pt x="489265" y="1006649"/>
                  <a:pt x="499666" y="1010325"/>
                  <a:pt x="497635" y="1019191"/>
                </a:cubicBezTo>
                <a:cubicBezTo>
                  <a:pt x="503966" y="1017006"/>
                  <a:pt x="513379" y="1015826"/>
                  <a:pt x="513927" y="1024086"/>
                </a:cubicBezTo>
                <a:cubicBezTo>
                  <a:pt x="514473" y="1032307"/>
                  <a:pt x="507642" y="1038030"/>
                  <a:pt x="500670" y="1041681"/>
                </a:cubicBezTo>
                <a:cubicBezTo>
                  <a:pt x="503626" y="1041554"/>
                  <a:pt x="506776" y="1039245"/>
                  <a:pt x="509875" y="1039868"/>
                </a:cubicBezTo>
                <a:cubicBezTo>
                  <a:pt x="513534" y="1040604"/>
                  <a:pt x="517000" y="1041896"/>
                  <a:pt x="519965" y="1044269"/>
                </a:cubicBezTo>
                <a:cubicBezTo>
                  <a:pt x="523222" y="1046878"/>
                  <a:pt x="529766" y="1050955"/>
                  <a:pt x="528649" y="1055874"/>
                </a:cubicBezTo>
                <a:cubicBezTo>
                  <a:pt x="527311" y="1061784"/>
                  <a:pt x="520275" y="1066412"/>
                  <a:pt x="515205" y="1068813"/>
                </a:cubicBezTo>
                <a:cubicBezTo>
                  <a:pt x="504858" y="1073709"/>
                  <a:pt x="493941" y="1077145"/>
                  <a:pt x="482902" y="1080121"/>
                </a:cubicBezTo>
                <a:cubicBezTo>
                  <a:pt x="469844" y="1083641"/>
                  <a:pt x="456771" y="1087662"/>
                  <a:pt x="443440" y="1090032"/>
                </a:cubicBezTo>
                <a:cubicBezTo>
                  <a:pt x="431121" y="1092222"/>
                  <a:pt x="418604" y="1093461"/>
                  <a:pt x="406361" y="1096057"/>
                </a:cubicBezTo>
                <a:cubicBezTo>
                  <a:pt x="392807" y="1098933"/>
                  <a:pt x="379529" y="1103356"/>
                  <a:pt x="367130" y="1109568"/>
                </a:cubicBezTo>
                <a:cubicBezTo>
                  <a:pt x="360523" y="1112878"/>
                  <a:pt x="354022" y="1116428"/>
                  <a:pt x="347856" y="1120516"/>
                </a:cubicBezTo>
                <a:cubicBezTo>
                  <a:pt x="344451" y="1122773"/>
                  <a:pt x="340289" y="1124827"/>
                  <a:pt x="337606" y="1127948"/>
                </a:cubicBezTo>
                <a:cubicBezTo>
                  <a:pt x="337256" y="1128882"/>
                  <a:pt x="336962" y="1129845"/>
                  <a:pt x="336773" y="1130853"/>
                </a:cubicBezTo>
                <a:cubicBezTo>
                  <a:pt x="335823" y="1135884"/>
                  <a:pt x="336201" y="1141093"/>
                  <a:pt x="336115" y="1146227"/>
                </a:cubicBezTo>
                <a:lnTo>
                  <a:pt x="381685" y="1290069"/>
                </a:lnTo>
                <a:lnTo>
                  <a:pt x="354036" y="1290069"/>
                </a:lnTo>
                <a:lnTo>
                  <a:pt x="349389" y="1288531"/>
                </a:lnTo>
                <a:lnTo>
                  <a:pt x="336643" y="1290069"/>
                </a:lnTo>
                <a:lnTo>
                  <a:pt x="314776" y="1290069"/>
                </a:lnTo>
                <a:lnTo>
                  <a:pt x="340282" y="1285202"/>
                </a:lnTo>
                <a:cubicBezTo>
                  <a:pt x="338045" y="1284357"/>
                  <a:pt x="335805" y="1283485"/>
                  <a:pt x="333569" y="1282625"/>
                </a:cubicBezTo>
                <a:cubicBezTo>
                  <a:pt x="322120" y="1283910"/>
                  <a:pt x="311085" y="1285758"/>
                  <a:pt x="300192" y="1289977"/>
                </a:cubicBezTo>
                <a:lnTo>
                  <a:pt x="299973" y="1290069"/>
                </a:lnTo>
                <a:lnTo>
                  <a:pt x="293892" y="1290069"/>
                </a:lnTo>
                <a:lnTo>
                  <a:pt x="304724" y="1285084"/>
                </a:lnTo>
                <a:cubicBezTo>
                  <a:pt x="312371" y="1282612"/>
                  <a:pt x="320387" y="1280915"/>
                  <a:pt x="328444" y="1280659"/>
                </a:cubicBezTo>
                <a:cubicBezTo>
                  <a:pt x="325995" y="1279718"/>
                  <a:pt x="323545" y="1278778"/>
                  <a:pt x="321092" y="1277840"/>
                </a:cubicBezTo>
                <a:cubicBezTo>
                  <a:pt x="310992" y="1277951"/>
                  <a:pt x="300875" y="1280783"/>
                  <a:pt x="291273" y="1283529"/>
                </a:cubicBezTo>
                <a:lnTo>
                  <a:pt x="275997" y="1290069"/>
                </a:lnTo>
                <a:lnTo>
                  <a:pt x="269613" y="1290069"/>
                </a:lnTo>
                <a:lnTo>
                  <a:pt x="292638" y="1279990"/>
                </a:lnTo>
                <a:cubicBezTo>
                  <a:pt x="299584" y="1277938"/>
                  <a:pt x="306648" y="1276045"/>
                  <a:pt x="313781" y="1275106"/>
                </a:cubicBezTo>
                <a:cubicBezTo>
                  <a:pt x="310464" y="1273883"/>
                  <a:pt x="307132" y="1272697"/>
                  <a:pt x="303785" y="1271551"/>
                </a:cubicBezTo>
                <a:cubicBezTo>
                  <a:pt x="292250" y="1271601"/>
                  <a:pt x="283014" y="1281170"/>
                  <a:pt x="272662" y="1285214"/>
                </a:cubicBezTo>
                <a:cubicBezTo>
                  <a:pt x="271950" y="1285489"/>
                  <a:pt x="271514" y="1284571"/>
                  <a:pt x="271910" y="1284050"/>
                </a:cubicBezTo>
                <a:cubicBezTo>
                  <a:pt x="276090" y="1278535"/>
                  <a:pt x="283976" y="1274770"/>
                  <a:pt x="290073" y="1271949"/>
                </a:cubicBezTo>
                <a:cubicBezTo>
                  <a:pt x="292088" y="1271017"/>
                  <a:pt x="294334" y="1270037"/>
                  <a:pt x="296663" y="1269272"/>
                </a:cubicBezTo>
                <a:cubicBezTo>
                  <a:pt x="295488" y="1268904"/>
                  <a:pt x="294316" y="1268520"/>
                  <a:pt x="293138" y="1268157"/>
                </a:cubicBezTo>
                <a:cubicBezTo>
                  <a:pt x="292971" y="1268185"/>
                  <a:pt x="292811" y="1268197"/>
                  <a:pt x="292637" y="1268240"/>
                </a:cubicBezTo>
                <a:cubicBezTo>
                  <a:pt x="290655" y="1268728"/>
                  <a:pt x="288803" y="1269456"/>
                  <a:pt x="287005" y="1270435"/>
                </a:cubicBezTo>
                <a:cubicBezTo>
                  <a:pt x="283683" y="1272240"/>
                  <a:pt x="280108" y="1275823"/>
                  <a:pt x="276309" y="1276401"/>
                </a:cubicBezTo>
                <a:cubicBezTo>
                  <a:pt x="275829" y="1276472"/>
                  <a:pt x="275474" y="1276074"/>
                  <a:pt x="275681" y="1275608"/>
                </a:cubicBezTo>
                <a:cubicBezTo>
                  <a:pt x="276668" y="1273366"/>
                  <a:pt x="281769" y="1268981"/>
                  <a:pt x="286842" y="1266365"/>
                </a:cubicBezTo>
                <a:cubicBezTo>
                  <a:pt x="285618" y="1266026"/>
                  <a:pt x="284396" y="1265679"/>
                  <a:pt x="283171" y="1265339"/>
                </a:cubicBezTo>
                <a:lnTo>
                  <a:pt x="283170" y="1265339"/>
                </a:lnTo>
                <a:cubicBezTo>
                  <a:pt x="273314" y="1266659"/>
                  <a:pt x="263146" y="1273106"/>
                  <a:pt x="255193" y="1277100"/>
                </a:cubicBezTo>
                <a:cubicBezTo>
                  <a:pt x="249141" y="1280137"/>
                  <a:pt x="242990" y="1282328"/>
                  <a:pt x="236649" y="1284694"/>
                </a:cubicBezTo>
                <a:cubicBezTo>
                  <a:pt x="232754" y="1286146"/>
                  <a:pt x="228776" y="1287561"/>
                  <a:pt x="225077" y="1289471"/>
                </a:cubicBezTo>
                <a:lnTo>
                  <a:pt x="224077" y="1290069"/>
                </a:lnTo>
                <a:lnTo>
                  <a:pt x="220145" y="1290069"/>
                </a:lnTo>
                <a:lnTo>
                  <a:pt x="226171" y="1285250"/>
                </a:lnTo>
                <a:cubicBezTo>
                  <a:pt x="231948" y="1282684"/>
                  <a:pt x="238287" y="1280947"/>
                  <a:pt x="243741" y="1278864"/>
                </a:cubicBezTo>
                <a:cubicBezTo>
                  <a:pt x="253780" y="1275029"/>
                  <a:pt x="265042" y="1266941"/>
                  <a:pt x="276497" y="1263487"/>
                </a:cubicBezTo>
                <a:cubicBezTo>
                  <a:pt x="267867" y="1261170"/>
                  <a:pt x="259190" y="1259044"/>
                  <a:pt x="250487" y="1257032"/>
                </a:cubicBezTo>
                <a:cubicBezTo>
                  <a:pt x="240191" y="1260097"/>
                  <a:pt x="230160" y="1263747"/>
                  <a:pt x="220788" y="1269398"/>
                </a:cubicBezTo>
                <a:lnTo>
                  <a:pt x="190126" y="1290069"/>
                </a:lnTo>
                <a:lnTo>
                  <a:pt x="183358" y="1290069"/>
                </a:lnTo>
                <a:lnTo>
                  <a:pt x="187591" y="1288065"/>
                </a:lnTo>
                <a:cubicBezTo>
                  <a:pt x="195545" y="1283078"/>
                  <a:pt x="203013" y="1277410"/>
                  <a:pt x="210751" y="1272108"/>
                </a:cubicBezTo>
                <a:cubicBezTo>
                  <a:pt x="221334" y="1264855"/>
                  <a:pt x="232979" y="1259487"/>
                  <a:pt x="245196" y="1255878"/>
                </a:cubicBezTo>
                <a:cubicBezTo>
                  <a:pt x="240444" y="1254821"/>
                  <a:pt x="235705" y="1253721"/>
                  <a:pt x="230928" y="1252771"/>
                </a:cubicBezTo>
                <a:lnTo>
                  <a:pt x="230926" y="1252772"/>
                </a:lnTo>
                <a:cubicBezTo>
                  <a:pt x="230435" y="1252675"/>
                  <a:pt x="229950" y="1252584"/>
                  <a:pt x="229460" y="1252485"/>
                </a:cubicBezTo>
                <a:cubicBezTo>
                  <a:pt x="227784" y="1252603"/>
                  <a:pt x="226097" y="1252743"/>
                  <a:pt x="224413" y="1252962"/>
                </a:cubicBezTo>
                <a:cubicBezTo>
                  <a:pt x="215015" y="1261705"/>
                  <a:pt x="205530" y="1270561"/>
                  <a:pt x="195449" y="1278448"/>
                </a:cubicBezTo>
                <a:cubicBezTo>
                  <a:pt x="191178" y="1281789"/>
                  <a:pt x="185955" y="1285937"/>
                  <a:pt x="180363" y="1289208"/>
                </a:cubicBezTo>
                <a:lnTo>
                  <a:pt x="177648" y="1290069"/>
                </a:lnTo>
                <a:lnTo>
                  <a:pt x="169445" y="1290069"/>
                </a:lnTo>
                <a:lnTo>
                  <a:pt x="181256" y="1284446"/>
                </a:lnTo>
                <a:cubicBezTo>
                  <a:pt x="187212" y="1280718"/>
                  <a:pt x="192868" y="1276561"/>
                  <a:pt x="198238" y="1272019"/>
                </a:cubicBezTo>
                <a:cubicBezTo>
                  <a:pt x="205249" y="1266090"/>
                  <a:pt x="211953" y="1259676"/>
                  <a:pt x="219177" y="1253968"/>
                </a:cubicBezTo>
                <a:cubicBezTo>
                  <a:pt x="214645" y="1255068"/>
                  <a:pt x="210198" y="1256632"/>
                  <a:pt x="205954" y="1258530"/>
                </a:cubicBezTo>
                <a:cubicBezTo>
                  <a:pt x="194229" y="1263777"/>
                  <a:pt x="184101" y="1271743"/>
                  <a:pt x="172730" y="1277554"/>
                </a:cubicBezTo>
                <a:cubicBezTo>
                  <a:pt x="172467" y="1277688"/>
                  <a:pt x="172183" y="1277302"/>
                  <a:pt x="172382" y="1277085"/>
                </a:cubicBezTo>
                <a:cubicBezTo>
                  <a:pt x="181263" y="1267460"/>
                  <a:pt x="193813" y="1258703"/>
                  <a:pt x="207300" y="1253435"/>
                </a:cubicBezTo>
                <a:cubicBezTo>
                  <a:pt x="205658" y="1253664"/>
                  <a:pt x="204016" y="1253938"/>
                  <a:pt x="202387" y="1254364"/>
                </a:cubicBezTo>
                <a:cubicBezTo>
                  <a:pt x="196163" y="1255992"/>
                  <a:pt x="190326" y="1258612"/>
                  <a:pt x="184179" y="1260393"/>
                </a:cubicBezTo>
                <a:cubicBezTo>
                  <a:pt x="183555" y="1260575"/>
                  <a:pt x="183078" y="1259771"/>
                  <a:pt x="183630" y="1259361"/>
                </a:cubicBezTo>
                <a:cubicBezTo>
                  <a:pt x="190418" y="1254348"/>
                  <a:pt x="200913" y="1250215"/>
                  <a:pt x="210844" y="1249001"/>
                </a:cubicBezTo>
                <a:cubicBezTo>
                  <a:pt x="194063" y="1246114"/>
                  <a:pt x="177337" y="1244190"/>
                  <a:pt x="160039" y="1245116"/>
                </a:cubicBezTo>
                <a:cubicBezTo>
                  <a:pt x="153336" y="1245473"/>
                  <a:pt x="146544" y="1245867"/>
                  <a:pt x="139723" y="1246194"/>
                </a:cubicBezTo>
                <a:cubicBezTo>
                  <a:pt x="135753" y="1248067"/>
                  <a:pt x="132021" y="1250863"/>
                  <a:pt x="128765" y="1253302"/>
                </a:cubicBezTo>
                <a:cubicBezTo>
                  <a:pt x="120538" y="1259463"/>
                  <a:pt x="116611" y="1269518"/>
                  <a:pt x="108741" y="1275622"/>
                </a:cubicBezTo>
                <a:cubicBezTo>
                  <a:pt x="107906" y="1276270"/>
                  <a:pt x="106650" y="1275420"/>
                  <a:pt x="107035" y="1274393"/>
                </a:cubicBezTo>
                <a:cubicBezTo>
                  <a:pt x="111079" y="1263624"/>
                  <a:pt x="121752" y="1253677"/>
                  <a:pt x="131477" y="1247835"/>
                </a:cubicBezTo>
                <a:cubicBezTo>
                  <a:pt x="132010" y="1247515"/>
                  <a:pt x="132780" y="1247023"/>
                  <a:pt x="133696" y="1246462"/>
                </a:cubicBezTo>
                <a:cubicBezTo>
                  <a:pt x="121807" y="1246935"/>
                  <a:pt x="109885" y="1247012"/>
                  <a:pt x="98176" y="1246165"/>
                </a:cubicBezTo>
                <a:cubicBezTo>
                  <a:pt x="95022" y="1246393"/>
                  <a:pt x="91874" y="1246695"/>
                  <a:pt x="88731" y="1247043"/>
                </a:cubicBezTo>
                <a:cubicBezTo>
                  <a:pt x="84861" y="1248262"/>
                  <a:pt x="81153" y="1249731"/>
                  <a:pt x="77649" y="1252029"/>
                </a:cubicBezTo>
                <a:cubicBezTo>
                  <a:pt x="75736" y="1253283"/>
                  <a:pt x="73791" y="1254587"/>
                  <a:pt x="72173" y="1256223"/>
                </a:cubicBezTo>
                <a:cubicBezTo>
                  <a:pt x="70580" y="1257836"/>
                  <a:pt x="69634" y="1260098"/>
                  <a:pt x="67838" y="1261419"/>
                </a:cubicBezTo>
                <a:cubicBezTo>
                  <a:pt x="67053" y="1261998"/>
                  <a:pt x="66156" y="1261339"/>
                  <a:pt x="65994" y="1260520"/>
                </a:cubicBezTo>
                <a:cubicBezTo>
                  <a:pt x="65085" y="1255992"/>
                  <a:pt x="72635" y="1251095"/>
                  <a:pt x="75822" y="1249295"/>
                </a:cubicBezTo>
                <a:cubicBezTo>
                  <a:pt x="76089" y="1249145"/>
                  <a:pt x="76390" y="1248980"/>
                  <a:pt x="76675" y="1248821"/>
                </a:cubicBezTo>
                <a:cubicBezTo>
                  <a:pt x="75334" y="1249072"/>
                  <a:pt x="73991" y="1249307"/>
                  <a:pt x="72658" y="1249599"/>
                </a:cubicBezTo>
                <a:cubicBezTo>
                  <a:pt x="64660" y="1251350"/>
                  <a:pt x="56734" y="1254356"/>
                  <a:pt x="48522" y="1254883"/>
                </a:cubicBezTo>
                <a:cubicBezTo>
                  <a:pt x="44442" y="1255144"/>
                  <a:pt x="35570" y="1254286"/>
                  <a:pt x="32862" y="1257832"/>
                </a:cubicBezTo>
                <a:cubicBezTo>
                  <a:pt x="32839" y="1257863"/>
                  <a:pt x="32805" y="1257871"/>
                  <a:pt x="32779" y="1257897"/>
                </a:cubicBezTo>
                <a:cubicBezTo>
                  <a:pt x="32953" y="1258126"/>
                  <a:pt x="33037" y="1258346"/>
                  <a:pt x="33273" y="1258582"/>
                </a:cubicBezTo>
                <a:cubicBezTo>
                  <a:pt x="36792" y="1262106"/>
                  <a:pt x="40778" y="1264559"/>
                  <a:pt x="45558" y="1266186"/>
                </a:cubicBezTo>
                <a:cubicBezTo>
                  <a:pt x="51931" y="1268361"/>
                  <a:pt x="59653" y="1270675"/>
                  <a:pt x="66414" y="1270204"/>
                </a:cubicBezTo>
                <a:cubicBezTo>
                  <a:pt x="75326" y="1269582"/>
                  <a:pt x="83925" y="1265659"/>
                  <a:pt x="92941" y="1266691"/>
                </a:cubicBezTo>
                <a:cubicBezTo>
                  <a:pt x="94234" y="1266838"/>
                  <a:pt x="94779" y="1268363"/>
                  <a:pt x="94078" y="1269374"/>
                </a:cubicBezTo>
                <a:cubicBezTo>
                  <a:pt x="92030" y="1272343"/>
                  <a:pt x="84376" y="1282500"/>
                  <a:pt x="91271" y="1285452"/>
                </a:cubicBezTo>
                <a:cubicBezTo>
                  <a:pt x="95130" y="1287105"/>
                  <a:pt x="99580" y="1287736"/>
                  <a:pt x="103749" y="1287384"/>
                </a:cubicBezTo>
                <a:cubicBezTo>
                  <a:pt x="112112" y="1286684"/>
                  <a:pt x="119391" y="1283494"/>
                  <a:pt x="126233" y="1278733"/>
                </a:cubicBezTo>
                <a:cubicBezTo>
                  <a:pt x="135353" y="1272382"/>
                  <a:pt x="144587" y="1263591"/>
                  <a:pt x="155666" y="1260840"/>
                </a:cubicBezTo>
                <a:cubicBezTo>
                  <a:pt x="159628" y="1259854"/>
                  <a:pt x="163939" y="1260138"/>
                  <a:pt x="162437" y="1265292"/>
                </a:cubicBezTo>
                <a:cubicBezTo>
                  <a:pt x="161140" y="1269737"/>
                  <a:pt x="157471" y="1273528"/>
                  <a:pt x="154182" y="1277473"/>
                </a:cubicBezTo>
                <a:lnTo>
                  <a:pt x="148433" y="1290069"/>
                </a:lnTo>
                <a:lnTo>
                  <a:pt x="146050" y="1290069"/>
                </a:lnTo>
                <a:lnTo>
                  <a:pt x="145861" y="1285640"/>
                </a:lnTo>
                <a:cubicBezTo>
                  <a:pt x="148058" y="1280494"/>
                  <a:pt x="151095" y="1276002"/>
                  <a:pt x="154390" y="1271517"/>
                </a:cubicBezTo>
                <a:cubicBezTo>
                  <a:pt x="155876" y="1269492"/>
                  <a:pt x="157617" y="1267429"/>
                  <a:pt x="158708" y="1265148"/>
                </a:cubicBezTo>
                <a:cubicBezTo>
                  <a:pt x="159398" y="1263702"/>
                  <a:pt x="150233" y="1266699"/>
                  <a:pt x="148909" y="1267447"/>
                </a:cubicBezTo>
                <a:cubicBezTo>
                  <a:pt x="137613" y="1273831"/>
                  <a:pt x="128007" y="1284390"/>
                  <a:pt x="115541" y="1288567"/>
                </a:cubicBezTo>
                <a:lnTo>
                  <a:pt x="107646" y="1290069"/>
                </a:lnTo>
                <a:lnTo>
                  <a:pt x="97116" y="1290069"/>
                </a:lnTo>
                <a:lnTo>
                  <a:pt x="87693" y="1287221"/>
                </a:lnTo>
                <a:cubicBezTo>
                  <a:pt x="82684" y="1281866"/>
                  <a:pt x="86062" y="1275241"/>
                  <a:pt x="89629" y="1269899"/>
                </a:cubicBezTo>
                <a:cubicBezTo>
                  <a:pt x="79202" y="1269676"/>
                  <a:pt x="69356" y="1274615"/>
                  <a:pt x="58572" y="1272781"/>
                </a:cubicBezTo>
                <a:cubicBezTo>
                  <a:pt x="49701" y="1271271"/>
                  <a:pt x="38998" y="1268758"/>
                  <a:pt x="32384" y="1262000"/>
                </a:cubicBezTo>
                <a:cubicBezTo>
                  <a:pt x="28514" y="1258045"/>
                  <a:pt x="27430" y="1254253"/>
                  <a:pt x="31690" y="1250243"/>
                </a:cubicBezTo>
                <a:cubicBezTo>
                  <a:pt x="34854" y="1247260"/>
                  <a:pt x="55092" y="1239195"/>
                  <a:pt x="43524" y="1234654"/>
                </a:cubicBezTo>
                <a:cubicBezTo>
                  <a:pt x="42643" y="1234307"/>
                  <a:pt x="42158" y="1233093"/>
                  <a:pt x="42794" y="1232303"/>
                </a:cubicBezTo>
                <a:cubicBezTo>
                  <a:pt x="49469" y="1224043"/>
                  <a:pt x="59939" y="1220676"/>
                  <a:pt x="70514" y="1222645"/>
                </a:cubicBezTo>
                <a:cubicBezTo>
                  <a:pt x="75187" y="1223518"/>
                  <a:pt x="79746" y="1225005"/>
                  <a:pt x="84454" y="1225684"/>
                </a:cubicBezTo>
                <a:cubicBezTo>
                  <a:pt x="86217" y="1225992"/>
                  <a:pt x="87994" y="1226158"/>
                  <a:pt x="89784" y="1226193"/>
                </a:cubicBezTo>
                <a:cubicBezTo>
                  <a:pt x="92848" y="1226583"/>
                  <a:pt x="93991" y="1224544"/>
                  <a:pt x="93210" y="1220076"/>
                </a:cubicBezTo>
                <a:cubicBezTo>
                  <a:pt x="92080" y="1218918"/>
                  <a:pt x="91782" y="1218626"/>
                  <a:pt x="90920" y="1217281"/>
                </a:cubicBezTo>
                <a:cubicBezTo>
                  <a:pt x="86651" y="1210604"/>
                  <a:pt x="98154" y="1207896"/>
                  <a:pt x="102086" y="1207687"/>
                </a:cubicBezTo>
                <a:cubicBezTo>
                  <a:pt x="112833" y="1207116"/>
                  <a:pt x="122271" y="1213878"/>
                  <a:pt x="132674" y="1214416"/>
                </a:cubicBezTo>
                <a:cubicBezTo>
                  <a:pt x="129706" y="1210912"/>
                  <a:pt x="127239" y="1206625"/>
                  <a:pt x="128339" y="1202075"/>
                </a:cubicBezTo>
                <a:cubicBezTo>
                  <a:pt x="129395" y="1197704"/>
                  <a:pt x="136199" y="1195881"/>
                  <a:pt x="139964" y="1197213"/>
                </a:cubicBezTo>
                <a:cubicBezTo>
                  <a:pt x="146643" y="1199582"/>
                  <a:pt x="150476" y="1205389"/>
                  <a:pt x="154426" y="1210941"/>
                </a:cubicBezTo>
                <a:cubicBezTo>
                  <a:pt x="153793" y="1205163"/>
                  <a:pt x="155669" y="1198566"/>
                  <a:pt x="159536" y="1194766"/>
                </a:cubicBezTo>
                <a:lnTo>
                  <a:pt x="165842" y="1194990"/>
                </a:lnTo>
                <a:lnTo>
                  <a:pt x="157620" y="1203358"/>
                </a:lnTo>
                <a:cubicBezTo>
                  <a:pt x="156692" y="1210235"/>
                  <a:pt x="159002" y="1214834"/>
                  <a:pt x="162418" y="1220568"/>
                </a:cubicBezTo>
                <a:cubicBezTo>
                  <a:pt x="170446" y="1228852"/>
                  <a:pt x="179614" y="1234747"/>
                  <a:pt x="190264" y="1240151"/>
                </a:cubicBezTo>
                <a:lnTo>
                  <a:pt x="190270" y="1240155"/>
                </a:lnTo>
                <a:cubicBezTo>
                  <a:pt x="195894" y="1240348"/>
                  <a:pt x="201502" y="1240726"/>
                  <a:pt x="207105" y="1241191"/>
                </a:cubicBezTo>
                <a:cubicBezTo>
                  <a:pt x="205447" y="1240585"/>
                  <a:pt x="203810" y="1240022"/>
                  <a:pt x="202204" y="1239629"/>
                </a:cubicBezTo>
                <a:cubicBezTo>
                  <a:pt x="196834" y="1238315"/>
                  <a:pt x="189083" y="1237771"/>
                  <a:pt x="184935" y="1233736"/>
                </a:cubicBezTo>
                <a:cubicBezTo>
                  <a:pt x="184502" y="1233316"/>
                  <a:pt x="184770" y="1232522"/>
                  <a:pt x="185398" y="1232524"/>
                </a:cubicBezTo>
                <a:cubicBezTo>
                  <a:pt x="189092" y="1232548"/>
                  <a:pt x="192495" y="1234132"/>
                  <a:pt x="196069" y="1235029"/>
                </a:cubicBezTo>
                <a:cubicBezTo>
                  <a:pt x="199781" y="1235962"/>
                  <a:pt x="203581" y="1236761"/>
                  <a:pt x="207207" y="1238014"/>
                </a:cubicBezTo>
                <a:cubicBezTo>
                  <a:pt x="209242" y="1238716"/>
                  <a:pt x="211252" y="1239443"/>
                  <a:pt x="213258" y="1240166"/>
                </a:cubicBezTo>
                <a:cubicBezTo>
                  <a:pt x="212749" y="1239914"/>
                  <a:pt x="212197" y="1239670"/>
                  <a:pt x="211700" y="1239420"/>
                </a:cubicBezTo>
                <a:cubicBezTo>
                  <a:pt x="201209" y="1234146"/>
                  <a:pt x="190400" y="1227430"/>
                  <a:pt x="180735" y="1220811"/>
                </a:cubicBezTo>
                <a:cubicBezTo>
                  <a:pt x="180064" y="1220354"/>
                  <a:pt x="180652" y="1219437"/>
                  <a:pt x="181322" y="1219501"/>
                </a:cubicBezTo>
                <a:cubicBezTo>
                  <a:pt x="190827" y="1220394"/>
                  <a:pt x="198765" y="1228505"/>
                  <a:pt x="206803" y="1233085"/>
                </a:cubicBezTo>
                <a:cubicBezTo>
                  <a:pt x="213139" y="1236692"/>
                  <a:pt x="219705" y="1239269"/>
                  <a:pt x="226351" y="1241825"/>
                </a:cubicBezTo>
                <a:cubicBezTo>
                  <a:pt x="217028" y="1235232"/>
                  <a:pt x="207710" y="1228759"/>
                  <a:pt x="199116" y="1221194"/>
                </a:cubicBezTo>
                <a:cubicBezTo>
                  <a:pt x="191643" y="1214615"/>
                  <a:pt x="185235" y="1206706"/>
                  <a:pt x="177616" y="1200366"/>
                </a:cubicBezTo>
                <a:lnTo>
                  <a:pt x="166155" y="1195002"/>
                </a:lnTo>
                <a:lnTo>
                  <a:pt x="176583" y="1195373"/>
                </a:lnTo>
                <a:cubicBezTo>
                  <a:pt x="188287" y="1204013"/>
                  <a:pt x="197435" y="1215901"/>
                  <a:pt x="208914" y="1224977"/>
                </a:cubicBezTo>
                <a:cubicBezTo>
                  <a:pt x="216955" y="1231333"/>
                  <a:pt x="227235" y="1240458"/>
                  <a:pt x="237799" y="1245178"/>
                </a:cubicBezTo>
                <a:cubicBezTo>
                  <a:pt x="237861" y="1245189"/>
                  <a:pt x="237924" y="1245196"/>
                  <a:pt x="237984" y="1245209"/>
                </a:cubicBezTo>
                <a:cubicBezTo>
                  <a:pt x="252431" y="1247989"/>
                  <a:pt x="266814" y="1251164"/>
                  <a:pt x="281084" y="1254781"/>
                </a:cubicBezTo>
                <a:cubicBezTo>
                  <a:pt x="275450" y="1252329"/>
                  <a:pt x="269770" y="1249944"/>
                  <a:pt x="263977" y="1247615"/>
                </a:cubicBezTo>
                <a:cubicBezTo>
                  <a:pt x="257255" y="1244914"/>
                  <a:pt x="250787" y="1241757"/>
                  <a:pt x="244161" y="1238844"/>
                </a:cubicBezTo>
                <a:cubicBezTo>
                  <a:pt x="238069" y="1236166"/>
                  <a:pt x="230988" y="1233977"/>
                  <a:pt x="225592" y="1229950"/>
                </a:cubicBezTo>
                <a:cubicBezTo>
                  <a:pt x="219570" y="1225456"/>
                  <a:pt x="215996" y="1219220"/>
                  <a:pt x="215683" y="1213541"/>
                </a:cubicBezTo>
                <a:lnTo>
                  <a:pt x="220570" y="1206919"/>
                </a:lnTo>
                <a:lnTo>
                  <a:pt x="218191" y="1216143"/>
                </a:lnTo>
                <a:cubicBezTo>
                  <a:pt x="220497" y="1222842"/>
                  <a:pt x="225859" y="1227377"/>
                  <a:pt x="232083" y="1230372"/>
                </a:cubicBezTo>
                <a:cubicBezTo>
                  <a:pt x="240054" y="1234212"/>
                  <a:pt x="248329" y="1237909"/>
                  <a:pt x="256489" y="1241331"/>
                </a:cubicBezTo>
                <a:cubicBezTo>
                  <a:pt x="269592" y="1246823"/>
                  <a:pt x="284550" y="1250979"/>
                  <a:pt x="297298" y="1258128"/>
                </a:cubicBezTo>
                <a:cubicBezTo>
                  <a:pt x="301133" y="1258992"/>
                  <a:pt x="304920" y="1260545"/>
                  <a:pt x="308458" y="1261849"/>
                </a:cubicBezTo>
                <a:cubicBezTo>
                  <a:pt x="311874" y="1263106"/>
                  <a:pt x="315788" y="1264051"/>
                  <a:pt x="319169" y="1265697"/>
                </a:cubicBezTo>
                <a:cubicBezTo>
                  <a:pt x="320251" y="1266031"/>
                  <a:pt x="321351" y="1266367"/>
                  <a:pt x="322439" y="1266699"/>
                </a:cubicBezTo>
                <a:cubicBezTo>
                  <a:pt x="315363" y="1262719"/>
                  <a:pt x="308389" y="1258533"/>
                  <a:pt x="301594" y="1254811"/>
                </a:cubicBezTo>
                <a:cubicBezTo>
                  <a:pt x="293975" y="1250640"/>
                  <a:pt x="286781" y="1245732"/>
                  <a:pt x="279197" y="1241531"/>
                </a:cubicBezTo>
                <a:cubicBezTo>
                  <a:pt x="274949" y="1239177"/>
                  <a:pt x="271248" y="1237112"/>
                  <a:pt x="267951" y="1233541"/>
                </a:cubicBezTo>
                <a:cubicBezTo>
                  <a:pt x="267661" y="1233228"/>
                  <a:pt x="268044" y="1232754"/>
                  <a:pt x="268411" y="1232967"/>
                </a:cubicBezTo>
                <a:cubicBezTo>
                  <a:pt x="281690" y="1240620"/>
                  <a:pt x="295398" y="1248234"/>
                  <a:pt x="309089" y="1255119"/>
                </a:cubicBezTo>
                <a:cubicBezTo>
                  <a:pt x="314627" y="1257907"/>
                  <a:pt x="320459" y="1260643"/>
                  <a:pt x="326230" y="1263565"/>
                </a:cubicBezTo>
                <a:cubicBezTo>
                  <a:pt x="326104" y="1263482"/>
                  <a:pt x="325976" y="1263386"/>
                  <a:pt x="325853" y="1263301"/>
                </a:cubicBezTo>
                <a:cubicBezTo>
                  <a:pt x="314290" y="1255537"/>
                  <a:pt x="302470" y="1248224"/>
                  <a:pt x="291965" y="1239009"/>
                </a:cubicBezTo>
                <a:cubicBezTo>
                  <a:pt x="274169" y="1223402"/>
                  <a:pt x="254613" y="1208923"/>
                  <a:pt x="240179" y="1189906"/>
                </a:cubicBezTo>
                <a:cubicBezTo>
                  <a:pt x="239859" y="1189485"/>
                  <a:pt x="240432" y="1189081"/>
                  <a:pt x="240806" y="1189337"/>
                </a:cubicBezTo>
                <a:cubicBezTo>
                  <a:pt x="251953" y="1196882"/>
                  <a:pt x="260749" y="1208256"/>
                  <a:pt x="271123" y="1216891"/>
                </a:cubicBezTo>
                <a:cubicBezTo>
                  <a:pt x="280494" y="1224690"/>
                  <a:pt x="289494" y="1233149"/>
                  <a:pt x="299111" y="1240622"/>
                </a:cubicBezTo>
                <a:cubicBezTo>
                  <a:pt x="309090" y="1248376"/>
                  <a:pt x="319884" y="1254897"/>
                  <a:pt x="330252" y="1262094"/>
                </a:cubicBezTo>
                <a:cubicBezTo>
                  <a:pt x="336226" y="1266234"/>
                  <a:pt x="342301" y="1270711"/>
                  <a:pt x="348751" y="1274327"/>
                </a:cubicBezTo>
                <a:cubicBezTo>
                  <a:pt x="346717" y="1272738"/>
                  <a:pt x="344770" y="1271032"/>
                  <a:pt x="342875" y="1269474"/>
                </a:cubicBezTo>
                <a:cubicBezTo>
                  <a:pt x="334904" y="1262917"/>
                  <a:pt x="325963" y="1257514"/>
                  <a:pt x="318297" y="1250594"/>
                </a:cubicBezTo>
                <a:cubicBezTo>
                  <a:pt x="310751" y="1243782"/>
                  <a:pt x="303596" y="1236523"/>
                  <a:pt x="296669" y="1229083"/>
                </a:cubicBezTo>
                <a:cubicBezTo>
                  <a:pt x="290000" y="1221920"/>
                  <a:pt x="285292" y="1213306"/>
                  <a:pt x="278517" y="1206229"/>
                </a:cubicBezTo>
                <a:cubicBezTo>
                  <a:pt x="277746" y="1205426"/>
                  <a:pt x="278977" y="1204442"/>
                  <a:pt x="279789" y="1204943"/>
                </a:cubicBezTo>
                <a:cubicBezTo>
                  <a:pt x="287433" y="1209656"/>
                  <a:pt x="291024" y="1218206"/>
                  <a:pt x="297027" y="1224604"/>
                </a:cubicBezTo>
                <a:cubicBezTo>
                  <a:pt x="304455" y="1232519"/>
                  <a:pt x="311904" y="1240825"/>
                  <a:pt x="320233" y="1247806"/>
                </a:cubicBezTo>
                <a:cubicBezTo>
                  <a:pt x="327616" y="1253990"/>
                  <a:pt x="335726" y="1259183"/>
                  <a:pt x="343161" y="1265287"/>
                </a:cubicBezTo>
                <a:cubicBezTo>
                  <a:pt x="347668" y="1268988"/>
                  <a:pt x="352520" y="1273834"/>
                  <a:pt x="358110" y="1276004"/>
                </a:cubicBezTo>
                <a:cubicBezTo>
                  <a:pt x="357987" y="1275624"/>
                  <a:pt x="357862" y="1275242"/>
                  <a:pt x="357736" y="1274864"/>
                </a:cubicBezTo>
                <a:cubicBezTo>
                  <a:pt x="352556" y="1270254"/>
                  <a:pt x="346217" y="1266323"/>
                  <a:pt x="341630" y="1262552"/>
                </a:cubicBezTo>
                <a:lnTo>
                  <a:pt x="341631" y="1262551"/>
                </a:lnTo>
                <a:cubicBezTo>
                  <a:pt x="329566" y="1252634"/>
                  <a:pt x="319261" y="1240540"/>
                  <a:pt x="309693" y="1228253"/>
                </a:cubicBezTo>
                <a:cubicBezTo>
                  <a:pt x="301148" y="1217274"/>
                  <a:pt x="295746" y="1203249"/>
                  <a:pt x="291541" y="1190099"/>
                </a:cubicBezTo>
                <a:cubicBezTo>
                  <a:pt x="290868" y="1187989"/>
                  <a:pt x="284057" y="1166074"/>
                  <a:pt x="278894" y="1174081"/>
                </a:cubicBezTo>
                <a:cubicBezTo>
                  <a:pt x="276041" y="1178502"/>
                  <a:pt x="276080" y="1183853"/>
                  <a:pt x="274676" y="1188774"/>
                </a:cubicBezTo>
                <a:cubicBezTo>
                  <a:pt x="274364" y="1189866"/>
                  <a:pt x="272738" y="1190723"/>
                  <a:pt x="271971" y="1189443"/>
                </a:cubicBezTo>
                <a:cubicBezTo>
                  <a:pt x="266314" y="1180013"/>
                  <a:pt x="260313" y="1169724"/>
                  <a:pt x="251150" y="1163264"/>
                </a:cubicBezTo>
                <a:cubicBezTo>
                  <a:pt x="248424" y="1161343"/>
                  <a:pt x="243945" y="1157690"/>
                  <a:pt x="240248" y="1157416"/>
                </a:cubicBezTo>
                <a:cubicBezTo>
                  <a:pt x="235747" y="1157076"/>
                  <a:pt x="223922" y="1160759"/>
                  <a:pt x="228593" y="1168598"/>
                </a:cubicBezTo>
                <a:cubicBezTo>
                  <a:pt x="229394" y="1169940"/>
                  <a:pt x="227434" y="1171408"/>
                  <a:pt x="226292" y="1170465"/>
                </a:cubicBezTo>
                <a:cubicBezTo>
                  <a:pt x="221488" y="1166504"/>
                  <a:pt x="211980" y="1163437"/>
                  <a:pt x="206729" y="1168743"/>
                </a:cubicBezTo>
                <a:cubicBezTo>
                  <a:pt x="201407" y="1174121"/>
                  <a:pt x="204847" y="1181509"/>
                  <a:pt x="209344" y="1185972"/>
                </a:cubicBezTo>
                <a:cubicBezTo>
                  <a:pt x="215378" y="1191966"/>
                  <a:pt x="222655" y="1196673"/>
                  <a:pt x="230700" y="1199424"/>
                </a:cubicBezTo>
                <a:cubicBezTo>
                  <a:pt x="232272" y="1199961"/>
                  <a:pt x="232138" y="1202153"/>
                  <a:pt x="230439" y="1202336"/>
                </a:cubicBezTo>
                <a:lnTo>
                  <a:pt x="221111" y="1206186"/>
                </a:lnTo>
                <a:lnTo>
                  <a:pt x="225333" y="1200467"/>
                </a:lnTo>
                <a:cubicBezTo>
                  <a:pt x="213589" y="1195386"/>
                  <a:pt x="198618" y="1185067"/>
                  <a:pt x="201331" y="1171661"/>
                </a:cubicBezTo>
                <a:cubicBezTo>
                  <a:pt x="203442" y="1161223"/>
                  <a:pt x="216563" y="1161791"/>
                  <a:pt x="224604" y="1165781"/>
                </a:cubicBezTo>
                <a:cubicBezTo>
                  <a:pt x="224375" y="1158706"/>
                  <a:pt x="233768" y="1152771"/>
                  <a:pt x="240786" y="1154460"/>
                </a:cubicBezTo>
                <a:cubicBezTo>
                  <a:pt x="255188" y="1157926"/>
                  <a:pt x="265036" y="1172288"/>
                  <a:pt x="272506" y="1184516"/>
                </a:cubicBezTo>
                <a:cubicBezTo>
                  <a:pt x="273899" y="1177519"/>
                  <a:pt x="276419" y="1165862"/>
                  <a:pt x="284436" y="1170005"/>
                </a:cubicBezTo>
                <a:cubicBezTo>
                  <a:pt x="288705" y="1172212"/>
                  <a:pt x="290534" y="1177346"/>
                  <a:pt x="291980" y="1181663"/>
                </a:cubicBezTo>
                <a:cubicBezTo>
                  <a:pt x="294287" y="1188549"/>
                  <a:pt x="296602" y="1195395"/>
                  <a:pt x="299218" y="1202178"/>
                </a:cubicBezTo>
                <a:cubicBezTo>
                  <a:pt x="307751" y="1224295"/>
                  <a:pt x="323853" y="1244223"/>
                  <a:pt x="342048" y="1259375"/>
                </a:cubicBezTo>
                <a:cubicBezTo>
                  <a:pt x="345896" y="1262579"/>
                  <a:pt x="351291" y="1266054"/>
                  <a:pt x="356151" y="1270006"/>
                </a:cubicBezTo>
                <a:cubicBezTo>
                  <a:pt x="340302" y="1221776"/>
                  <a:pt x="326250" y="1173028"/>
                  <a:pt x="313726" y="1123933"/>
                </a:cubicBezTo>
                <a:cubicBezTo>
                  <a:pt x="302286" y="1108803"/>
                  <a:pt x="286241" y="1097684"/>
                  <a:pt x="275170" y="1082402"/>
                </a:cubicBezTo>
                <a:cubicBezTo>
                  <a:pt x="259258" y="1075315"/>
                  <a:pt x="237640" y="1083619"/>
                  <a:pt x="225478" y="1094477"/>
                </a:cubicBezTo>
                <a:cubicBezTo>
                  <a:pt x="215235" y="1103624"/>
                  <a:pt x="202662" y="1117841"/>
                  <a:pt x="187482" y="1116077"/>
                </a:cubicBezTo>
                <a:cubicBezTo>
                  <a:pt x="186618" y="1115976"/>
                  <a:pt x="185943" y="1115334"/>
                  <a:pt x="185964" y="1114423"/>
                </a:cubicBezTo>
                <a:cubicBezTo>
                  <a:pt x="185974" y="1113926"/>
                  <a:pt x="185980" y="1113459"/>
                  <a:pt x="185992" y="1113007"/>
                </a:cubicBezTo>
                <a:cubicBezTo>
                  <a:pt x="181651" y="1116366"/>
                  <a:pt x="177359" y="1119138"/>
                  <a:pt x="171648" y="1120202"/>
                </a:cubicBezTo>
                <a:cubicBezTo>
                  <a:pt x="170952" y="1120332"/>
                  <a:pt x="170229" y="1120100"/>
                  <a:pt x="169863" y="1119448"/>
                </a:cubicBezTo>
                <a:cubicBezTo>
                  <a:pt x="165447" y="1111555"/>
                  <a:pt x="163692" y="1100704"/>
                  <a:pt x="170508" y="1094098"/>
                </a:cubicBezTo>
                <a:cubicBezTo>
                  <a:pt x="164246" y="1085587"/>
                  <a:pt x="186553" y="1067141"/>
                  <a:pt x="191267" y="1063155"/>
                </a:cubicBezTo>
                <a:cubicBezTo>
                  <a:pt x="196946" y="1058354"/>
                  <a:pt x="204432" y="1053978"/>
                  <a:pt x="212338" y="1051506"/>
                </a:cubicBezTo>
                <a:cubicBezTo>
                  <a:pt x="193868" y="1050199"/>
                  <a:pt x="177025" y="1057163"/>
                  <a:pt x="161441" y="1067811"/>
                </a:cubicBezTo>
                <a:cubicBezTo>
                  <a:pt x="147941" y="1077029"/>
                  <a:pt x="133191" y="1093421"/>
                  <a:pt x="116667" y="1096469"/>
                </a:cubicBezTo>
                <a:cubicBezTo>
                  <a:pt x="107006" y="1098253"/>
                  <a:pt x="90859" y="1092849"/>
                  <a:pt x="95739" y="1080203"/>
                </a:cubicBezTo>
                <a:cubicBezTo>
                  <a:pt x="100170" y="1068714"/>
                  <a:pt x="112053" y="1063692"/>
                  <a:pt x="119667" y="1054918"/>
                </a:cubicBezTo>
                <a:cubicBezTo>
                  <a:pt x="106985" y="1058065"/>
                  <a:pt x="95961" y="1065283"/>
                  <a:pt x="85612" y="1073195"/>
                </a:cubicBezTo>
                <a:cubicBezTo>
                  <a:pt x="80110" y="1077403"/>
                  <a:pt x="73636" y="1085621"/>
                  <a:pt x="66247" y="1086325"/>
                </a:cubicBezTo>
                <a:cubicBezTo>
                  <a:pt x="61021" y="1086824"/>
                  <a:pt x="56650" y="1083283"/>
                  <a:pt x="57325" y="1077837"/>
                </a:cubicBezTo>
                <a:cubicBezTo>
                  <a:pt x="57480" y="1076595"/>
                  <a:pt x="57921" y="1075410"/>
                  <a:pt x="58492" y="1074262"/>
                </a:cubicBezTo>
                <a:cubicBezTo>
                  <a:pt x="53788" y="1077460"/>
                  <a:pt x="48823" y="1079717"/>
                  <a:pt x="45370" y="1077180"/>
                </a:cubicBezTo>
                <a:cubicBezTo>
                  <a:pt x="41501" y="1074334"/>
                  <a:pt x="43514" y="1068980"/>
                  <a:pt x="45334" y="1064719"/>
                </a:cubicBezTo>
                <a:cubicBezTo>
                  <a:pt x="34848" y="1069213"/>
                  <a:pt x="25541" y="1078364"/>
                  <a:pt x="13990" y="1079478"/>
                </a:cubicBezTo>
                <a:cubicBezTo>
                  <a:pt x="2489" y="1080584"/>
                  <a:pt x="-2156" y="1068181"/>
                  <a:pt x="933" y="1058410"/>
                </a:cubicBezTo>
                <a:cubicBezTo>
                  <a:pt x="1850" y="1055509"/>
                  <a:pt x="3026" y="1052599"/>
                  <a:pt x="5165" y="1050362"/>
                </a:cubicBezTo>
                <a:cubicBezTo>
                  <a:pt x="6046" y="1049437"/>
                  <a:pt x="15318" y="1041546"/>
                  <a:pt x="13904" y="1040497"/>
                </a:cubicBezTo>
                <a:cubicBezTo>
                  <a:pt x="10842" y="1038221"/>
                  <a:pt x="10265" y="1034637"/>
                  <a:pt x="11654" y="1031349"/>
                </a:cubicBezTo>
                <a:cubicBezTo>
                  <a:pt x="16018" y="1021014"/>
                  <a:pt x="33697" y="1023338"/>
                  <a:pt x="44166" y="1023919"/>
                </a:cubicBezTo>
                <a:cubicBezTo>
                  <a:pt x="39066" y="1017820"/>
                  <a:pt x="39883" y="1011565"/>
                  <a:pt x="49598" y="1009129"/>
                </a:cubicBezTo>
                <a:cubicBezTo>
                  <a:pt x="62362" y="1005928"/>
                  <a:pt x="76190" y="1006992"/>
                  <a:pt x="89172" y="1010357"/>
                </a:cubicBezTo>
                <a:cubicBezTo>
                  <a:pt x="86973" y="1008722"/>
                  <a:pt x="84963" y="1006902"/>
                  <a:pt x="83355" y="1004835"/>
                </a:cubicBezTo>
                <a:cubicBezTo>
                  <a:pt x="80558" y="1001239"/>
                  <a:pt x="77401" y="994457"/>
                  <a:pt x="81082" y="990335"/>
                </a:cubicBezTo>
                <a:cubicBezTo>
                  <a:pt x="84668" y="986321"/>
                  <a:pt x="91604" y="987874"/>
                  <a:pt x="96271" y="988306"/>
                </a:cubicBezTo>
                <a:cubicBezTo>
                  <a:pt x="100700" y="988717"/>
                  <a:pt x="101079" y="989925"/>
                  <a:pt x="102110" y="986392"/>
                </a:cubicBezTo>
                <a:cubicBezTo>
                  <a:pt x="102478" y="985129"/>
                  <a:pt x="103410" y="984288"/>
                  <a:pt x="104490" y="983633"/>
                </a:cubicBezTo>
                <a:cubicBezTo>
                  <a:pt x="112184" y="978967"/>
                  <a:pt x="128055" y="988653"/>
                  <a:pt x="134709" y="991969"/>
                </a:cubicBezTo>
                <a:cubicBezTo>
                  <a:pt x="144557" y="996873"/>
                  <a:pt x="156338" y="998193"/>
                  <a:pt x="166594" y="1002265"/>
                </a:cubicBezTo>
                <a:cubicBezTo>
                  <a:pt x="164408" y="999511"/>
                  <a:pt x="162664" y="996470"/>
                  <a:pt x="161200" y="992974"/>
                </a:cubicBezTo>
                <a:cubicBezTo>
                  <a:pt x="158346" y="986158"/>
                  <a:pt x="153336" y="971758"/>
                  <a:pt x="162688" y="969182"/>
                </a:cubicBezTo>
                <a:cubicBezTo>
                  <a:pt x="158002" y="960872"/>
                  <a:pt x="165025" y="956128"/>
                  <a:pt x="174626" y="956439"/>
                </a:cubicBezTo>
                <a:cubicBezTo>
                  <a:pt x="189994" y="956937"/>
                  <a:pt x="198463" y="967791"/>
                  <a:pt x="206695" y="979238"/>
                </a:cubicBezTo>
                <a:cubicBezTo>
                  <a:pt x="206509" y="972908"/>
                  <a:pt x="208514" y="965788"/>
                  <a:pt x="215951" y="967818"/>
                </a:cubicBezTo>
                <a:cubicBezTo>
                  <a:pt x="226666" y="970742"/>
                  <a:pt x="233032" y="984058"/>
                  <a:pt x="238327" y="992998"/>
                </a:cubicBezTo>
                <a:cubicBezTo>
                  <a:pt x="248451" y="1010091"/>
                  <a:pt x="255677" y="1028542"/>
                  <a:pt x="267436" y="1044690"/>
                </a:cubicBezTo>
                <a:cubicBezTo>
                  <a:pt x="275554" y="1055847"/>
                  <a:pt x="284653" y="1066166"/>
                  <a:pt x="294299" y="1075970"/>
                </a:cubicBezTo>
                <a:cubicBezTo>
                  <a:pt x="297447" y="1078133"/>
                  <a:pt x="300542" y="1080358"/>
                  <a:pt x="303510" y="1082718"/>
                </a:cubicBezTo>
                <a:cubicBezTo>
                  <a:pt x="299548" y="1065899"/>
                  <a:pt x="295785" y="1049035"/>
                  <a:pt x="292207" y="1032130"/>
                </a:cubicBezTo>
                <a:cubicBezTo>
                  <a:pt x="288913" y="1016564"/>
                  <a:pt x="285801" y="1000995"/>
                  <a:pt x="282867" y="985423"/>
                </a:cubicBezTo>
                <a:cubicBezTo>
                  <a:pt x="281219" y="976675"/>
                  <a:pt x="279535" y="967930"/>
                  <a:pt x="277979" y="959163"/>
                </a:cubicBezTo>
                <a:cubicBezTo>
                  <a:pt x="277186" y="954709"/>
                  <a:pt x="276410" y="950253"/>
                  <a:pt x="275643" y="945794"/>
                </a:cubicBezTo>
                <a:cubicBezTo>
                  <a:pt x="275257" y="943558"/>
                  <a:pt x="275141" y="934928"/>
                  <a:pt x="273560" y="933532"/>
                </a:cubicBezTo>
                <a:cubicBezTo>
                  <a:pt x="267336" y="928038"/>
                  <a:pt x="261216" y="922672"/>
                  <a:pt x="254987" y="917534"/>
                </a:cubicBezTo>
                <a:cubicBezTo>
                  <a:pt x="244916" y="912725"/>
                  <a:pt x="235093" y="907544"/>
                  <a:pt x="224216" y="904224"/>
                </a:cubicBezTo>
                <a:cubicBezTo>
                  <a:pt x="211172" y="900243"/>
                  <a:pt x="197196" y="896140"/>
                  <a:pt x="183995" y="901660"/>
                </a:cubicBezTo>
                <a:cubicBezTo>
                  <a:pt x="172184" y="906597"/>
                  <a:pt x="162025" y="914207"/>
                  <a:pt x="150723" y="920042"/>
                </a:cubicBezTo>
                <a:cubicBezTo>
                  <a:pt x="144389" y="923310"/>
                  <a:pt x="134243" y="929103"/>
                  <a:pt x="126819" y="926550"/>
                </a:cubicBezTo>
                <a:cubicBezTo>
                  <a:pt x="121748" y="924805"/>
                  <a:pt x="122312" y="915512"/>
                  <a:pt x="123323" y="911574"/>
                </a:cubicBezTo>
                <a:cubicBezTo>
                  <a:pt x="124244" y="907991"/>
                  <a:pt x="124697" y="910178"/>
                  <a:pt x="123043" y="907895"/>
                </a:cubicBezTo>
                <a:cubicBezTo>
                  <a:pt x="122076" y="906567"/>
                  <a:pt x="122294" y="904931"/>
                  <a:pt x="122672" y="903471"/>
                </a:cubicBezTo>
                <a:cubicBezTo>
                  <a:pt x="123959" y="898505"/>
                  <a:pt x="128952" y="894504"/>
                  <a:pt x="132346" y="890989"/>
                </a:cubicBezTo>
                <a:cubicBezTo>
                  <a:pt x="133929" y="889350"/>
                  <a:pt x="135615" y="887394"/>
                  <a:pt x="137436" y="885558"/>
                </a:cubicBezTo>
                <a:cubicBezTo>
                  <a:pt x="129802" y="886877"/>
                  <a:pt x="121962" y="887189"/>
                  <a:pt x="114520" y="889378"/>
                </a:cubicBezTo>
                <a:cubicBezTo>
                  <a:pt x="105117" y="892144"/>
                  <a:pt x="97355" y="897678"/>
                  <a:pt x="88702" y="902031"/>
                </a:cubicBezTo>
                <a:cubicBezTo>
                  <a:pt x="86316" y="903233"/>
                  <a:pt x="81919" y="905601"/>
                  <a:pt x="79371" y="903231"/>
                </a:cubicBezTo>
                <a:cubicBezTo>
                  <a:pt x="78462" y="902386"/>
                  <a:pt x="78424" y="901345"/>
                  <a:pt x="78724" y="900286"/>
                </a:cubicBezTo>
                <a:cubicBezTo>
                  <a:pt x="69990" y="904651"/>
                  <a:pt x="57338" y="908088"/>
                  <a:pt x="52862" y="897150"/>
                </a:cubicBezTo>
                <a:cubicBezTo>
                  <a:pt x="51025" y="892665"/>
                  <a:pt x="53456" y="888411"/>
                  <a:pt x="56726" y="884576"/>
                </a:cubicBezTo>
                <a:cubicBezTo>
                  <a:pt x="51298" y="886924"/>
                  <a:pt x="45373" y="887747"/>
                  <a:pt x="41492" y="883330"/>
                </a:cubicBezTo>
                <a:cubicBezTo>
                  <a:pt x="40589" y="882304"/>
                  <a:pt x="40302" y="881361"/>
                  <a:pt x="40450" y="880508"/>
                </a:cubicBezTo>
                <a:cubicBezTo>
                  <a:pt x="30052" y="882356"/>
                  <a:pt x="15129" y="881433"/>
                  <a:pt x="11943" y="872229"/>
                </a:cubicBezTo>
                <a:cubicBezTo>
                  <a:pt x="9676" y="865672"/>
                  <a:pt x="21121" y="859830"/>
                  <a:pt x="27223" y="857022"/>
                </a:cubicBezTo>
                <a:cubicBezTo>
                  <a:pt x="26973" y="856735"/>
                  <a:pt x="26708" y="856462"/>
                  <a:pt x="26484" y="856154"/>
                </a:cubicBezTo>
                <a:cubicBezTo>
                  <a:pt x="25924" y="855490"/>
                  <a:pt x="25693" y="854298"/>
                  <a:pt x="26483" y="853677"/>
                </a:cubicBezTo>
                <a:cubicBezTo>
                  <a:pt x="31891" y="849401"/>
                  <a:pt x="37711" y="847183"/>
                  <a:pt x="44192" y="846072"/>
                </a:cubicBezTo>
                <a:cubicBezTo>
                  <a:pt x="41141" y="843678"/>
                  <a:pt x="39567" y="840292"/>
                  <a:pt x="43920" y="836895"/>
                </a:cubicBezTo>
                <a:cubicBezTo>
                  <a:pt x="52869" y="829906"/>
                  <a:pt x="62701" y="831521"/>
                  <a:pt x="72676" y="833396"/>
                </a:cubicBezTo>
                <a:cubicBezTo>
                  <a:pt x="71848" y="832519"/>
                  <a:pt x="71087" y="831594"/>
                  <a:pt x="70499" y="830604"/>
                </a:cubicBezTo>
                <a:cubicBezTo>
                  <a:pt x="66268" y="823510"/>
                  <a:pt x="80344" y="821216"/>
                  <a:pt x="78458" y="816655"/>
                </a:cubicBezTo>
                <a:cubicBezTo>
                  <a:pt x="78190" y="816004"/>
                  <a:pt x="78147" y="815055"/>
                  <a:pt x="78796" y="814581"/>
                </a:cubicBezTo>
                <a:cubicBezTo>
                  <a:pt x="85965" y="809369"/>
                  <a:pt x="94216" y="807199"/>
                  <a:pt x="103010" y="808951"/>
                </a:cubicBezTo>
                <a:cubicBezTo>
                  <a:pt x="113563" y="811052"/>
                  <a:pt x="124196" y="812275"/>
                  <a:pt x="133945" y="817211"/>
                </a:cubicBezTo>
                <a:cubicBezTo>
                  <a:pt x="145407" y="823018"/>
                  <a:pt x="155595" y="830851"/>
                  <a:pt x="165911" y="838462"/>
                </a:cubicBezTo>
                <a:cubicBezTo>
                  <a:pt x="172084" y="843014"/>
                  <a:pt x="178010" y="848161"/>
                  <a:pt x="184775" y="851814"/>
                </a:cubicBezTo>
                <a:cubicBezTo>
                  <a:pt x="175236" y="843816"/>
                  <a:pt x="166767" y="834608"/>
                  <a:pt x="161607" y="823221"/>
                </a:cubicBezTo>
                <a:cubicBezTo>
                  <a:pt x="159416" y="818383"/>
                  <a:pt x="158396" y="813173"/>
                  <a:pt x="156791" y="808147"/>
                </a:cubicBezTo>
                <a:cubicBezTo>
                  <a:pt x="154572" y="801212"/>
                  <a:pt x="151758" y="794406"/>
                  <a:pt x="151674" y="787047"/>
                </a:cubicBezTo>
                <a:cubicBezTo>
                  <a:pt x="151664" y="786156"/>
                  <a:pt x="152516" y="785564"/>
                  <a:pt x="153327" y="785567"/>
                </a:cubicBezTo>
                <a:cubicBezTo>
                  <a:pt x="158386" y="785588"/>
                  <a:pt x="163633" y="782823"/>
                  <a:pt x="168125" y="786464"/>
                </a:cubicBezTo>
                <a:cubicBezTo>
                  <a:pt x="173896" y="791133"/>
                  <a:pt x="181446" y="792198"/>
                  <a:pt x="187575" y="796478"/>
                </a:cubicBezTo>
                <a:cubicBezTo>
                  <a:pt x="198376" y="804022"/>
                  <a:pt x="209512" y="816854"/>
                  <a:pt x="216535" y="828035"/>
                </a:cubicBezTo>
                <a:cubicBezTo>
                  <a:pt x="221092" y="835298"/>
                  <a:pt x="225470" y="843522"/>
                  <a:pt x="227777" y="851846"/>
                </a:cubicBezTo>
                <a:cubicBezTo>
                  <a:pt x="229141" y="856761"/>
                  <a:pt x="229385" y="864273"/>
                  <a:pt x="234380" y="867240"/>
                </a:cubicBezTo>
                <a:cubicBezTo>
                  <a:pt x="236194" y="868321"/>
                  <a:pt x="237431" y="868955"/>
                  <a:pt x="238671" y="870767"/>
                </a:cubicBezTo>
                <a:cubicBezTo>
                  <a:pt x="244722" y="879581"/>
                  <a:pt x="250663" y="889010"/>
                  <a:pt x="257769" y="896998"/>
                </a:cubicBezTo>
                <a:cubicBezTo>
                  <a:pt x="261373" y="901048"/>
                  <a:pt x="265486" y="904541"/>
                  <a:pt x="269465" y="908172"/>
                </a:cubicBezTo>
                <a:cubicBezTo>
                  <a:pt x="262782" y="865488"/>
                  <a:pt x="257264" y="822662"/>
                  <a:pt x="252920" y="779763"/>
                </a:cubicBezTo>
                <a:cubicBezTo>
                  <a:pt x="250231" y="777075"/>
                  <a:pt x="248450" y="773425"/>
                  <a:pt x="245394" y="771312"/>
                </a:cubicBezTo>
                <a:cubicBezTo>
                  <a:pt x="239796" y="767443"/>
                  <a:pt x="232802" y="765321"/>
                  <a:pt x="226206" y="764015"/>
                </a:cubicBezTo>
                <a:cubicBezTo>
                  <a:pt x="216626" y="762120"/>
                  <a:pt x="206772" y="760909"/>
                  <a:pt x="197044" y="760067"/>
                </a:cubicBezTo>
                <a:cubicBezTo>
                  <a:pt x="190050" y="759464"/>
                  <a:pt x="183453" y="757659"/>
                  <a:pt x="185805" y="751714"/>
                </a:cubicBezTo>
                <a:cubicBezTo>
                  <a:pt x="177024" y="753230"/>
                  <a:pt x="167683" y="753945"/>
                  <a:pt x="158935" y="752698"/>
                </a:cubicBezTo>
                <a:cubicBezTo>
                  <a:pt x="152871" y="751832"/>
                  <a:pt x="147541" y="751398"/>
                  <a:pt x="141497" y="751772"/>
                </a:cubicBezTo>
                <a:cubicBezTo>
                  <a:pt x="138803" y="751939"/>
                  <a:pt x="136934" y="751707"/>
                  <a:pt x="134434" y="750673"/>
                </a:cubicBezTo>
                <a:cubicBezTo>
                  <a:pt x="133765" y="750396"/>
                  <a:pt x="133453" y="749521"/>
                  <a:pt x="133602" y="748858"/>
                </a:cubicBezTo>
                <a:cubicBezTo>
                  <a:pt x="134967" y="742808"/>
                  <a:pt x="138394" y="738359"/>
                  <a:pt x="141951" y="733403"/>
                </a:cubicBezTo>
                <a:cubicBezTo>
                  <a:pt x="143131" y="731758"/>
                  <a:pt x="144467" y="730326"/>
                  <a:pt x="145929" y="729078"/>
                </a:cubicBezTo>
                <a:cubicBezTo>
                  <a:pt x="144304" y="729648"/>
                  <a:pt x="142681" y="730224"/>
                  <a:pt x="141042" y="730757"/>
                </a:cubicBezTo>
                <a:cubicBezTo>
                  <a:pt x="134521" y="732875"/>
                  <a:pt x="127763" y="734224"/>
                  <a:pt x="120944" y="734971"/>
                </a:cubicBezTo>
                <a:cubicBezTo>
                  <a:pt x="112335" y="735918"/>
                  <a:pt x="97485" y="739632"/>
                  <a:pt x="89807" y="733945"/>
                </a:cubicBezTo>
                <a:cubicBezTo>
                  <a:pt x="87405" y="732169"/>
                  <a:pt x="87447" y="728471"/>
                  <a:pt x="87792" y="725895"/>
                </a:cubicBezTo>
                <a:cubicBezTo>
                  <a:pt x="87974" y="724517"/>
                  <a:pt x="89338" y="723735"/>
                  <a:pt x="89909" y="722600"/>
                </a:cubicBezTo>
                <a:cubicBezTo>
                  <a:pt x="91969" y="718480"/>
                  <a:pt x="90077" y="719473"/>
                  <a:pt x="90552" y="717368"/>
                </a:cubicBezTo>
                <a:cubicBezTo>
                  <a:pt x="92346" y="709464"/>
                  <a:pt x="99483" y="706265"/>
                  <a:pt x="106373" y="703010"/>
                </a:cubicBezTo>
                <a:cubicBezTo>
                  <a:pt x="99173" y="704605"/>
                  <a:pt x="91613" y="704639"/>
                  <a:pt x="86614" y="699062"/>
                </a:cubicBezTo>
                <a:cubicBezTo>
                  <a:pt x="86023" y="698403"/>
                  <a:pt x="85692" y="697168"/>
                  <a:pt x="85785" y="696332"/>
                </a:cubicBezTo>
                <a:cubicBezTo>
                  <a:pt x="86204" y="692494"/>
                  <a:pt x="80289" y="694344"/>
                  <a:pt x="78047" y="694773"/>
                </a:cubicBezTo>
                <a:cubicBezTo>
                  <a:pt x="74144" y="695517"/>
                  <a:pt x="70312" y="695380"/>
                  <a:pt x="66365" y="694973"/>
                </a:cubicBezTo>
                <a:cubicBezTo>
                  <a:pt x="61873" y="694507"/>
                  <a:pt x="50543" y="691888"/>
                  <a:pt x="52435" y="684754"/>
                </a:cubicBezTo>
                <a:cubicBezTo>
                  <a:pt x="54173" y="678185"/>
                  <a:pt x="63257" y="674330"/>
                  <a:pt x="69570" y="672110"/>
                </a:cubicBezTo>
                <a:cubicBezTo>
                  <a:pt x="68119" y="669151"/>
                  <a:pt x="70228" y="666786"/>
                  <a:pt x="74092" y="665818"/>
                </a:cubicBezTo>
                <a:cubicBezTo>
                  <a:pt x="82000" y="663841"/>
                  <a:pt x="89087" y="663822"/>
                  <a:pt x="96851" y="665274"/>
                </a:cubicBezTo>
                <a:cubicBezTo>
                  <a:pt x="95539" y="657957"/>
                  <a:pt x="110395" y="662591"/>
                  <a:pt x="118054" y="665061"/>
                </a:cubicBezTo>
                <a:cubicBezTo>
                  <a:pt x="114181" y="657688"/>
                  <a:pt x="108669" y="643333"/>
                  <a:pt x="116672" y="640705"/>
                </a:cubicBezTo>
                <a:cubicBezTo>
                  <a:pt x="123050" y="638613"/>
                  <a:pt x="130690" y="642734"/>
                  <a:pt x="135838" y="646363"/>
                </a:cubicBezTo>
                <a:cubicBezTo>
                  <a:pt x="140207" y="649443"/>
                  <a:pt x="141879" y="652596"/>
                  <a:pt x="145332" y="656572"/>
                </a:cubicBezTo>
                <a:cubicBezTo>
                  <a:pt x="146741" y="658193"/>
                  <a:pt x="147174" y="659055"/>
                  <a:pt x="147280" y="659443"/>
                </a:cubicBezTo>
                <a:cubicBezTo>
                  <a:pt x="147353" y="659209"/>
                  <a:pt x="147608" y="658851"/>
                  <a:pt x="148360" y="658487"/>
                </a:cubicBezTo>
                <a:cubicBezTo>
                  <a:pt x="155960" y="654809"/>
                  <a:pt x="168409" y="671229"/>
                  <a:pt x="172284" y="675761"/>
                </a:cubicBezTo>
                <a:cubicBezTo>
                  <a:pt x="174149" y="677946"/>
                  <a:pt x="175840" y="680251"/>
                  <a:pt x="177460" y="682605"/>
                </a:cubicBezTo>
                <a:cubicBezTo>
                  <a:pt x="175640" y="675526"/>
                  <a:pt x="174964" y="668415"/>
                  <a:pt x="175957" y="661599"/>
                </a:cubicBezTo>
                <a:cubicBezTo>
                  <a:pt x="176905" y="655090"/>
                  <a:pt x="182792" y="651441"/>
                  <a:pt x="189087" y="653273"/>
                </a:cubicBezTo>
                <a:cubicBezTo>
                  <a:pt x="200326" y="656544"/>
                  <a:pt x="206420" y="664963"/>
                  <a:pt x="212330" y="674427"/>
                </a:cubicBezTo>
                <a:cubicBezTo>
                  <a:pt x="220788" y="671216"/>
                  <a:pt x="223228" y="694029"/>
                  <a:pt x="224535" y="698708"/>
                </a:cubicBezTo>
                <a:cubicBezTo>
                  <a:pt x="229870" y="717797"/>
                  <a:pt x="239627" y="735291"/>
                  <a:pt x="250272" y="752052"/>
                </a:cubicBezTo>
                <a:cubicBezTo>
                  <a:pt x="248808" y="735721"/>
                  <a:pt x="247482" y="719386"/>
                  <a:pt x="246364" y="703043"/>
                </a:cubicBezTo>
                <a:cubicBezTo>
                  <a:pt x="245309" y="687623"/>
                  <a:pt x="244513" y="672189"/>
                  <a:pt x="243814" y="656751"/>
                </a:cubicBezTo>
                <a:cubicBezTo>
                  <a:pt x="239382" y="645359"/>
                  <a:pt x="227658" y="633971"/>
                  <a:pt x="219827" y="625198"/>
                </a:cubicBezTo>
                <a:cubicBezTo>
                  <a:pt x="210125" y="614337"/>
                  <a:pt x="198816" y="605121"/>
                  <a:pt x="184106" y="603053"/>
                </a:cubicBezTo>
                <a:cubicBezTo>
                  <a:pt x="176891" y="602039"/>
                  <a:pt x="167670" y="601512"/>
                  <a:pt x="161835" y="596601"/>
                </a:cubicBezTo>
                <a:cubicBezTo>
                  <a:pt x="160724" y="595667"/>
                  <a:pt x="159594" y="593805"/>
                  <a:pt x="159854" y="592277"/>
                </a:cubicBezTo>
                <a:cubicBezTo>
                  <a:pt x="159574" y="593932"/>
                  <a:pt x="151915" y="594466"/>
                  <a:pt x="150244" y="594351"/>
                </a:cubicBezTo>
                <a:cubicBezTo>
                  <a:pt x="144275" y="593936"/>
                  <a:pt x="142998" y="588504"/>
                  <a:pt x="147185" y="583915"/>
                </a:cubicBezTo>
                <a:cubicBezTo>
                  <a:pt x="148505" y="582472"/>
                  <a:pt x="158013" y="573927"/>
                  <a:pt x="159157" y="575588"/>
                </a:cubicBezTo>
                <a:cubicBezTo>
                  <a:pt x="158446" y="574556"/>
                  <a:pt x="158682" y="573075"/>
                  <a:pt x="159426" y="572143"/>
                </a:cubicBezTo>
                <a:cubicBezTo>
                  <a:pt x="162347" y="568484"/>
                  <a:pt x="169940" y="568293"/>
                  <a:pt x="174837" y="568218"/>
                </a:cubicBezTo>
                <a:cubicBezTo>
                  <a:pt x="159577" y="564790"/>
                  <a:pt x="144887" y="568284"/>
                  <a:pt x="129854" y="574967"/>
                </a:cubicBezTo>
                <a:cubicBezTo>
                  <a:pt x="122052" y="578434"/>
                  <a:pt x="102617" y="583816"/>
                  <a:pt x="102345" y="569158"/>
                </a:cubicBezTo>
                <a:cubicBezTo>
                  <a:pt x="102255" y="564290"/>
                  <a:pt x="106627" y="559141"/>
                  <a:pt x="109841" y="555946"/>
                </a:cubicBezTo>
                <a:cubicBezTo>
                  <a:pt x="108614" y="557168"/>
                  <a:pt x="107228" y="552470"/>
                  <a:pt x="107714" y="550877"/>
                </a:cubicBezTo>
                <a:cubicBezTo>
                  <a:pt x="109198" y="546008"/>
                  <a:pt x="115905" y="543011"/>
                  <a:pt x="121590" y="540612"/>
                </a:cubicBezTo>
                <a:cubicBezTo>
                  <a:pt x="121084" y="540668"/>
                  <a:pt x="120581" y="540724"/>
                  <a:pt x="120065" y="540774"/>
                </a:cubicBezTo>
                <a:cubicBezTo>
                  <a:pt x="112760" y="541472"/>
                  <a:pt x="105822" y="540691"/>
                  <a:pt x="98668" y="538995"/>
                </a:cubicBezTo>
                <a:cubicBezTo>
                  <a:pt x="95789" y="538311"/>
                  <a:pt x="81947" y="537284"/>
                  <a:pt x="82960" y="531863"/>
                </a:cubicBezTo>
                <a:cubicBezTo>
                  <a:pt x="83825" y="527235"/>
                  <a:pt x="79279" y="524090"/>
                  <a:pt x="85142" y="520246"/>
                </a:cubicBezTo>
                <a:cubicBezTo>
                  <a:pt x="90932" y="516448"/>
                  <a:pt x="98703" y="513735"/>
                  <a:pt x="105945" y="514080"/>
                </a:cubicBezTo>
                <a:cubicBezTo>
                  <a:pt x="101906" y="509319"/>
                  <a:pt x="102883" y="503626"/>
                  <a:pt x="112758" y="502786"/>
                </a:cubicBezTo>
                <a:cubicBezTo>
                  <a:pt x="121252" y="502063"/>
                  <a:pt x="130944" y="502512"/>
                  <a:pt x="138424" y="507269"/>
                </a:cubicBezTo>
                <a:cubicBezTo>
                  <a:pt x="142901" y="510115"/>
                  <a:pt x="145613" y="513551"/>
                  <a:pt x="148175" y="517408"/>
                </a:cubicBezTo>
                <a:cubicBezTo>
                  <a:pt x="147506" y="508955"/>
                  <a:pt x="150479" y="501658"/>
                  <a:pt x="161588" y="505438"/>
                </a:cubicBezTo>
                <a:cubicBezTo>
                  <a:pt x="177369" y="510811"/>
                  <a:pt x="187702" y="523405"/>
                  <a:pt x="192554" y="538802"/>
                </a:cubicBezTo>
                <a:cubicBezTo>
                  <a:pt x="192375" y="533910"/>
                  <a:pt x="192969" y="528994"/>
                  <a:pt x="194842" y="524568"/>
                </a:cubicBezTo>
                <a:cubicBezTo>
                  <a:pt x="196577" y="520471"/>
                  <a:pt x="199466" y="513109"/>
                  <a:pt x="203656" y="510989"/>
                </a:cubicBezTo>
                <a:cubicBezTo>
                  <a:pt x="206214" y="509696"/>
                  <a:pt x="211216" y="514478"/>
                  <a:pt x="212631" y="515852"/>
                </a:cubicBezTo>
                <a:cubicBezTo>
                  <a:pt x="217696" y="520783"/>
                  <a:pt x="221330" y="526866"/>
                  <a:pt x="222706" y="533917"/>
                </a:cubicBezTo>
                <a:cubicBezTo>
                  <a:pt x="223325" y="537098"/>
                  <a:pt x="223575" y="539761"/>
                  <a:pt x="223261" y="542940"/>
                </a:cubicBezTo>
                <a:cubicBezTo>
                  <a:pt x="222883" y="546770"/>
                  <a:pt x="224457" y="546679"/>
                  <a:pt x="226754" y="548453"/>
                </a:cubicBezTo>
                <a:cubicBezTo>
                  <a:pt x="231690" y="552265"/>
                  <a:pt x="231007" y="561548"/>
                  <a:pt x="232038" y="567094"/>
                </a:cubicBezTo>
                <a:cubicBezTo>
                  <a:pt x="233759" y="576351"/>
                  <a:pt x="233898" y="585505"/>
                  <a:pt x="234645" y="594856"/>
                </a:cubicBezTo>
                <a:cubicBezTo>
                  <a:pt x="235423" y="604558"/>
                  <a:pt x="238363" y="613065"/>
                  <a:pt x="242418" y="621425"/>
                </a:cubicBezTo>
                <a:cubicBezTo>
                  <a:pt x="241723" y="598451"/>
                  <a:pt x="241338" y="575469"/>
                  <a:pt x="241315" y="552494"/>
                </a:cubicBezTo>
                <a:cubicBezTo>
                  <a:pt x="241306" y="542233"/>
                  <a:pt x="241402" y="531980"/>
                  <a:pt x="241556" y="521735"/>
                </a:cubicBezTo>
                <a:cubicBezTo>
                  <a:pt x="238575" y="517443"/>
                  <a:pt x="235946" y="512916"/>
                  <a:pt x="233322" y="508373"/>
                </a:cubicBezTo>
                <a:cubicBezTo>
                  <a:pt x="231007" y="505688"/>
                  <a:pt x="228841" y="502941"/>
                  <a:pt x="227008" y="501331"/>
                </a:cubicBezTo>
                <a:cubicBezTo>
                  <a:pt x="216382" y="492029"/>
                  <a:pt x="202849" y="486979"/>
                  <a:pt x="189264" y="484456"/>
                </a:cubicBezTo>
                <a:cubicBezTo>
                  <a:pt x="184386" y="483549"/>
                  <a:pt x="169722" y="482301"/>
                  <a:pt x="170722" y="474213"/>
                </a:cubicBezTo>
                <a:cubicBezTo>
                  <a:pt x="171602" y="467083"/>
                  <a:pt x="177484" y="463168"/>
                  <a:pt x="183452" y="460041"/>
                </a:cubicBezTo>
                <a:cubicBezTo>
                  <a:pt x="177079" y="459821"/>
                  <a:pt x="167886" y="461753"/>
                  <a:pt x="170086" y="455103"/>
                </a:cubicBezTo>
                <a:cubicBezTo>
                  <a:pt x="159048" y="457256"/>
                  <a:pt x="147216" y="456651"/>
                  <a:pt x="137007" y="451634"/>
                </a:cubicBezTo>
                <a:cubicBezTo>
                  <a:pt x="136356" y="451314"/>
                  <a:pt x="136097" y="450481"/>
                  <a:pt x="136259" y="449818"/>
                </a:cubicBezTo>
                <a:cubicBezTo>
                  <a:pt x="137639" y="444209"/>
                  <a:pt x="138859" y="440739"/>
                  <a:pt x="143302" y="436971"/>
                </a:cubicBezTo>
                <a:cubicBezTo>
                  <a:pt x="146472" y="434285"/>
                  <a:pt x="150707" y="433717"/>
                  <a:pt x="154693" y="432698"/>
                </a:cubicBezTo>
                <a:cubicBezTo>
                  <a:pt x="148485" y="430600"/>
                  <a:pt x="142162" y="428995"/>
                  <a:pt x="135713" y="427707"/>
                </a:cubicBezTo>
                <a:cubicBezTo>
                  <a:pt x="130730" y="426712"/>
                  <a:pt x="123832" y="426570"/>
                  <a:pt x="119468" y="423584"/>
                </a:cubicBezTo>
                <a:cubicBezTo>
                  <a:pt x="115250" y="420699"/>
                  <a:pt x="111821" y="415631"/>
                  <a:pt x="114487" y="411393"/>
                </a:cubicBezTo>
                <a:cubicBezTo>
                  <a:pt x="106316" y="408247"/>
                  <a:pt x="101508" y="405612"/>
                  <a:pt x="95874" y="397186"/>
                </a:cubicBezTo>
                <a:cubicBezTo>
                  <a:pt x="95274" y="396290"/>
                  <a:pt x="95536" y="395333"/>
                  <a:pt x="96285" y="394656"/>
                </a:cubicBezTo>
                <a:cubicBezTo>
                  <a:pt x="109037" y="383123"/>
                  <a:pt x="122617" y="384564"/>
                  <a:pt x="137336" y="389370"/>
                </a:cubicBezTo>
                <a:cubicBezTo>
                  <a:pt x="138281" y="385842"/>
                  <a:pt x="141479" y="385574"/>
                  <a:pt x="145397" y="386760"/>
                </a:cubicBezTo>
                <a:cubicBezTo>
                  <a:pt x="150749" y="388376"/>
                  <a:pt x="154835" y="392272"/>
                  <a:pt x="158225" y="396624"/>
                </a:cubicBezTo>
                <a:cubicBezTo>
                  <a:pt x="159050" y="387831"/>
                  <a:pt x="167694" y="378559"/>
                  <a:pt x="176606" y="383218"/>
                </a:cubicBezTo>
                <a:cubicBezTo>
                  <a:pt x="194165" y="392392"/>
                  <a:pt x="192437" y="412787"/>
                  <a:pt x="199167" y="428912"/>
                </a:cubicBezTo>
                <a:cubicBezTo>
                  <a:pt x="199045" y="421221"/>
                  <a:pt x="200497" y="413174"/>
                  <a:pt x="207764" y="409302"/>
                </a:cubicBezTo>
                <a:lnTo>
                  <a:pt x="218376" y="412249"/>
                </a:lnTo>
                <a:lnTo>
                  <a:pt x="209215" y="412645"/>
                </a:lnTo>
                <a:cubicBezTo>
                  <a:pt x="206097" y="414634"/>
                  <a:pt x="203765" y="418128"/>
                  <a:pt x="203003" y="422148"/>
                </a:cubicBezTo>
                <a:cubicBezTo>
                  <a:pt x="202047" y="427196"/>
                  <a:pt x="202700" y="431880"/>
                  <a:pt x="203227" y="436921"/>
                </a:cubicBezTo>
                <a:cubicBezTo>
                  <a:pt x="203421" y="438789"/>
                  <a:pt x="200843" y="439158"/>
                  <a:pt x="199957" y="437812"/>
                </a:cubicBezTo>
                <a:cubicBezTo>
                  <a:pt x="192284" y="426118"/>
                  <a:pt x="193035" y="412187"/>
                  <a:pt x="187403" y="399776"/>
                </a:cubicBezTo>
                <a:cubicBezTo>
                  <a:pt x="184817" y="394080"/>
                  <a:pt x="179182" y="385557"/>
                  <a:pt x="171906" y="385281"/>
                </a:cubicBezTo>
                <a:cubicBezTo>
                  <a:pt x="164322" y="384992"/>
                  <a:pt x="158399" y="398155"/>
                  <a:pt x="163665" y="403527"/>
                </a:cubicBezTo>
                <a:cubicBezTo>
                  <a:pt x="165198" y="405089"/>
                  <a:pt x="162561" y="407185"/>
                  <a:pt x="161049" y="405641"/>
                </a:cubicBezTo>
                <a:cubicBezTo>
                  <a:pt x="159673" y="404240"/>
                  <a:pt x="158873" y="402533"/>
                  <a:pt x="158462" y="400709"/>
                </a:cubicBezTo>
                <a:cubicBezTo>
                  <a:pt x="154124" y="396455"/>
                  <a:pt x="140398" y="383783"/>
                  <a:pt x="140107" y="391579"/>
                </a:cubicBezTo>
                <a:cubicBezTo>
                  <a:pt x="140070" y="392627"/>
                  <a:pt x="138901" y="393117"/>
                  <a:pt x="138023" y="392825"/>
                </a:cubicBezTo>
                <a:cubicBezTo>
                  <a:pt x="129145" y="389880"/>
                  <a:pt x="120600" y="386543"/>
                  <a:pt x="111326" y="390092"/>
                </a:cubicBezTo>
                <a:cubicBezTo>
                  <a:pt x="101920" y="393693"/>
                  <a:pt x="97423" y="394757"/>
                  <a:pt x="103959" y="401744"/>
                </a:cubicBezTo>
                <a:cubicBezTo>
                  <a:pt x="108059" y="406130"/>
                  <a:pt x="112706" y="407077"/>
                  <a:pt x="117964" y="409058"/>
                </a:cubicBezTo>
                <a:cubicBezTo>
                  <a:pt x="119117" y="409491"/>
                  <a:pt x="119569" y="411145"/>
                  <a:pt x="118536" y="411969"/>
                </a:cubicBezTo>
                <a:cubicBezTo>
                  <a:pt x="110413" y="418450"/>
                  <a:pt x="128254" y="422906"/>
                  <a:pt x="130830" y="423377"/>
                </a:cubicBezTo>
                <a:cubicBezTo>
                  <a:pt x="134663" y="424077"/>
                  <a:pt x="138495" y="424831"/>
                  <a:pt x="142283" y="425739"/>
                </a:cubicBezTo>
                <a:cubicBezTo>
                  <a:pt x="148315" y="427185"/>
                  <a:pt x="154197" y="428909"/>
                  <a:pt x="159979" y="431165"/>
                </a:cubicBezTo>
                <a:cubicBezTo>
                  <a:pt x="161543" y="431774"/>
                  <a:pt x="161531" y="433629"/>
                  <a:pt x="160033" y="434283"/>
                </a:cubicBezTo>
                <a:cubicBezTo>
                  <a:pt x="157136" y="435544"/>
                  <a:pt x="154197" y="435947"/>
                  <a:pt x="151177" y="436801"/>
                </a:cubicBezTo>
                <a:cubicBezTo>
                  <a:pt x="148180" y="437649"/>
                  <a:pt x="138015" y="444839"/>
                  <a:pt x="140106" y="448821"/>
                </a:cubicBezTo>
                <a:cubicBezTo>
                  <a:pt x="140158" y="448793"/>
                  <a:pt x="140177" y="448744"/>
                  <a:pt x="140234" y="448723"/>
                </a:cubicBezTo>
                <a:cubicBezTo>
                  <a:pt x="150559" y="445133"/>
                  <a:pt x="159103" y="440737"/>
                  <a:pt x="170526" y="441688"/>
                </a:cubicBezTo>
                <a:cubicBezTo>
                  <a:pt x="175192" y="442076"/>
                  <a:pt x="179143" y="443158"/>
                  <a:pt x="182780" y="444741"/>
                </a:cubicBezTo>
                <a:cubicBezTo>
                  <a:pt x="182123" y="444110"/>
                  <a:pt x="181478" y="443461"/>
                  <a:pt x="180816" y="442840"/>
                </a:cubicBezTo>
                <a:cubicBezTo>
                  <a:pt x="173106" y="435605"/>
                  <a:pt x="165239" y="428742"/>
                  <a:pt x="157025" y="422450"/>
                </a:cubicBezTo>
                <a:cubicBezTo>
                  <a:pt x="155941" y="422348"/>
                  <a:pt x="154785" y="421806"/>
                  <a:pt x="153800" y="421590"/>
                </a:cubicBezTo>
                <a:cubicBezTo>
                  <a:pt x="151601" y="421116"/>
                  <a:pt x="149405" y="420843"/>
                  <a:pt x="147158" y="420772"/>
                </a:cubicBezTo>
                <a:cubicBezTo>
                  <a:pt x="144851" y="420705"/>
                  <a:pt x="142473" y="420776"/>
                  <a:pt x="140245" y="421426"/>
                </a:cubicBezTo>
                <a:cubicBezTo>
                  <a:pt x="138469" y="421945"/>
                  <a:pt x="137455" y="422715"/>
                  <a:pt x="135770" y="421950"/>
                </a:cubicBezTo>
                <a:cubicBezTo>
                  <a:pt x="135494" y="421825"/>
                  <a:pt x="135313" y="421449"/>
                  <a:pt x="135397" y="421157"/>
                </a:cubicBezTo>
                <a:cubicBezTo>
                  <a:pt x="136190" y="418400"/>
                  <a:pt x="140257" y="417774"/>
                  <a:pt x="143664" y="417740"/>
                </a:cubicBezTo>
                <a:cubicBezTo>
                  <a:pt x="136577" y="416403"/>
                  <a:pt x="129242" y="416446"/>
                  <a:pt x="121500" y="417572"/>
                </a:cubicBezTo>
                <a:cubicBezTo>
                  <a:pt x="120095" y="417778"/>
                  <a:pt x="119834" y="415764"/>
                  <a:pt x="121005" y="415263"/>
                </a:cubicBezTo>
                <a:cubicBezTo>
                  <a:pt x="128095" y="412223"/>
                  <a:pt x="138235" y="413142"/>
                  <a:pt x="145754" y="414392"/>
                </a:cubicBezTo>
                <a:cubicBezTo>
                  <a:pt x="136753" y="408453"/>
                  <a:pt x="127238" y="403291"/>
                  <a:pt x="116846" y="399361"/>
                </a:cubicBezTo>
                <a:cubicBezTo>
                  <a:pt x="115111" y="398705"/>
                  <a:pt x="115917" y="396276"/>
                  <a:pt x="117682" y="396655"/>
                </a:cubicBezTo>
                <a:cubicBezTo>
                  <a:pt x="140893" y="401640"/>
                  <a:pt x="161662" y="418454"/>
                  <a:pt x="180363" y="434550"/>
                </a:cubicBezTo>
                <a:cubicBezTo>
                  <a:pt x="178170" y="431075"/>
                  <a:pt x="176613" y="427320"/>
                  <a:pt x="174564" y="423630"/>
                </a:cubicBezTo>
                <a:cubicBezTo>
                  <a:pt x="172351" y="419649"/>
                  <a:pt x="169257" y="415987"/>
                  <a:pt x="167824" y="411666"/>
                </a:cubicBezTo>
                <a:cubicBezTo>
                  <a:pt x="167553" y="410848"/>
                  <a:pt x="168473" y="409985"/>
                  <a:pt x="169220" y="410591"/>
                </a:cubicBezTo>
                <a:cubicBezTo>
                  <a:pt x="172819" y="413520"/>
                  <a:pt x="175013" y="417503"/>
                  <a:pt x="176885" y="421720"/>
                </a:cubicBezTo>
                <a:cubicBezTo>
                  <a:pt x="175339" y="414159"/>
                  <a:pt x="174628" y="406383"/>
                  <a:pt x="172925" y="398861"/>
                </a:cubicBezTo>
                <a:cubicBezTo>
                  <a:pt x="172681" y="397777"/>
                  <a:pt x="174187" y="397137"/>
                  <a:pt x="174739" y="398141"/>
                </a:cubicBezTo>
                <a:cubicBezTo>
                  <a:pt x="180375" y="408402"/>
                  <a:pt x="178627" y="420854"/>
                  <a:pt x="183481" y="431463"/>
                </a:cubicBezTo>
                <a:cubicBezTo>
                  <a:pt x="183852" y="432274"/>
                  <a:pt x="184282" y="433036"/>
                  <a:pt x="184701" y="433809"/>
                </a:cubicBezTo>
                <a:cubicBezTo>
                  <a:pt x="182320" y="426359"/>
                  <a:pt x="181699" y="418405"/>
                  <a:pt x="183742" y="410632"/>
                </a:cubicBezTo>
                <a:cubicBezTo>
                  <a:pt x="183918" y="409959"/>
                  <a:pt x="184860" y="410049"/>
                  <a:pt x="185037" y="410670"/>
                </a:cubicBezTo>
                <a:cubicBezTo>
                  <a:pt x="186802" y="416825"/>
                  <a:pt x="185466" y="423381"/>
                  <a:pt x="186600" y="429691"/>
                </a:cubicBezTo>
                <a:cubicBezTo>
                  <a:pt x="187652" y="435547"/>
                  <a:pt x="189998" y="440439"/>
                  <a:pt x="192741" y="445208"/>
                </a:cubicBezTo>
                <a:cubicBezTo>
                  <a:pt x="193332" y="445713"/>
                  <a:pt x="193923" y="446219"/>
                  <a:pt x="194509" y="446713"/>
                </a:cubicBezTo>
                <a:cubicBezTo>
                  <a:pt x="202601" y="453535"/>
                  <a:pt x="211530" y="461611"/>
                  <a:pt x="219944" y="470508"/>
                </a:cubicBezTo>
                <a:cubicBezTo>
                  <a:pt x="218348" y="466627"/>
                  <a:pt x="217028" y="462593"/>
                  <a:pt x="216048" y="458520"/>
                </a:cubicBezTo>
                <a:cubicBezTo>
                  <a:pt x="214479" y="456535"/>
                  <a:pt x="213354" y="454184"/>
                  <a:pt x="211868" y="452120"/>
                </a:cubicBezTo>
                <a:cubicBezTo>
                  <a:pt x="210346" y="450008"/>
                  <a:pt x="208418" y="448281"/>
                  <a:pt x="207184" y="445982"/>
                </a:cubicBezTo>
                <a:cubicBezTo>
                  <a:pt x="206958" y="445559"/>
                  <a:pt x="207271" y="445023"/>
                  <a:pt x="207776" y="445137"/>
                </a:cubicBezTo>
                <a:cubicBezTo>
                  <a:pt x="210463" y="445742"/>
                  <a:pt x="212819" y="448067"/>
                  <a:pt x="214666" y="450878"/>
                </a:cubicBezTo>
                <a:cubicBezTo>
                  <a:pt x="213942" y="444065"/>
                  <a:pt x="214573" y="437328"/>
                  <a:pt x="217329" y="431173"/>
                </a:cubicBezTo>
                <a:cubicBezTo>
                  <a:pt x="217567" y="430640"/>
                  <a:pt x="218497" y="430522"/>
                  <a:pt x="218596" y="431243"/>
                </a:cubicBezTo>
                <a:cubicBezTo>
                  <a:pt x="219899" y="440647"/>
                  <a:pt x="216812" y="449937"/>
                  <a:pt x="219221" y="459495"/>
                </a:cubicBezTo>
                <a:lnTo>
                  <a:pt x="219219" y="459491"/>
                </a:lnTo>
                <a:cubicBezTo>
                  <a:pt x="219334" y="459944"/>
                  <a:pt x="219486" y="460384"/>
                  <a:pt x="219608" y="460833"/>
                </a:cubicBezTo>
                <a:cubicBezTo>
                  <a:pt x="219584" y="459934"/>
                  <a:pt x="219536" y="459033"/>
                  <a:pt x="219642" y="458142"/>
                </a:cubicBezTo>
                <a:cubicBezTo>
                  <a:pt x="220041" y="454718"/>
                  <a:pt x="221060" y="451297"/>
                  <a:pt x="221189" y="447858"/>
                </a:cubicBezTo>
                <a:cubicBezTo>
                  <a:pt x="221252" y="446179"/>
                  <a:pt x="221115" y="445160"/>
                  <a:pt x="221810" y="443663"/>
                </a:cubicBezTo>
                <a:cubicBezTo>
                  <a:pt x="222021" y="443212"/>
                  <a:pt x="222801" y="443101"/>
                  <a:pt x="223114" y="443509"/>
                </a:cubicBezTo>
                <a:cubicBezTo>
                  <a:pt x="225761" y="446957"/>
                  <a:pt x="223035" y="453372"/>
                  <a:pt x="222527" y="457184"/>
                </a:cubicBezTo>
                <a:cubicBezTo>
                  <a:pt x="221908" y="461841"/>
                  <a:pt x="223580" y="466589"/>
                  <a:pt x="223203" y="471163"/>
                </a:cubicBezTo>
                <a:cubicBezTo>
                  <a:pt x="223914" y="472927"/>
                  <a:pt x="224641" y="474687"/>
                  <a:pt x="225374" y="476444"/>
                </a:cubicBezTo>
                <a:cubicBezTo>
                  <a:pt x="226953" y="478245"/>
                  <a:pt x="228510" y="480067"/>
                  <a:pt x="230015" y="481922"/>
                </a:cubicBezTo>
                <a:cubicBezTo>
                  <a:pt x="227936" y="471148"/>
                  <a:pt x="228588" y="459373"/>
                  <a:pt x="228934" y="448924"/>
                </a:cubicBezTo>
                <a:cubicBezTo>
                  <a:pt x="229109" y="443654"/>
                  <a:pt x="229869" y="435983"/>
                  <a:pt x="229105" y="428871"/>
                </a:cubicBezTo>
                <a:lnTo>
                  <a:pt x="220495" y="412838"/>
                </a:lnTo>
                <a:lnTo>
                  <a:pt x="227452" y="414770"/>
                </a:lnTo>
                <a:cubicBezTo>
                  <a:pt x="234525" y="426636"/>
                  <a:pt x="232492" y="440494"/>
                  <a:pt x="232060" y="453656"/>
                </a:cubicBezTo>
                <a:cubicBezTo>
                  <a:pt x="231686" y="464966"/>
                  <a:pt x="231342" y="477384"/>
                  <a:pt x="234896" y="488261"/>
                </a:cubicBezTo>
                <a:cubicBezTo>
                  <a:pt x="237447" y="491746"/>
                  <a:pt x="239886" y="495278"/>
                  <a:pt x="242016" y="498898"/>
                </a:cubicBezTo>
                <a:cubicBezTo>
                  <a:pt x="240256" y="495904"/>
                  <a:pt x="242413" y="485700"/>
                  <a:pt x="242543" y="482115"/>
                </a:cubicBezTo>
                <a:cubicBezTo>
                  <a:pt x="242772" y="475777"/>
                  <a:pt x="243033" y="469441"/>
                  <a:pt x="243318" y="463107"/>
                </a:cubicBezTo>
                <a:cubicBezTo>
                  <a:pt x="243693" y="454771"/>
                  <a:pt x="243828" y="446424"/>
                  <a:pt x="243839" y="438077"/>
                </a:cubicBezTo>
                <a:cubicBezTo>
                  <a:pt x="243853" y="430038"/>
                  <a:pt x="245983" y="424528"/>
                  <a:pt x="242876" y="416837"/>
                </a:cubicBezTo>
                <a:cubicBezTo>
                  <a:pt x="239544" y="408588"/>
                  <a:pt x="236375" y="400272"/>
                  <a:pt x="233104" y="392000"/>
                </a:cubicBezTo>
                <a:cubicBezTo>
                  <a:pt x="231928" y="390218"/>
                  <a:pt x="230733" y="388447"/>
                  <a:pt x="229405" y="386780"/>
                </a:cubicBezTo>
                <a:cubicBezTo>
                  <a:pt x="223209" y="379002"/>
                  <a:pt x="216005" y="372737"/>
                  <a:pt x="208226" y="366563"/>
                </a:cubicBezTo>
                <a:cubicBezTo>
                  <a:pt x="196774" y="357476"/>
                  <a:pt x="187272" y="349185"/>
                  <a:pt x="178880" y="337079"/>
                </a:cubicBezTo>
                <a:cubicBezTo>
                  <a:pt x="178313" y="336261"/>
                  <a:pt x="178439" y="335135"/>
                  <a:pt x="179399" y="334679"/>
                </a:cubicBezTo>
                <a:cubicBezTo>
                  <a:pt x="182052" y="333421"/>
                  <a:pt x="184755" y="333008"/>
                  <a:pt x="187493" y="332471"/>
                </a:cubicBezTo>
                <a:cubicBezTo>
                  <a:pt x="181224" y="330203"/>
                  <a:pt x="174289" y="329072"/>
                  <a:pt x="168847" y="325292"/>
                </a:cubicBezTo>
                <a:cubicBezTo>
                  <a:pt x="165035" y="322647"/>
                  <a:pt x="161297" y="319870"/>
                  <a:pt x="157949" y="316645"/>
                </a:cubicBezTo>
                <a:cubicBezTo>
                  <a:pt x="153988" y="312830"/>
                  <a:pt x="153250" y="308814"/>
                  <a:pt x="157039" y="306230"/>
                </a:cubicBezTo>
                <a:cubicBezTo>
                  <a:pt x="153441" y="303948"/>
                  <a:pt x="150844" y="301164"/>
                  <a:pt x="149346" y="296820"/>
                </a:cubicBezTo>
                <a:cubicBezTo>
                  <a:pt x="149080" y="296044"/>
                  <a:pt x="149721" y="295315"/>
                  <a:pt x="150403" y="295102"/>
                </a:cubicBezTo>
                <a:cubicBezTo>
                  <a:pt x="155716" y="293452"/>
                  <a:pt x="160364" y="292604"/>
                  <a:pt x="164893" y="293544"/>
                </a:cubicBezTo>
                <a:cubicBezTo>
                  <a:pt x="159640" y="287924"/>
                  <a:pt x="155007" y="280974"/>
                  <a:pt x="152145" y="274671"/>
                </a:cubicBezTo>
                <a:cubicBezTo>
                  <a:pt x="150925" y="271984"/>
                  <a:pt x="148935" y="267662"/>
                  <a:pt x="150477" y="264677"/>
                </a:cubicBezTo>
                <a:cubicBezTo>
                  <a:pt x="151035" y="263601"/>
                  <a:pt x="151733" y="262632"/>
                  <a:pt x="152888" y="262134"/>
                </a:cubicBezTo>
                <a:cubicBezTo>
                  <a:pt x="154369" y="261493"/>
                  <a:pt x="152184" y="260699"/>
                  <a:pt x="152198" y="258858"/>
                </a:cubicBezTo>
                <a:cubicBezTo>
                  <a:pt x="152289" y="248705"/>
                  <a:pt x="174214" y="256881"/>
                  <a:pt x="178400" y="259099"/>
                </a:cubicBezTo>
                <a:cubicBezTo>
                  <a:pt x="186882" y="263590"/>
                  <a:pt x="194176" y="268756"/>
                  <a:pt x="198325" y="277634"/>
                </a:cubicBezTo>
                <a:cubicBezTo>
                  <a:pt x="201856" y="285182"/>
                  <a:pt x="197821" y="294460"/>
                  <a:pt x="201317" y="301809"/>
                </a:cubicBezTo>
                <a:cubicBezTo>
                  <a:pt x="202947" y="296192"/>
                  <a:pt x="205675" y="289409"/>
                  <a:pt x="210348" y="294112"/>
                </a:cubicBezTo>
                <a:cubicBezTo>
                  <a:pt x="211323" y="291286"/>
                  <a:pt x="212794" y="289423"/>
                  <a:pt x="216205" y="288472"/>
                </a:cubicBezTo>
                <a:cubicBezTo>
                  <a:pt x="216893" y="288282"/>
                  <a:pt x="217686" y="288552"/>
                  <a:pt x="217925" y="289289"/>
                </a:cubicBezTo>
                <a:cubicBezTo>
                  <a:pt x="220410" y="296875"/>
                  <a:pt x="227892" y="301490"/>
                  <a:pt x="227265" y="310122"/>
                </a:cubicBezTo>
                <a:cubicBezTo>
                  <a:pt x="226852" y="315843"/>
                  <a:pt x="225200" y="321497"/>
                  <a:pt x="225480" y="327204"/>
                </a:cubicBezTo>
                <a:cubicBezTo>
                  <a:pt x="228390" y="323103"/>
                  <a:pt x="231665" y="320023"/>
                  <a:pt x="236246" y="317099"/>
                </a:cubicBezTo>
                <a:cubicBezTo>
                  <a:pt x="236773" y="316761"/>
                  <a:pt x="237542" y="317011"/>
                  <a:pt x="237927" y="317447"/>
                </a:cubicBezTo>
                <a:cubicBezTo>
                  <a:pt x="247286" y="328022"/>
                  <a:pt x="238904" y="342630"/>
                  <a:pt x="238480" y="355096"/>
                </a:cubicBezTo>
                <a:cubicBezTo>
                  <a:pt x="238030" y="368291"/>
                  <a:pt x="240541" y="380321"/>
                  <a:pt x="245716" y="391696"/>
                </a:cubicBezTo>
                <a:cubicBezTo>
                  <a:pt x="246210" y="392626"/>
                  <a:pt x="246721" y="393544"/>
                  <a:pt x="247198" y="394485"/>
                </a:cubicBezTo>
                <a:cubicBezTo>
                  <a:pt x="248556" y="374829"/>
                  <a:pt x="250040" y="355175"/>
                  <a:pt x="251751" y="335513"/>
                </a:cubicBezTo>
                <a:cubicBezTo>
                  <a:pt x="252396" y="328120"/>
                  <a:pt x="253178" y="320738"/>
                  <a:pt x="253875" y="313352"/>
                </a:cubicBezTo>
                <a:cubicBezTo>
                  <a:pt x="249732" y="298590"/>
                  <a:pt x="241843" y="283485"/>
                  <a:pt x="234700" y="270905"/>
                </a:cubicBezTo>
                <a:cubicBezTo>
                  <a:pt x="230163" y="262909"/>
                  <a:pt x="225031" y="252219"/>
                  <a:pt x="217074" y="247131"/>
                </a:cubicBezTo>
                <a:cubicBezTo>
                  <a:pt x="210215" y="242746"/>
                  <a:pt x="203110" y="238167"/>
                  <a:pt x="198567" y="231155"/>
                </a:cubicBezTo>
                <a:lnTo>
                  <a:pt x="195909" y="214781"/>
                </a:lnTo>
                <a:lnTo>
                  <a:pt x="204389" y="233534"/>
                </a:lnTo>
                <a:cubicBezTo>
                  <a:pt x="208862" y="238194"/>
                  <a:pt x="213909" y="241023"/>
                  <a:pt x="218974" y="244797"/>
                </a:cubicBezTo>
                <a:cubicBezTo>
                  <a:pt x="223856" y="248439"/>
                  <a:pt x="227302" y="253121"/>
                  <a:pt x="230547" y="258255"/>
                </a:cubicBezTo>
                <a:cubicBezTo>
                  <a:pt x="238099" y="270200"/>
                  <a:pt x="244147" y="282724"/>
                  <a:pt x="249578" y="295746"/>
                </a:cubicBezTo>
                <a:lnTo>
                  <a:pt x="251305" y="299850"/>
                </a:lnTo>
                <a:lnTo>
                  <a:pt x="251339" y="299937"/>
                </a:lnTo>
                <a:lnTo>
                  <a:pt x="251342" y="299938"/>
                </a:lnTo>
                <a:lnTo>
                  <a:pt x="251305" y="299850"/>
                </a:lnTo>
                <a:lnTo>
                  <a:pt x="242960" y="278390"/>
                </a:lnTo>
                <a:cubicBezTo>
                  <a:pt x="239444" y="270275"/>
                  <a:pt x="235245" y="261945"/>
                  <a:pt x="234026" y="253113"/>
                </a:cubicBezTo>
                <a:cubicBezTo>
                  <a:pt x="234001" y="252933"/>
                  <a:pt x="234255" y="252867"/>
                  <a:pt x="234325" y="253032"/>
                </a:cubicBezTo>
                <a:cubicBezTo>
                  <a:pt x="239079" y="263949"/>
                  <a:pt x="244250" y="274658"/>
                  <a:pt x="249204" y="285492"/>
                </a:cubicBezTo>
                <a:cubicBezTo>
                  <a:pt x="250083" y="287415"/>
                  <a:pt x="251025" y="289382"/>
                  <a:pt x="251959" y="291377"/>
                </a:cubicBezTo>
                <a:cubicBezTo>
                  <a:pt x="250251" y="286633"/>
                  <a:pt x="248977" y="281817"/>
                  <a:pt x="249526" y="276614"/>
                </a:cubicBezTo>
                <a:cubicBezTo>
                  <a:pt x="249919" y="272877"/>
                  <a:pt x="253159" y="251332"/>
                  <a:pt x="245761" y="254521"/>
                </a:cubicBezTo>
                <a:cubicBezTo>
                  <a:pt x="245006" y="254846"/>
                  <a:pt x="244159" y="254261"/>
                  <a:pt x="243905" y="253562"/>
                </a:cubicBezTo>
                <a:cubicBezTo>
                  <a:pt x="239904" y="242520"/>
                  <a:pt x="240414" y="220606"/>
                  <a:pt x="223109" y="230488"/>
                </a:cubicBezTo>
                <a:cubicBezTo>
                  <a:pt x="222212" y="231000"/>
                  <a:pt x="221310" y="230643"/>
                  <a:pt x="220872" y="229736"/>
                </a:cubicBezTo>
                <a:cubicBezTo>
                  <a:pt x="218027" y="223834"/>
                  <a:pt x="217012" y="216926"/>
                  <a:pt x="213932" y="211218"/>
                </a:cubicBezTo>
                <a:cubicBezTo>
                  <a:pt x="213118" y="209716"/>
                  <a:pt x="206776" y="199041"/>
                  <a:pt x="203980" y="203026"/>
                </a:cubicBezTo>
                <a:cubicBezTo>
                  <a:pt x="203410" y="203839"/>
                  <a:pt x="202313" y="203925"/>
                  <a:pt x="201724" y="203051"/>
                </a:cubicBezTo>
                <a:cubicBezTo>
                  <a:pt x="199578" y="199864"/>
                  <a:pt x="198113" y="202378"/>
                  <a:pt x="197185" y="205886"/>
                </a:cubicBezTo>
                <a:lnTo>
                  <a:pt x="195878" y="214593"/>
                </a:lnTo>
                <a:lnTo>
                  <a:pt x="194223" y="204392"/>
                </a:lnTo>
                <a:cubicBezTo>
                  <a:pt x="195819" y="198526"/>
                  <a:pt x="199146" y="196009"/>
                  <a:pt x="202896" y="200383"/>
                </a:cubicBezTo>
                <a:cubicBezTo>
                  <a:pt x="210793" y="193033"/>
                  <a:pt x="220257" y="219556"/>
                  <a:pt x="222992" y="226995"/>
                </a:cubicBezTo>
                <a:cubicBezTo>
                  <a:pt x="225730" y="225016"/>
                  <a:pt x="228601" y="222352"/>
                  <a:pt x="232178" y="223677"/>
                </a:cubicBezTo>
                <a:cubicBezTo>
                  <a:pt x="236716" y="225361"/>
                  <a:pt x="240533" y="229704"/>
                  <a:pt x="242183" y="234291"/>
                </a:cubicBezTo>
                <a:cubicBezTo>
                  <a:pt x="243496" y="237948"/>
                  <a:pt x="244060" y="241446"/>
                  <a:pt x="244740" y="245252"/>
                </a:cubicBezTo>
                <a:cubicBezTo>
                  <a:pt x="245549" y="249767"/>
                  <a:pt x="244651" y="250738"/>
                  <a:pt x="247536" y="250896"/>
                </a:cubicBezTo>
                <a:cubicBezTo>
                  <a:pt x="249236" y="250990"/>
                  <a:pt x="250994" y="251541"/>
                  <a:pt x="251814" y="253238"/>
                </a:cubicBezTo>
                <a:cubicBezTo>
                  <a:pt x="255179" y="260203"/>
                  <a:pt x="253189" y="269238"/>
                  <a:pt x="252444" y="276576"/>
                </a:cubicBezTo>
                <a:cubicBezTo>
                  <a:pt x="251843" y="282510"/>
                  <a:pt x="253700" y="287935"/>
                  <a:pt x="255794" y="293335"/>
                </a:cubicBezTo>
                <a:cubicBezTo>
                  <a:pt x="258041" y="271040"/>
                  <a:pt x="260442" y="248764"/>
                  <a:pt x="263168" y="226527"/>
                </a:cubicBezTo>
                <a:cubicBezTo>
                  <a:pt x="263646" y="222628"/>
                  <a:pt x="264186" y="218745"/>
                  <a:pt x="264724" y="214864"/>
                </a:cubicBezTo>
                <a:cubicBezTo>
                  <a:pt x="261768" y="200456"/>
                  <a:pt x="250398" y="188331"/>
                  <a:pt x="240590" y="177852"/>
                </a:cubicBezTo>
                <a:cubicBezTo>
                  <a:pt x="227448" y="163811"/>
                  <a:pt x="213465" y="150348"/>
                  <a:pt x="204988" y="132795"/>
                </a:cubicBezTo>
                <a:cubicBezTo>
                  <a:pt x="204626" y="132047"/>
                  <a:pt x="204684" y="131004"/>
                  <a:pt x="205515" y="130576"/>
                </a:cubicBezTo>
                <a:cubicBezTo>
                  <a:pt x="210222" y="128147"/>
                  <a:pt x="216610" y="125816"/>
                  <a:pt x="221957" y="127665"/>
                </a:cubicBezTo>
                <a:cubicBezTo>
                  <a:pt x="229682" y="130334"/>
                  <a:pt x="232596" y="138339"/>
                  <a:pt x="237059" y="144605"/>
                </a:cubicBezTo>
                <a:cubicBezTo>
                  <a:pt x="238950" y="141332"/>
                  <a:pt x="242424" y="140333"/>
                  <a:pt x="246357" y="143510"/>
                </a:cubicBezTo>
                <a:cubicBezTo>
                  <a:pt x="252580" y="148538"/>
                  <a:pt x="255213" y="155708"/>
                  <a:pt x="255999" y="163313"/>
                </a:cubicBezTo>
                <a:cubicBezTo>
                  <a:pt x="258613" y="161715"/>
                  <a:pt x="262034" y="162383"/>
                  <a:pt x="265232" y="165194"/>
                </a:cubicBezTo>
                <a:cubicBezTo>
                  <a:pt x="268147" y="167753"/>
                  <a:pt x="270033" y="170554"/>
                  <a:pt x="271323" y="173537"/>
                </a:cubicBezTo>
                <a:cubicBezTo>
                  <a:pt x="271822" y="170713"/>
                  <a:pt x="272311" y="167890"/>
                  <a:pt x="272819" y="165070"/>
                </a:cubicBezTo>
                <a:cubicBezTo>
                  <a:pt x="266308" y="147638"/>
                  <a:pt x="249878" y="132746"/>
                  <a:pt x="253148" y="112621"/>
                </a:cubicBezTo>
                <a:cubicBezTo>
                  <a:pt x="254249" y="105836"/>
                  <a:pt x="254999" y="100534"/>
                  <a:pt x="262671" y="103353"/>
                </a:cubicBezTo>
                <a:cubicBezTo>
                  <a:pt x="270944" y="106394"/>
                  <a:pt x="276302" y="112992"/>
                  <a:pt x="281093" y="119912"/>
                </a:cubicBezTo>
                <a:cubicBezTo>
                  <a:pt x="281141" y="119647"/>
                  <a:pt x="281191" y="119385"/>
                  <a:pt x="281238" y="119121"/>
                </a:cubicBezTo>
                <a:cubicBezTo>
                  <a:pt x="281901" y="115465"/>
                  <a:pt x="282626" y="111806"/>
                  <a:pt x="283366" y="108146"/>
                </a:cubicBezTo>
                <a:cubicBezTo>
                  <a:pt x="276682" y="95821"/>
                  <a:pt x="269932" y="79007"/>
                  <a:pt x="271732" y="64865"/>
                </a:cubicBezTo>
                <a:cubicBezTo>
                  <a:pt x="272847" y="56104"/>
                  <a:pt x="282006" y="58223"/>
                  <a:pt x="287976" y="61856"/>
                </a:cubicBezTo>
                <a:cubicBezTo>
                  <a:pt x="288821" y="56051"/>
                  <a:pt x="286356" y="47988"/>
                  <a:pt x="285859" y="42344"/>
                </a:cubicBezTo>
                <a:cubicBezTo>
                  <a:pt x="285456" y="37741"/>
                  <a:pt x="284213" y="33342"/>
                  <a:pt x="285524" y="28819"/>
                </a:cubicBezTo>
                <a:cubicBezTo>
                  <a:pt x="286788" y="24453"/>
                  <a:pt x="291260" y="22847"/>
                  <a:pt x="294752" y="24344"/>
                </a:cubicBezTo>
                <a:cubicBezTo>
                  <a:pt x="294723" y="16082"/>
                  <a:pt x="294682" y="5176"/>
                  <a:pt x="301463" y="202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11566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lvl="0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13643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2880" userDrawn="1">
          <p15:clr>
            <a:srgbClr val="FBAE40"/>
          </p15:clr>
        </p15:guide>
      </p15:sldGuideLst>
    </p:ext>
  </p:extLst>
</p:sldLayout>
</file>

<file path=ppt/slideMasters/_rels/slideMaster11.xml.rels>&#65279;<?xml version="1.0" encoding="utf-8"?><Relationships xmlns="http://schemas.openxmlformats.org/package/2006/relationships"><Relationship Type="http://schemas.openxmlformats.org/officeDocument/2006/relationships/theme" Target="/ppt/theme/theme12.xml" Id="rId8" /><Relationship Type="http://schemas.openxmlformats.org/officeDocument/2006/relationships/slideLayout" Target="/ppt/slideLayouts/slideLayout32.xml" Id="rId3" /><Relationship Type="http://schemas.openxmlformats.org/officeDocument/2006/relationships/slideLayout" Target="/ppt/slideLayouts/slideLayout73.xml" Id="rId7" /><Relationship Type="http://schemas.openxmlformats.org/officeDocument/2006/relationships/slideLayout" Target="/ppt/slideLayouts/slideLayout21.xml" Id="rId2" /><Relationship Type="http://schemas.openxmlformats.org/officeDocument/2006/relationships/slideLayout" Target="/ppt/slideLayouts/slideLayout14.xml" Id="rId1" /><Relationship Type="http://schemas.openxmlformats.org/officeDocument/2006/relationships/slideLayout" Target="/ppt/slideLayouts/slideLayout65.xml" Id="rId6" /><Relationship Type="http://schemas.openxmlformats.org/officeDocument/2006/relationships/slideLayout" Target="/ppt/slideLayouts/slideLayout56.xml" Id="rId5" /><Relationship Type="http://schemas.openxmlformats.org/officeDocument/2006/relationships/slideLayout" Target="/ppt/slideLayouts/slideLayout47.xml" Id="rId4" /></Relationships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4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94CEEE-07C1-4DD9-8FBD-0ECC5907EB95}" type="datetimeFigureOut">
              <a:rPr lang="en-US" smtClean="0"/>
              <a:pPr/>
              <a:t>5/22/2023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4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92FE548-702A-4A29-9349-0C87AF88C2CC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64" r:id="rId2"/>
    <p:sldLayoutId id="2147483669" r:id="rId3"/>
    <p:sldLayoutId id="2147483668" r:id="rId4"/>
    <p:sldLayoutId id="2147483670" r:id="rId5"/>
    <p:sldLayoutId id="2147483671" r:id="rId6"/>
    <p:sldLayoutId id="2147483658" r:id="rId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3.xml.rels>&#65279;<?xml version="1.0" encoding="utf-8"?><Relationships xmlns="http://schemas.openxmlformats.org/package/2006/relationships"><Relationship Type="http://schemas.openxmlformats.org/officeDocument/2006/relationships/slideLayout" Target="/ppt/slideLayouts/slideLayout14.xml" Id="rId1" /></Relationships>
</file>

<file path=ppt/slides/_rels/slide21.xml.rels>&#65279;<?xml version="1.0" encoding="utf-8"?><Relationships xmlns="http://schemas.openxmlformats.org/package/2006/relationships"><Relationship Type="http://schemas.openxmlformats.org/officeDocument/2006/relationships/slideLayout" Target="/ppt/slideLayouts/slideLayout21.xml" Id="rId1" /></Relationships>
</file>

<file path=ppt/slides/_rels/slide36.xml.rels>&#65279;<?xml version="1.0" encoding="utf-8"?><Relationships xmlns="http://schemas.openxmlformats.org/package/2006/relationships"><Relationship Type="http://schemas.openxmlformats.org/officeDocument/2006/relationships/slideLayout" Target="/ppt/slideLayouts/slideLayout32.xml" Id="rId1" /></Relationships>
</file>

<file path=ppt/slides/_rels/slide45.xml.rels>&#65279;<?xml version="1.0" encoding="utf-8"?><Relationships xmlns="http://schemas.openxmlformats.org/package/2006/relationships"><Relationship Type="http://schemas.openxmlformats.org/officeDocument/2006/relationships/slideLayout" Target="/ppt/slideLayouts/slideLayout47.xml" Id="rId1" /></Relationships>
</file>

<file path=ppt/slides/_rels/slide54.xml.rels>&#65279;<?xml version="1.0" encoding="utf-8"?><Relationships xmlns="http://schemas.openxmlformats.org/package/2006/relationships"><Relationship Type="http://schemas.openxmlformats.org/officeDocument/2006/relationships/slideLayout" Target="/ppt/slideLayouts/slideLayout56.xml" Id="rId1" /></Relationships>
</file>

<file path=ppt/slides/_rels/slide62.xml.rels>&#65279;<?xml version="1.0" encoding="utf-8"?><Relationships xmlns="http://schemas.openxmlformats.org/package/2006/relationships"><Relationship Type="http://schemas.openxmlformats.org/officeDocument/2006/relationships/slideLayout" Target="/ppt/slideLayouts/slideLayout65.xml" Id="rId1" /></Relationships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5" name="Title 704">
            <a:extLst>
              <a:ext uri="{FF2B5EF4-FFF2-40B4-BE49-F238E27FC236}">
                <a16:creationId xmlns:a16="http://schemas.microsoft.com/office/drawing/2014/main" id="{D438AEBB-C121-B42E-960E-BDDA6ABFA4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people per table, 10 tables in room plus head table </a:t>
            </a:r>
          </a:p>
        </p:txBody>
      </p:sp>
      <p:sp>
        <p:nvSpPr>
          <p:cNvPr id="706" name="Text Placeholder 705">
            <a:extLst>
              <a:ext uri="{FF2B5EF4-FFF2-40B4-BE49-F238E27FC236}">
                <a16:creationId xmlns:a16="http://schemas.microsoft.com/office/drawing/2014/main" id="{F58FB581-84CF-D178-F530-924667CAD2A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07" name="Text Placeholder 706">
            <a:extLst>
              <a:ext uri="{FF2B5EF4-FFF2-40B4-BE49-F238E27FC236}">
                <a16:creationId xmlns:a16="http://schemas.microsoft.com/office/drawing/2014/main" id="{E8B35E76-5D1A-D374-17DC-D46C6D858D7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08" name="Text Placeholder 707">
            <a:extLst>
              <a:ext uri="{FF2B5EF4-FFF2-40B4-BE49-F238E27FC236}">
                <a16:creationId xmlns:a16="http://schemas.microsoft.com/office/drawing/2014/main" id="{39628F0F-F2EB-E3E5-A415-F060F69D0AF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09" name="Text Placeholder 708">
            <a:extLst>
              <a:ext uri="{FF2B5EF4-FFF2-40B4-BE49-F238E27FC236}">
                <a16:creationId xmlns:a16="http://schemas.microsoft.com/office/drawing/2014/main" id="{8774E6BA-C403-F4C3-73F1-3515B952398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95" name="Text Placeholder 794">
            <a:extLst>
              <a:ext uri="{FF2B5EF4-FFF2-40B4-BE49-F238E27FC236}">
                <a16:creationId xmlns:a16="http://schemas.microsoft.com/office/drawing/2014/main" id="{68F046A1-DB28-A02F-C9AF-2915B127E1DE}"/>
              </a:ext>
            </a:extLst>
          </p:cNvPr>
          <p:cNvSpPr>
            <a:spLocks noGrp="1"/>
          </p:cNvSpPr>
          <p:nvPr>
            <p:ph type="body" sz="quarter" idx="113"/>
          </p:nvPr>
        </p:nvSpPr>
        <p:spPr/>
        <p:txBody>
          <a:bodyPr/>
          <a:lstStyle/>
          <a:p>
            <a:r>
              <a:rPr lang="en-US" dirty="0"/>
              <a:t>Table 1</a:t>
            </a:r>
          </a:p>
        </p:txBody>
      </p:sp>
      <p:sp>
        <p:nvSpPr>
          <p:cNvPr id="710" name="Text Placeholder 709">
            <a:extLst>
              <a:ext uri="{FF2B5EF4-FFF2-40B4-BE49-F238E27FC236}">
                <a16:creationId xmlns:a16="http://schemas.microsoft.com/office/drawing/2014/main" id="{51D95158-D63D-4A7E-D199-EF38A927A1D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11" name="Text Placeholder 710">
            <a:extLst>
              <a:ext uri="{FF2B5EF4-FFF2-40B4-BE49-F238E27FC236}">
                <a16:creationId xmlns:a16="http://schemas.microsoft.com/office/drawing/2014/main" id="{53F9BF1B-EF0B-6C89-1A86-95A855ADD51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12" name="Text Placeholder 711">
            <a:extLst>
              <a:ext uri="{FF2B5EF4-FFF2-40B4-BE49-F238E27FC236}">
                <a16:creationId xmlns:a16="http://schemas.microsoft.com/office/drawing/2014/main" id="{89D09DC5-3BCE-0EFC-7454-9B1ADAB0FF2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13" name="Text Placeholder 712">
            <a:extLst>
              <a:ext uri="{FF2B5EF4-FFF2-40B4-BE49-F238E27FC236}">
                <a16:creationId xmlns:a16="http://schemas.microsoft.com/office/drawing/2014/main" id="{169C427F-D9A4-9A2B-4621-7E693608CB7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973" name="Text Placeholder 972">
            <a:extLst>
              <a:ext uri="{FF2B5EF4-FFF2-40B4-BE49-F238E27FC236}">
                <a16:creationId xmlns:a16="http://schemas.microsoft.com/office/drawing/2014/main" id="{2D3FCB5D-491A-5BEA-FFF0-C203EC02EE72}"/>
              </a:ext>
            </a:extLst>
          </p:cNvPr>
          <p:cNvSpPr>
            <a:spLocks noGrp="1"/>
          </p:cNvSpPr>
          <p:nvPr>
            <p:ph type="body" sz="quarter" idx="114"/>
          </p:nvPr>
        </p:nvSpPr>
        <p:spPr/>
        <p:txBody>
          <a:bodyPr/>
          <a:lstStyle/>
          <a:p>
            <a:r>
              <a:rPr lang="en-US" dirty="0"/>
              <a:t>Table 1 details</a:t>
            </a:r>
          </a:p>
        </p:txBody>
      </p:sp>
      <p:graphicFrame>
        <p:nvGraphicFramePr>
          <p:cNvPr id="97" name="Table Placeholder 96">
            <a:extLst>
              <a:ext uri="{FF2B5EF4-FFF2-40B4-BE49-F238E27FC236}">
                <a16:creationId xmlns:a16="http://schemas.microsoft.com/office/drawing/2014/main" id="{2EAC77DD-C2F6-9FA6-BFB2-2D8B9FAE0A8C}"/>
              </a:ext>
            </a:extLst>
          </p:cNvPr>
          <p:cNvGraphicFramePr>
            <a:graphicFrameLocks noGrp="1"/>
          </p:cNvGraphicFramePr>
          <p:nvPr>
            <p:ph type="tbl" sz="quarter" idx="103"/>
            <p:extLst>
              <p:ext uri="{D42A27DB-BD31-4B8C-83A1-F6EECF244321}">
                <p14:modId xmlns:p14="http://schemas.microsoft.com/office/powerpoint/2010/main" val="2375321704"/>
              </p:ext>
            </p:extLst>
          </p:nvPr>
        </p:nvGraphicFramePr>
        <p:xfrm>
          <a:off x="463550" y="153511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25" name="Text Placeholder 1524">
            <a:extLst>
              <a:ext uri="{FF2B5EF4-FFF2-40B4-BE49-F238E27FC236}">
                <a16:creationId xmlns:a16="http://schemas.microsoft.com/office/drawing/2014/main" id="{85B6AB04-573E-FC05-3704-D1BF33ED78A5}"/>
              </a:ext>
            </a:extLst>
          </p:cNvPr>
          <p:cNvSpPr>
            <a:spLocks noGrp="1"/>
          </p:cNvSpPr>
          <p:nvPr>
            <p:ph type="body" sz="quarter" idx="115"/>
          </p:nvPr>
        </p:nvSpPr>
        <p:spPr/>
        <p:txBody>
          <a:bodyPr/>
          <a:lstStyle/>
          <a:p>
            <a:r>
              <a:rPr lang="en-US" dirty="0"/>
              <a:t>Table 2 details</a:t>
            </a:r>
          </a:p>
        </p:txBody>
      </p:sp>
      <p:graphicFrame>
        <p:nvGraphicFramePr>
          <p:cNvPr id="1534" name="Table Placeholder 96">
            <a:extLst>
              <a:ext uri="{FF2B5EF4-FFF2-40B4-BE49-F238E27FC236}">
                <a16:creationId xmlns:a16="http://schemas.microsoft.com/office/drawing/2014/main" id="{53F609A9-97B4-5748-C1D6-A9763503E5E8}"/>
              </a:ext>
            </a:extLst>
          </p:cNvPr>
          <p:cNvGraphicFramePr>
            <a:graphicFrameLocks noGrp="1"/>
          </p:cNvGraphicFramePr>
          <p:nvPr>
            <p:ph type="tbl" sz="quarter" idx="104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2024063" y="5000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30" name="Text Placeholder 729">
            <a:extLst>
              <a:ext uri="{FF2B5EF4-FFF2-40B4-BE49-F238E27FC236}">
                <a16:creationId xmlns:a16="http://schemas.microsoft.com/office/drawing/2014/main" id="{659BBD39-6BA5-2226-A447-4916F74E4931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31" name="Text Placeholder 730">
            <a:extLst>
              <a:ext uri="{FF2B5EF4-FFF2-40B4-BE49-F238E27FC236}">
                <a16:creationId xmlns:a16="http://schemas.microsoft.com/office/drawing/2014/main" id="{3CC8A2A2-4B97-0187-6CBD-A1C4D2A0B0DC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32" name="Text Placeholder 731">
            <a:extLst>
              <a:ext uri="{FF2B5EF4-FFF2-40B4-BE49-F238E27FC236}">
                <a16:creationId xmlns:a16="http://schemas.microsoft.com/office/drawing/2014/main" id="{999F9C3B-899F-83FC-6C71-384CC0D0CDF7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33" name="Text Placeholder 732">
            <a:extLst>
              <a:ext uri="{FF2B5EF4-FFF2-40B4-BE49-F238E27FC236}">
                <a16:creationId xmlns:a16="http://schemas.microsoft.com/office/drawing/2014/main" id="{A23D98A6-5F0C-1081-BA72-2CB8FEEF4064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88" name="Text Placeholder 787">
            <a:extLst>
              <a:ext uri="{FF2B5EF4-FFF2-40B4-BE49-F238E27FC236}">
                <a16:creationId xmlns:a16="http://schemas.microsoft.com/office/drawing/2014/main" id="{7B4EC6D6-6B29-333B-D639-0707DE41A130}"/>
              </a:ext>
            </a:extLst>
          </p:cNvPr>
          <p:cNvSpPr>
            <a:spLocks noGrp="1"/>
          </p:cNvSpPr>
          <p:nvPr>
            <p:ph type="body" sz="quarter" idx="92"/>
          </p:nvPr>
        </p:nvSpPr>
        <p:spPr/>
        <p:txBody>
          <a:bodyPr/>
          <a:lstStyle/>
          <a:p>
            <a:r>
              <a:rPr lang="en-US" dirty="0"/>
              <a:t>Table 2</a:t>
            </a:r>
          </a:p>
        </p:txBody>
      </p:sp>
      <p:sp>
        <p:nvSpPr>
          <p:cNvPr id="734" name="Text Placeholder 733">
            <a:extLst>
              <a:ext uri="{FF2B5EF4-FFF2-40B4-BE49-F238E27FC236}">
                <a16:creationId xmlns:a16="http://schemas.microsoft.com/office/drawing/2014/main" id="{341AF24C-1CF7-12EE-6869-A75B18E877D8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35" name="Text Placeholder 734">
            <a:extLst>
              <a:ext uri="{FF2B5EF4-FFF2-40B4-BE49-F238E27FC236}">
                <a16:creationId xmlns:a16="http://schemas.microsoft.com/office/drawing/2014/main" id="{C1167584-7E63-54F6-5CA8-F948A4C35A0D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36" name="Text Placeholder 735">
            <a:extLst>
              <a:ext uri="{FF2B5EF4-FFF2-40B4-BE49-F238E27FC236}">
                <a16:creationId xmlns:a16="http://schemas.microsoft.com/office/drawing/2014/main" id="{040C8229-F2B8-E018-B765-B02FD8B1E502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37" name="Text Placeholder 736">
            <a:extLst>
              <a:ext uri="{FF2B5EF4-FFF2-40B4-BE49-F238E27FC236}">
                <a16:creationId xmlns:a16="http://schemas.microsoft.com/office/drawing/2014/main" id="{E4A6130F-C61E-1326-C940-8F73AA03093D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14" name="Text Placeholder 713">
            <a:extLst>
              <a:ext uri="{FF2B5EF4-FFF2-40B4-BE49-F238E27FC236}">
                <a16:creationId xmlns:a16="http://schemas.microsoft.com/office/drawing/2014/main" id="{5BF44B73-CEB9-981A-D1FA-A68B5966E1F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15" name="Text Placeholder 714">
            <a:extLst>
              <a:ext uri="{FF2B5EF4-FFF2-40B4-BE49-F238E27FC236}">
                <a16:creationId xmlns:a16="http://schemas.microsoft.com/office/drawing/2014/main" id="{E3965E1D-9E15-6472-2DDD-F19207CD2CD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16" name="Text Placeholder 715">
            <a:extLst>
              <a:ext uri="{FF2B5EF4-FFF2-40B4-BE49-F238E27FC236}">
                <a16:creationId xmlns:a16="http://schemas.microsoft.com/office/drawing/2014/main" id="{B86E2FBE-DBBE-7069-1588-D1E76E940FE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17" name="Text Placeholder 716">
            <a:extLst>
              <a:ext uri="{FF2B5EF4-FFF2-40B4-BE49-F238E27FC236}">
                <a16:creationId xmlns:a16="http://schemas.microsoft.com/office/drawing/2014/main" id="{8430ADDB-FA62-8133-7BCC-5EA70E41CC5D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86" name="Text Placeholder 785">
            <a:extLst>
              <a:ext uri="{FF2B5EF4-FFF2-40B4-BE49-F238E27FC236}">
                <a16:creationId xmlns:a16="http://schemas.microsoft.com/office/drawing/2014/main" id="{34AACA9B-769C-BA88-00EC-6392BDA97756}"/>
              </a:ext>
            </a:extLst>
          </p:cNvPr>
          <p:cNvSpPr>
            <a:spLocks noGrp="1"/>
          </p:cNvSpPr>
          <p:nvPr>
            <p:ph type="body" sz="quarter" idx="90"/>
          </p:nvPr>
        </p:nvSpPr>
        <p:spPr/>
        <p:txBody>
          <a:bodyPr/>
          <a:lstStyle/>
          <a:p>
            <a:r>
              <a:rPr lang="en-US" dirty="0"/>
              <a:t>Table 3</a:t>
            </a:r>
          </a:p>
        </p:txBody>
      </p:sp>
      <p:sp>
        <p:nvSpPr>
          <p:cNvPr id="718" name="Text Placeholder 717">
            <a:extLst>
              <a:ext uri="{FF2B5EF4-FFF2-40B4-BE49-F238E27FC236}">
                <a16:creationId xmlns:a16="http://schemas.microsoft.com/office/drawing/2014/main" id="{107D72E9-03CF-06DE-0BEB-66BA0BFF54A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19" name="Text Placeholder 718">
            <a:extLst>
              <a:ext uri="{FF2B5EF4-FFF2-40B4-BE49-F238E27FC236}">
                <a16:creationId xmlns:a16="http://schemas.microsoft.com/office/drawing/2014/main" id="{9355B4BE-3BC2-B770-F974-7849FBC5D5D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20" name="Text Placeholder 719">
            <a:extLst>
              <a:ext uri="{FF2B5EF4-FFF2-40B4-BE49-F238E27FC236}">
                <a16:creationId xmlns:a16="http://schemas.microsoft.com/office/drawing/2014/main" id="{402DA720-2685-95D8-2BBB-92BCB398FC6F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21" name="Text Placeholder 720">
            <a:extLst>
              <a:ext uri="{FF2B5EF4-FFF2-40B4-BE49-F238E27FC236}">
                <a16:creationId xmlns:a16="http://schemas.microsoft.com/office/drawing/2014/main" id="{167814D4-F299-D1AC-1024-DF54744491C1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526" name="Text Placeholder 1525">
            <a:extLst>
              <a:ext uri="{FF2B5EF4-FFF2-40B4-BE49-F238E27FC236}">
                <a16:creationId xmlns:a16="http://schemas.microsoft.com/office/drawing/2014/main" id="{3675E89C-F90F-19BC-76F7-C2AD738686E1}"/>
              </a:ext>
            </a:extLst>
          </p:cNvPr>
          <p:cNvSpPr>
            <a:spLocks noGrp="1"/>
          </p:cNvSpPr>
          <p:nvPr>
            <p:ph type="body" sz="quarter" idx="116"/>
          </p:nvPr>
        </p:nvSpPr>
        <p:spPr/>
        <p:txBody>
          <a:bodyPr/>
          <a:lstStyle/>
          <a:p>
            <a:r>
              <a:rPr lang="en-US" dirty="0"/>
              <a:t>Table 3 details</a:t>
            </a:r>
          </a:p>
        </p:txBody>
      </p:sp>
      <p:graphicFrame>
        <p:nvGraphicFramePr>
          <p:cNvPr id="1535" name="Table Placeholder 96">
            <a:extLst>
              <a:ext uri="{FF2B5EF4-FFF2-40B4-BE49-F238E27FC236}">
                <a16:creationId xmlns:a16="http://schemas.microsoft.com/office/drawing/2014/main" id="{F9199C00-DE25-2D33-AD3D-327F05538B7B}"/>
              </a:ext>
            </a:extLst>
          </p:cNvPr>
          <p:cNvGraphicFramePr>
            <a:graphicFrameLocks noGrp="1"/>
          </p:cNvGraphicFramePr>
          <p:nvPr>
            <p:ph type="tbl" sz="quarter" idx="106"/>
            <p:extLst>
              <p:ext uri="{D42A27DB-BD31-4B8C-83A1-F6EECF244321}">
                <p14:modId xmlns:p14="http://schemas.microsoft.com/office/powerpoint/2010/main" val="77889529"/>
              </p:ext>
            </p:extLst>
          </p:nvPr>
        </p:nvGraphicFramePr>
        <p:xfrm>
          <a:off x="3551238" y="153511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27" name="Text Placeholder 1526">
            <a:extLst>
              <a:ext uri="{FF2B5EF4-FFF2-40B4-BE49-F238E27FC236}">
                <a16:creationId xmlns:a16="http://schemas.microsoft.com/office/drawing/2014/main" id="{DC223F81-7701-47C3-0363-91DE81980921}"/>
              </a:ext>
            </a:extLst>
          </p:cNvPr>
          <p:cNvSpPr>
            <a:spLocks noGrp="1"/>
          </p:cNvSpPr>
          <p:nvPr>
            <p:ph type="body" sz="quarter" idx="117"/>
          </p:nvPr>
        </p:nvSpPr>
        <p:spPr/>
        <p:txBody>
          <a:bodyPr/>
          <a:lstStyle/>
          <a:p>
            <a:r>
              <a:rPr lang="en-US" dirty="0"/>
              <a:t>Table 4 details</a:t>
            </a:r>
          </a:p>
        </p:txBody>
      </p:sp>
      <p:graphicFrame>
        <p:nvGraphicFramePr>
          <p:cNvPr id="1536" name="Table Placeholder 96">
            <a:extLst>
              <a:ext uri="{FF2B5EF4-FFF2-40B4-BE49-F238E27FC236}">
                <a16:creationId xmlns:a16="http://schemas.microsoft.com/office/drawing/2014/main" id="{BD7DE7F5-95B0-302F-D96D-4D344EC5DDEE}"/>
              </a:ext>
            </a:extLst>
          </p:cNvPr>
          <p:cNvGraphicFramePr>
            <a:graphicFrameLocks noGrp="1"/>
          </p:cNvGraphicFramePr>
          <p:nvPr>
            <p:ph type="tbl" sz="quarter" idx="105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5073650" y="5000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38" name="Text Placeholder 737">
            <a:extLst>
              <a:ext uri="{FF2B5EF4-FFF2-40B4-BE49-F238E27FC236}">
                <a16:creationId xmlns:a16="http://schemas.microsoft.com/office/drawing/2014/main" id="{ED31C24A-3207-4DB0-585F-465B24059A17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39" name="Text Placeholder 738">
            <a:extLst>
              <a:ext uri="{FF2B5EF4-FFF2-40B4-BE49-F238E27FC236}">
                <a16:creationId xmlns:a16="http://schemas.microsoft.com/office/drawing/2014/main" id="{3A736A02-E615-0774-8413-CC0B41A250D3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40" name="Text Placeholder 739">
            <a:extLst>
              <a:ext uri="{FF2B5EF4-FFF2-40B4-BE49-F238E27FC236}">
                <a16:creationId xmlns:a16="http://schemas.microsoft.com/office/drawing/2014/main" id="{60F8D749-4C87-6D1B-7C97-E29C5920313F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41" name="Text Placeholder 740">
            <a:extLst>
              <a:ext uri="{FF2B5EF4-FFF2-40B4-BE49-F238E27FC236}">
                <a16:creationId xmlns:a16="http://schemas.microsoft.com/office/drawing/2014/main" id="{0B0AD1EB-356A-B773-EFB8-6F4805DDAF6E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89" name="Text Placeholder 788">
            <a:extLst>
              <a:ext uri="{FF2B5EF4-FFF2-40B4-BE49-F238E27FC236}">
                <a16:creationId xmlns:a16="http://schemas.microsoft.com/office/drawing/2014/main" id="{0CDB7734-7A9A-78DB-F215-1A98E054BB88}"/>
              </a:ext>
            </a:extLst>
          </p:cNvPr>
          <p:cNvSpPr>
            <a:spLocks noGrp="1"/>
          </p:cNvSpPr>
          <p:nvPr>
            <p:ph type="body" sz="quarter" idx="93"/>
          </p:nvPr>
        </p:nvSpPr>
        <p:spPr/>
        <p:txBody>
          <a:bodyPr/>
          <a:lstStyle/>
          <a:p>
            <a:r>
              <a:rPr lang="en-US" dirty="0"/>
              <a:t>Table 4</a:t>
            </a:r>
          </a:p>
        </p:txBody>
      </p:sp>
      <p:sp>
        <p:nvSpPr>
          <p:cNvPr id="742" name="Text Placeholder 741">
            <a:extLst>
              <a:ext uri="{FF2B5EF4-FFF2-40B4-BE49-F238E27FC236}">
                <a16:creationId xmlns:a16="http://schemas.microsoft.com/office/drawing/2014/main" id="{09D0717A-E582-202A-2214-A6819A5D4CE9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43" name="Text Placeholder 742">
            <a:extLst>
              <a:ext uri="{FF2B5EF4-FFF2-40B4-BE49-F238E27FC236}">
                <a16:creationId xmlns:a16="http://schemas.microsoft.com/office/drawing/2014/main" id="{4F304610-F809-8DFD-DF03-34BF1687C706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44" name="Text Placeholder 743">
            <a:extLst>
              <a:ext uri="{FF2B5EF4-FFF2-40B4-BE49-F238E27FC236}">
                <a16:creationId xmlns:a16="http://schemas.microsoft.com/office/drawing/2014/main" id="{4220144E-B3E9-FAAF-3DF9-8C76CA41FAC4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45" name="Text Placeholder 744">
            <a:extLst>
              <a:ext uri="{FF2B5EF4-FFF2-40B4-BE49-F238E27FC236}">
                <a16:creationId xmlns:a16="http://schemas.microsoft.com/office/drawing/2014/main" id="{21F453D1-A58C-3876-FBE2-54CF9D1808EC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22" name="Text Placeholder 721">
            <a:extLst>
              <a:ext uri="{FF2B5EF4-FFF2-40B4-BE49-F238E27FC236}">
                <a16:creationId xmlns:a16="http://schemas.microsoft.com/office/drawing/2014/main" id="{30B6CA19-27CF-DF3A-6303-180F51610E5C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23" name="Text Placeholder 722">
            <a:extLst>
              <a:ext uri="{FF2B5EF4-FFF2-40B4-BE49-F238E27FC236}">
                <a16:creationId xmlns:a16="http://schemas.microsoft.com/office/drawing/2014/main" id="{90C4CBD9-1B86-4559-D36D-BC892EA0CFA6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24" name="Text Placeholder 723">
            <a:extLst>
              <a:ext uri="{FF2B5EF4-FFF2-40B4-BE49-F238E27FC236}">
                <a16:creationId xmlns:a16="http://schemas.microsoft.com/office/drawing/2014/main" id="{F7F2DE78-FBE1-696F-86AF-091464635A2C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25" name="Text Placeholder 724">
            <a:extLst>
              <a:ext uri="{FF2B5EF4-FFF2-40B4-BE49-F238E27FC236}">
                <a16:creationId xmlns:a16="http://schemas.microsoft.com/office/drawing/2014/main" id="{4434CABE-C9A9-FDC7-0913-7273B2000D86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87" name="Text Placeholder 786">
            <a:extLst>
              <a:ext uri="{FF2B5EF4-FFF2-40B4-BE49-F238E27FC236}">
                <a16:creationId xmlns:a16="http://schemas.microsoft.com/office/drawing/2014/main" id="{94CE1E48-856D-FB5F-8B20-96295CC56E58}"/>
              </a:ext>
            </a:extLst>
          </p:cNvPr>
          <p:cNvSpPr>
            <a:spLocks noGrp="1"/>
          </p:cNvSpPr>
          <p:nvPr>
            <p:ph type="body" sz="quarter" idx="91"/>
          </p:nvPr>
        </p:nvSpPr>
        <p:spPr/>
        <p:txBody>
          <a:bodyPr/>
          <a:lstStyle/>
          <a:p>
            <a:r>
              <a:rPr lang="en-US" dirty="0"/>
              <a:t>Table 5</a:t>
            </a:r>
          </a:p>
        </p:txBody>
      </p:sp>
      <p:sp>
        <p:nvSpPr>
          <p:cNvPr id="726" name="Text Placeholder 725">
            <a:extLst>
              <a:ext uri="{FF2B5EF4-FFF2-40B4-BE49-F238E27FC236}">
                <a16:creationId xmlns:a16="http://schemas.microsoft.com/office/drawing/2014/main" id="{0198EF4F-2D32-635C-CE67-CAA1BDB8D9D4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27" name="Text Placeholder 726">
            <a:extLst>
              <a:ext uri="{FF2B5EF4-FFF2-40B4-BE49-F238E27FC236}">
                <a16:creationId xmlns:a16="http://schemas.microsoft.com/office/drawing/2014/main" id="{D4DA0203-98CD-149F-9D76-668CBA9C5E1E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28" name="Text Placeholder 727">
            <a:extLst>
              <a:ext uri="{FF2B5EF4-FFF2-40B4-BE49-F238E27FC236}">
                <a16:creationId xmlns:a16="http://schemas.microsoft.com/office/drawing/2014/main" id="{F15D2FBE-2D5B-AE32-7323-54FFB539C73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29" name="Text Placeholder 728">
            <a:extLst>
              <a:ext uri="{FF2B5EF4-FFF2-40B4-BE49-F238E27FC236}">
                <a16:creationId xmlns:a16="http://schemas.microsoft.com/office/drawing/2014/main" id="{F18269C0-9069-D8D0-0BE7-A2981EEFFD75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528" name="Text Placeholder 1527">
            <a:extLst>
              <a:ext uri="{FF2B5EF4-FFF2-40B4-BE49-F238E27FC236}">
                <a16:creationId xmlns:a16="http://schemas.microsoft.com/office/drawing/2014/main" id="{6648D2E3-ED73-8352-D304-961177E446C4}"/>
              </a:ext>
            </a:extLst>
          </p:cNvPr>
          <p:cNvSpPr>
            <a:spLocks noGrp="1"/>
          </p:cNvSpPr>
          <p:nvPr>
            <p:ph type="body" sz="quarter" idx="118"/>
          </p:nvPr>
        </p:nvSpPr>
        <p:spPr/>
        <p:txBody>
          <a:bodyPr/>
          <a:lstStyle/>
          <a:p>
            <a:r>
              <a:rPr lang="en-US" dirty="0"/>
              <a:t>Table 5 details</a:t>
            </a:r>
          </a:p>
        </p:txBody>
      </p:sp>
      <p:graphicFrame>
        <p:nvGraphicFramePr>
          <p:cNvPr id="1537" name="Table Placeholder 96">
            <a:extLst>
              <a:ext uri="{FF2B5EF4-FFF2-40B4-BE49-F238E27FC236}">
                <a16:creationId xmlns:a16="http://schemas.microsoft.com/office/drawing/2014/main" id="{10BA86BA-A1E0-9355-55CA-39D38A83F261}"/>
              </a:ext>
            </a:extLst>
          </p:cNvPr>
          <p:cNvGraphicFramePr>
            <a:graphicFrameLocks noGrp="1"/>
          </p:cNvGraphicFramePr>
          <p:nvPr>
            <p:ph type="tbl" sz="quarter" idx="107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6594475" y="153511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29" name="Text Placeholder 1528">
            <a:extLst>
              <a:ext uri="{FF2B5EF4-FFF2-40B4-BE49-F238E27FC236}">
                <a16:creationId xmlns:a16="http://schemas.microsoft.com/office/drawing/2014/main" id="{8B10F640-D1DA-42CC-66D2-2E1444CE3E8B}"/>
              </a:ext>
            </a:extLst>
          </p:cNvPr>
          <p:cNvSpPr>
            <a:spLocks noGrp="1"/>
          </p:cNvSpPr>
          <p:nvPr>
            <p:ph type="body" sz="quarter" idx="119"/>
          </p:nvPr>
        </p:nvSpPr>
        <p:spPr/>
        <p:txBody>
          <a:bodyPr/>
          <a:lstStyle/>
          <a:p>
            <a:r>
              <a:rPr lang="en-US" dirty="0"/>
              <a:t>Table 6 details</a:t>
            </a:r>
          </a:p>
        </p:txBody>
      </p:sp>
      <p:graphicFrame>
        <p:nvGraphicFramePr>
          <p:cNvPr id="1549" name="Table Placeholder 96">
            <a:extLst>
              <a:ext uri="{FF2B5EF4-FFF2-40B4-BE49-F238E27FC236}">
                <a16:creationId xmlns:a16="http://schemas.microsoft.com/office/drawing/2014/main" id="{120EDC7D-1BF2-7158-6348-D9E66E3D380F}"/>
              </a:ext>
            </a:extLst>
          </p:cNvPr>
          <p:cNvGraphicFramePr>
            <a:graphicFrameLocks noGrp="1"/>
          </p:cNvGraphicFramePr>
          <p:nvPr>
            <p:ph type="tbl" sz="quarter" idx="108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463550" y="41100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78" name="Text Placeholder 777">
            <a:extLst>
              <a:ext uri="{FF2B5EF4-FFF2-40B4-BE49-F238E27FC236}">
                <a16:creationId xmlns:a16="http://schemas.microsoft.com/office/drawing/2014/main" id="{9B851163-6145-65DE-36B8-206CF05D513B}"/>
              </a:ext>
            </a:extLst>
          </p:cNvPr>
          <p:cNvSpPr>
            <a:spLocks noGrp="1"/>
          </p:cNvSpPr>
          <p:nvPr>
            <p:ph type="body" sz="quarter" idx="8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79" name="Text Placeholder 778">
            <a:extLst>
              <a:ext uri="{FF2B5EF4-FFF2-40B4-BE49-F238E27FC236}">
                <a16:creationId xmlns:a16="http://schemas.microsoft.com/office/drawing/2014/main" id="{6B6A8728-DE60-ABAC-34F5-E3845B0F6569}"/>
              </a:ext>
            </a:extLst>
          </p:cNvPr>
          <p:cNvSpPr>
            <a:spLocks noGrp="1"/>
          </p:cNvSpPr>
          <p:nvPr>
            <p:ph type="body" sz="quarter" idx="8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80" name="Text Placeholder 779">
            <a:extLst>
              <a:ext uri="{FF2B5EF4-FFF2-40B4-BE49-F238E27FC236}">
                <a16:creationId xmlns:a16="http://schemas.microsoft.com/office/drawing/2014/main" id="{A960298D-DF1C-A522-519C-0DB55430FE9A}"/>
              </a:ext>
            </a:extLst>
          </p:cNvPr>
          <p:cNvSpPr>
            <a:spLocks noGrp="1"/>
          </p:cNvSpPr>
          <p:nvPr>
            <p:ph type="body" sz="quarter" idx="8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81" name="Text Placeholder 780">
            <a:extLst>
              <a:ext uri="{FF2B5EF4-FFF2-40B4-BE49-F238E27FC236}">
                <a16:creationId xmlns:a16="http://schemas.microsoft.com/office/drawing/2014/main" id="{425BD521-F4C0-9320-C8EE-7AFC3DB928A9}"/>
              </a:ext>
            </a:extLst>
          </p:cNvPr>
          <p:cNvSpPr>
            <a:spLocks noGrp="1"/>
          </p:cNvSpPr>
          <p:nvPr>
            <p:ph type="body" sz="quarter" idx="8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92" name="Text Placeholder 791">
            <a:extLst>
              <a:ext uri="{FF2B5EF4-FFF2-40B4-BE49-F238E27FC236}">
                <a16:creationId xmlns:a16="http://schemas.microsoft.com/office/drawing/2014/main" id="{22437620-7164-D875-AE71-4BB1E0A14749}"/>
              </a:ext>
            </a:extLst>
          </p:cNvPr>
          <p:cNvSpPr>
            <a:spLocks noGrp="1"/>
          </p:cNvSpPr>
          <p:nvPr>
            <p:ph type="body" sz="quarter" idx="96"/>
          </p:nvPr>
        </p:nvSpPr>
        <p:spPr/>
        <p:txBody>
          <a:bodyPr/>
          <a:lstStyle/>
          <a:p>
            <a:r>
              <a:rPr lang="en-US" dirty="0"/>
              <a:t>Table 6</a:t>
            </a:r>
          </a:p>
        </p:txBody>
      </p:sp>
      <p:sp>
        <p:nvSpPr>
          <p:cNvPr id="782" name="Text Placeholder 781">
            <a:extLst>
              <a:ext uri="{FF2B5EF4-FFF2-40B4-BE49-F238E27FC236}">
                <a16:creationId xmlns:a16="http://schemas.microsoft.com/office/drawing/2014/main" id="{820462D7-D7B4-CD1C-2298-039705C8ADB9}"/>
              </a:ext>
            </a:extLst>
          </p:cNvPr>
          <p:cNvSpPr>
            <a:spLocks noGrp="1"/>
          </p:cNvSpPr>
          <p:nvPr>
            <p:ph type="body" sz="quarter" idx="8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83" name="Text Placeholder 782">
            <a:extLst>
              <a:ext uri="{FF2B5EF4-FFF2-40B4-BE49-F238E27FC236}">
                <a16:creationId xmlns:a16="http://schemas.microsoft.com/office/drawing/2014/main" id="{07F7AEAB-BDFC-5A9B-924A-10F9BCE4CA8E}"/>
              </a:ext>
            </a:extLst>
          </p:cNvPr>
          <p:cNvSpPr>
            <a:spLocks noGrp="1"/>
          </p:cNvSpPr>
          <p:nvPr>
            <p:ph type="body" sz="quarter" idx="8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84" name="Text Placeholder 783">
            <a:extLst>
              <a:ext uri="{FF2B5EF4-FFF2-40B4-BE49-F238E27FC236}">
                <a16:creationId xmlns:a16="http://schemas.microsoft.com/office/drawing/2014/main" id="{89462E5B-832A-8B57-8174-A24A1E79FA5B}"/>
              </a:ext>
            </a:extLst>
          </p:cNvPr>
          <p:cNvSpPr>
            <a:spLocks noGrp="1"/>
          </p:cNvSpPr>
          <p:nvPr>
            <p:ph type="body" sz="quarter" idx="8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85" name="Text Placeholder 784">
            <a:extLst>
              <a:ext uri="{FF2B5EF4-FFF2-40B4-BE49-F238E27FC236}">
                <a16:creationId xmlns:a16="http://schemas.microsoft.com/office/drawing/2014/main" id="{DE05F527-B1C7-C750-CD34-6C7612BB0653}"/>
              </a:ext>
            </a:extLst>
          </p:cNvPr>
          <p:cNvSpPr>
            <a:spLocks noGrp="1"/>
          </p:cNvSpPr>
          <p:nvPr>
            <p:ph type="body" sz="quarter" idx="8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46" name="Text Placeholder 745">
            <a:extLst>
              <a:ext uri="{FF2B5EF4-FFF2-40B4-BE49-F238E27FC236}">
                <a16:creationId xmlns:a16="http://schemas.microsoft.com/office/drawing/2014/main" id="{E8ED6E47-F0B2-8B4F-8BA5-AC650E29A0DE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47" name="Text Placeholder 746">
            <a:extLst>
              <a:ext uri="{FF2B5EF4-FFF2-40B4-BE49-F238E27FC236}">
                <a16:creationId xmlns:a16="http://schemas.microsoft.com/office/drawing/2014/main" id="{3C9A8753-0656-34CD-47A2-D0DD1C728018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48" name="Text Placeholder 747">
            <a:extLst>
              <a:ext uri="{FF2B5EF4-FFF2-40B4-BE49-F238E27FC236}">
                <a16:creationId xmlns:a16="http://schemas.microsoft.com/office/drawing/2014/main" id="{E9781F62-260A-61D0-60B5-4130307FBF3B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49" name="Text Placeholder 748">
            <a:extLst>
              <a:ext uri="{FF2B5EF4-FFF2-40B4-BE49-F238E27FC236}">
                <a16:creationId xmlns:a16="http://schemas.microsoft.com/office/drawing/2014/main" id="{7EAE242A-325E-32F8-FB4B-386F8CAD52E3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90" name="Text Placeholder 789">
            <a:extLst>
              <a:ext uri="{FF2B5EF4-FFF2-40B4-BE49-F238E27FC236}">
                <a16:creationId xmlns:a16="http://schemas.microsoft.com/office/drawing/2014/main" id="{8EDC5ACD-B8EE-0480-0728-E41031CDBE57}"/>
              </a:ext>
            </a:extLst>
          </p:cNvPr>
          <p:cNvSpPr>
            <a:spLocks noGrp="1"/>
          </p:cNvSpPr>
          <p:nvPr>
            <p:ph type="body" sz="quarter" idx="94"/>
          </p:nvPr>
        </p:nvSpPr>
        <p:spPr/>
        <p:txBody>
          <a:bodyPr/>
          <a:lstStyle/>
          <a:p>
            <a:r>
              <a:rPr lang="en-US" dirty="0"/>
              <a:t>Table 7</a:t>
            </a:r>
          </a:p>
        </p:txBody>
      </p:sp>
      <p:sp>
        <p:nvSpPr>
          <p:cNvPr id="750" name="Text Placeholder 749">
            <a:extLst>
              <a:ext uri="{FF2B5EF4-FFF2-40B4-BE49-F238E27FC236}">
                <a16:creationId xmlns:a16="http://schemas.microsoft.com/office/drawing/2014/main" id="{AFB48B38-95FD-4409-935C-0FBFC0A6C902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51" name="Text Placeholder 750">
            <a:extLst>
              <a:ext uri="{FF2B5EF4-FFF2-40B4-BE49-F238E27FC236}">
                <a16:creationId xmlns:a16="http://schemas.microsoft.com/office/drawing/2014/main" id="{E1132230-34FE-05BB-8BFC-8D2BB40BA321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52" name="Text Placeholder 751">
            <a:extLst>
              <a:ext uri="{FF2B5EF4-FFF2-40B4-BE49-F238E27FC236}">
                <a16:creationId xmlns:a16="http://schemas.microsoft.com/office/drawing/2014/main" id="{E2DFABAE-C916-F0D3-57E0-CD51A07D2189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53" name="Text Placeholder 752">
            <a:extLst>
              <a:ext uri="{FF2B5EF4-FFF2-40B4-BE49-F238E27FC236}">
                <a16:creationId xmlns:a16="http://schemas.microsoft.com/office/drawing/2014/main" id="{0E5AF761-6AE2-B95B-0B40-ABE00412DA5A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530" name="Text Placeholder 1529">
            <a:extLst>
              <a:ext uri="{FF2B5EF4-FFF2-40B4-BE49-F238E27FC236}">
                <a16:creationId xmlns:a16="http://schemas.microsoft.com/office/drawing/2014/main" id="{8FF8A49E-278B-B877-89A4-9EEA40FE22CD}"/>
              </a:ext>
            </a:extLst>
          </p:cNvPr>
          <p:cNvSpPr>
            <a:spLocks noGrp="1"/>
          </p:cNvSpPr>
          <p:nvPr>
            <p:ph type="body" sz="quarter" idx="120"/>
          </p:nvPr>
        </p:nvSpPr>
        <p:spPr/>
        <p:txBody>
          <a:bodyPr/>
          <a:lstStyle/>
          <a:p>
            <a:r>
              <a:rPr lang="en-US" dirty="0"/>
              <a:t>Table 7 details</a:t>
            </a:r>
          </a:p>
        </p:txBody>
      </p:sp>
      <p:graphicFrame>
        <p:nvGraphicFramePr>
          <p:cNvPr id="1550" name="Table Placeholder 96">
            <a:extLst>
              <a:ext uri="{FF2B5EF4-FFF2-40B4-BE49-F238E27FC236}">
                <a16:creationId xmlns:a16="http://schemas.microsoft.com/office/drawing/2014/main" id="{28FDF4FA-C2D6-B71D-1D0E-811D575D2AFC}"/>
              </a:ext>
            </a:extLst>
          </p:cNvPr>
          <p:cNvGraphicFramePr>
            <a:graphicFrameLocks noGrp="1"/>
          </p:cNvGraphicFramePr>
          <p:nvPr>
            <p:ph type="tbl" sz="quarter" idx="109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2024063" y="50419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31" name="Text Placeholder 1530">
            <a:extLst>
              <a:ext uri="{FF2B5EF4-FFF2-40B4-BE49-F238E27FC236}">
                <a16:creationId xmlns:a16="http://schemas.microsoft.com/office/drawing/2014/main" id="{514C423D-3213-641C-99EF-7FA3E6BC272B}"/>
              </a:ext>
            </a:extLst>
          </p:cNvPr>
          <p:cNvSpPr>
            <a:spLocks noGrp="1"/>
          </p:cNvSpPr>
          <p:nvPr>
            <p:ph type="body" sz="quarter" idx="121"/>
          </p:nvPr>
        </p:nvSpPr>
        <p:spPr/>
        <p:txBody>
          <a:bodyPr/>
          <a:lstStyle/>
          <a:p>
            <a:r>
              <a:rPr lang="en-US" dirty="0"/>
              <a:t>Table 8 details</a:t>
            </a:r>
          </a:p>
        </p:txBody>
      </p:sp>
      <p:graphicFrame>
        <p:nvGraphicFramePr>
          <p:cNvPr id="1551" name="Table Placeholder 96">
            <a:extLst>
              <a:ext uri="{FF2B5EF4-FFF2-40B4-BE49-F238E27FC236}">
                <a16:creationId xmlns:a16="http://schemas.microsoft.com/office/drawing/2014/main" id="{BADD11C3-1AC4-CFC2-99CB-6E9A983E6B19}"/>
              </a:ext>
            </a:extLst>
          </p:cNvPr>
          <p:cNvGraphicFramePr>
            <a:graphicFrameLocks noGrp="1"/>
          </p:cNvGraphicFramePr>
          <p:nvPr>
            <p:ph type="tbl" sz="quarter" idx="111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3551238" y="41100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62" name="Text Placeholder 761">
            <a:extLst>
              <a:ext uri="{FF2B5EF4-FFF2-40B4-BE49-F238E27FC236}">
                <a16:creationId xmlns:a16="http://schemas.microsoft.com/office/drawing/2014/main" id="{01F35B08-63D3-7DEF-94FA-7743A77BFBED}"/>
              </a:ext>
            </a:extLst>
          </p:cNvPr>
          <p:cNvSpPr>
            <a:spLocks noGrp="1"/>
          </p:cNvSpPr>
          <p:nvPr>
            <p:ph type="body" sz="quarter" idx="6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63" name="Text Placeholder 762">
            <a:extLst>
              <a:ext uri="{FF2B5EF4-FFF2-40B4-BE49-F238E27FC236}">
                <a16:creationId xmlns:a16="http://schemas.microsoft.com/office/drawing/2014/main" id="{E07D3226-3674-E22B-346A-EBC630C79F9A}"/>
              </a:ext>
            </a:extLst>
          </p:cNvPr>
          <p:cNvSpPr>
            <a:spLocks noGrp="1"/>
          </p:cNvSpPr>
          <p:nvPr>
            <p:ph type="body" sz="quarter" idx="6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64" name="Text Placeholder 763">
            <a:extLst>
              <a:ext uri="{FF2B5EF4-FFF2-40B4-BE49-F238E27FC236}">
                <a16:creationId xmlns:a16="http://schemas.microsoft.com/office/drawing/2014/main" id="{55A37F9A-C7DE-3475-7A67-7A309145979D}"/>
              </a:ext>
            </a:extLst>
          </p:cNvPr>
          <p:cNvSpPr>
            <a:spLocks noGrp="1"/>
          </p:cNvSpPr>
          <p:nvPr>
            <p:ph type="body" sz="quarter" idx="6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65" name="Text Placeholder 764">
            <a:extLst>
              <a:ext uri="{FF2B5EF4-FFF2-40B4-BE49-F238E27FC236}">
                <a16:creationId xmlns:a16="http://schemas.microsoft.com/office/drawing/2014/main" id="{0F6F2A0A-9A92-4844-3412-F8D6C7D06705}"/>
              </a:ext>
            </a:extLst>
          </p:cNvPr>
          <p:cNvSpPr>
            <a:spLocks noGrp="1"/>
          </p:cNvSpPr>
          <p:nvPr>
            <p:ph type="body" sz="quarter" idx="6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93" name="Text Placeholder 792">
            <a:extLst>
              <a:ext uri="{FF2B5EF4-FFF2-40B4-BE49-F238E27FC236}">
                <a16:creationId xmlns:a16="http://schemas.microsoft.com/office/drawing/2014/main" id="{37135D9E-6E29-714F-5AAE-FAE960B140BE}"/>
              </a:ext>
            </a:extLst>
          </p:cNvPr>
          <p:cNvSpPr>
            <a:spLocks noGrp="1"/>
          </p:cNvSpPr>
          <p:nvPr>
            <p:ph type="body" sz="quarter" idx="97"/>
          </p:nvPr>
        </p:nvSpPr>
        <p:spPr/>
        <p:txBody>
          <a:bodyPr/>
          <a:lstStyle/>
          <a:p>
            <a:r>
              <a:rPr lang="en-US" dirty="0"/>
              <a:t>Table 8</a:t>
            </a:r>
          </a:p>
        </p:txBody>
      </p:sp>
      <p:sp>
        <p:nvSpPr>
          <p:cNvPr id="766" name="Text Placeholder 765">
            <a:extLst>
              <a:ext uri="{FF2B5EF4-FFF2-40B4-BE49-F238E27FC236}">
                <a16:creationId xmlns:a16="http://schemas.microsoft.com/office/drawing/2014/main" id="{F328ADBF-58FE-F023-23B6-35B1F257A1F5}"/>
              </a:ext>
            </a:extLst>
          </p:cNvPr>
          <p:cNvSpPr>
            <a:spLocks noGrp="1"/>
          </p:cNvSpPr>
          <p:nvPr>
            <p:ph type="body" sz="quarter" idx="7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67" name="Text Placeholder 766">
            <a:extLst>
              <a:ext uri="{FF2B5EF4-FFF2-40B4-BE49-F238E27FC236}">
                <a16:creationId xmlns:a16="http://schemas.microsoft.com/office/drawing/2014/main" id="{4F49E681-3840-C5B9-A444-255D0878EA54}"/>
              </a:ext>
            </a:extLst>
          </p:cNvPr>
          <p:cNvSpPr>
            <a:spLocks noGrp="1"/>
          </p:cNvSpPr>
          <p:nvPr>
            <p:ph type="body" sz="quarter" idx="7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68" name="Text Placeholder 767">
            <a:extLst>
              <a:ext uri="{FF2B5EF4-FFF2-40B4-BE49-F238E27FC236}">
                <a16:creationId xmlns:a16="http://schemas.microsoft.com/office/drawing/2014/main" id="{72B7E804-5ECA-1179-6A66-307AAB64BAC8}"/>
              </a:ext>
            </a:extLst>
          </p:cNvPr>
          <p:cNvSpPr>
            <a:spLocks noGrp="1"/>
          </p:cNvSpPr>
          <p:nvPr>
            <p:ph type="body" sz="quarter" idx="7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69" name="Text Placeholder 768">
            <a:extLst>
              <a:ext uri="{FF2B5EF4-FFF2-40B4-BE49-F238E27FC236}">
                <a16:creationId xmlns:a16="http://schemas.microsoft.com/office/drawing/2014/main" id="{9451C90E-2E86-0E58-4EAF-A5968362530C}"/>
              </a:ext>
            </a:extLst>
          </p:cNvPr>
          <p:cNvSpPr>
            <a:spLocks noGrp="1"/>
          </p:cNvSpPr>
          <p:nvPr>
            <p:ph type="body" sz="quarter" idx="7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54" name="Text Placeholder 753">
            <a:extLst>
              <a:ext uri="{FF2B5EF4-FFF2-40B4-BE49-F238E27FC236}">
                <a16:creationId xmlns:a16="http://schemas.microsoft.com/office/drawing/2014/main" id="{F69CBD61-B534-8446-FE8F-4633BAE06F5F}"/>
              </a:ext>
            </a:extLst>
          </p:cNvPr>
          <p:cNvSpPr>
            <a:spLocks noGrp="1"/>
          </p:cNvSpPr>
          <p:nvPr>
            <p:ph type="body" sz="quarter" idx="5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55" name="Text Placeholder 754">
            <a:extLst>
              <a:ext uri="{FF2B5EF4-FFF2-40B4-BE49-F238E27FC236}">
                <a16:creationId xmlns:a16="http://schemas.microsoft.com/office/drawing/2014/main" id="{10D8A9FA-F1C1-E249-D99A-73C8F216F5BB}"/>
              </a:ext>
            </a:extLst>
          </p:cNvPr>
          <p:cNvSpPr>
            <a:spLocks noGrp="1"/>
          </p:cNvSpPr>
          <p:nvPr>
            <p:ph type="body" sz="quarter" idx="5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56" name="Text Placeholder 755">
            <a:extLst>
              <a:ext uri="{FF2B5EF4-FFF2-40B4-BE49-F238E27FC236}">
                <a16:creationId xmlns:a16="http://schemas.microsoft.com/office/drawing/2014/main" id="{CD28C2F3-E55A-A841-5ADE-6667054FDDE1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57" name="Text Placeholder 756">
            <a:extLst>
              <a:ext uri="{FF2B5EF4-FFF2-40B4-BE49-F238E27FC236}">
                <a16:creationId xmlns:a16="http://schemas.microsoft.com/office/drawing/2014/main" id="{EE1A40BF-1C89-50E8-0764-967BEF8AFE5D}"/>
              </a:ext>
            </a:extLst>
          </p:cNvPr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91" name="Text Placeholder 790">
            <a:extLst>
              <a:ext uri="{FF2B5EF4-FFF2-40B4-BE49-F238E27FC236}">
                <a16:creationId xmlns:a16="http://schemas.microsoft.com/office/drawing/2014/main" id="{6CA7CA46-AA26-B2D5-9876-C1D7247877AA}"/>
              </a:ext>
            </a:extLst>
          </p:cNvPr>
          <p:cNvSpPr>
            <a:spLocks noGrp="1"/>
          </p:cNvSpPr>
          <p:nvPr>
            <p:ph type="body" sz="quarter" idx="95"/>
          </p:nvPr>
        </p:nvSpPr>
        <p:spPr/>
        <p:txBody>
          <a:bodyPr/>
          <a:lstStyle/>
          <a:p>
            <a:r>
              <a:rPr lang="en-US" dirty="0"/>
              <a:t>Table 9</a:t>
            </a:r>
          </a:p>
        </p:txBody>
      </p:sp>
      <p:sp>
        <p:nvSpPr>
          <p:cNvPr id="758" name="Text Placeholder 757">
            <a:extLst>
              <a:ext uri="{FF2B5EF4-FFF2-40B4-BE49-F238E27FC236}">
                <a16:creationId xmlns:a16="http://schemas.microsoft.com/office/drawing/2014/main" id="{0974F50F-1596-8BB2-4F32-AC157A5A4460}"/>
              </a:ext>
            </a:extLst>
          </p:cNvPr>
          <p:cNvSpPr>
            <a:spLocks noGrp="1"/>
          </p:cNvSpPr>
          <p:nvPr>
            <p:ph type="body" sz="quarter" idx="6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59" name="Text Placeholder 758">
            <a:extLst>
              <a:ext uri="{FF2B5EF4-FFF2-40B4-BE49-F238E27FC236}">
                <a16:creationId xmlns:a16="http://schemas.microsoft.com/office/drawing/2014/main" id="{63AF68C0-187C-02E5-2FB0-446417F18E61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60" name="Text Placeholder 759">
            <a:extLst>
              <a:ext uri="{FF2B5EF4-FFF2-40B4-BE49-F238E27FC236}">
                <a16:creationId xmlns:a16="http://schemas.microsoft.com/office/drawing/2014/main" id="{FF31202B-213F-4126-AB04-3E0577FAEADC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61" name="Text Placeholder 760">
            <a:extLst>
              <a:ext uri="{FF2B5EF4-FFF2-40B4-BE49-F238E27FC236}">
                <a16:creationId xmlns:a16="http://schemas.microsoft.com/office/drawing/2014/main" id="{AA10B7B2-0EA7-63B8-5A6D-00E8D54F2500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532" name="Text Placeholder 1531">
            <a:extLst>
              <a:ext uri="{FF2B5EF4-FFF2-40B4-BE49-F238E27FC236}">
                <a16:creationId xmlns:a16="http://schemas.microsoft.com/office/drawing/2014/main" id="{FDCF3C10-60E3-6725-4D32-9B170D3EEACF}"/>
              </a:ext>
            </a:extLst>
          </p:cNvPr>
          <p:cNvSpPr>
            <a:spLocks noGrp="1"/>
          </p:cNvSpPr>
          <p:nvPr>
            <p:ph type="body" sz="quarter" idx="122"/>
          </p:nvPr>
        </p:nvSpPr>
        <p:spPr/>
        <p:txBody>
          <a:bodyPr/>
          <a:lstStyle/>
          <a:p>
            <a:r>
              <a:rPr lang="en-US" dirty="0"/>
              <a:t>Table 9 details</a:t>
            </a:r>
          </a:p>
        </p:txBody>
      </p:sp>
      <p:graphicFrame>
        <p:nvGraphicFramePr>
          <p:cNvPr id="1552" name="Table Placeholder 96">
            <a:extLst>
              <a:ext uri="{FF2B5EF4-FFF2-40B4-BE49-F238E27FC236}">
                <a16:creationId xmlns:a16="http://schemas.microsoft.com/office/drawing/2014/main" id="{54D368E9-18D5-211A-3D62-C8EC0625C1BC}"/>
              </a:ext>
            </a:extLst>
          </p:cNvPr>
          <p:cNvGraphicFramePr>
            <a:graphicFrameLocks noGrp="1"/>
          </p:cNvGraphicFramePr>
          <p:nvPr>
            <p:ph type="tbl" sz="quarter" idx="110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5073650" y="50419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533" name="Text Placeholder 1532">
            <a:extLst>
              <a:ext uri="{FF2B5EF4-FFF2-40B4-BE49-F238E27FC236}">
                <a16:creationId xmlns:a16="http://schemas.microsoft.com/office/drawing/2014/main" id="{D8229918-AA20-9CDE-70D6-2BE0042A5C22}"/>
              </a:ext>
            </a:extLst>
          </p:cNvPr>
          <p:cNvSpPr>
            <a:spLocks noGrp="1"/>
          </p:cNvSpPr>
          <p:nvPr>
            <p:ph type="body" sz="quarter" idx="123"/>
          </p:nvPr>
        </p:nvSpPr>
        <p:spPr/>
        <p:txBody>
          <a:bodyPr/>
          <a:lstStyle/>
          <a:p>
            <a:r>
              <a:rPr lang="en-US" dirty="0"/>
              <a:t>Table 10 details</a:t>
            </a:r>
          </a:p>
        </p:txBody>
      </p:sp>
      <p:graphicFrame>
        <p:nvGraphicFramePr>
          <p:cNvPr id="1553" name="Table Placeholder 96">
            <a:extLst>
              <a:ext uri="{FF2B5EF4-FFF2-40B4-BE49-F238E27FC236}">
                <a16:creationId xmlns:a16="http://schemas.microsoft.com/office/drawing/2014/main" id="{B77424BC-5A92-8CBE-0F29-5A2DE280861F}"/>
              </a:ext>
            </a:extLst>
          </p:cNvPr>
          <p:cNvGraphicFramePr>
            <a:graphicFrameLocks noGrp="1"/>
          </p:cNvGraphicFramePr>
          <p:nvPr>
            <p:ph type="tbl" sz="quarter" idx="112"/>
            <p:extLst>
              <p:ext uri="{D42A27DB-BD31-4B8C-83A1-F6EECF244321}">
                <p14:modId xmlns:p14="http://schemas.microsoft.com/office/powerpoint/2010/main" val="4038864486"/>
              </p:ext>
            </p:extLst>
          </p:nvPr>
        </p:nvGraphicFramePr>
        <p:xfrm>
          <a:off x="6594475" y="41100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70" name="Text Placeholder 769">
            <a:extLst>
              <a:ext uri="{FF2B5EF4-FFF2-40B4-BE49-F238E27FC236}">
                <a16:creationId xmlns:a16="http://schemas.microsoft.com/office/drawing/2014/main" id="{D6D3CD87-3BF7-9D91-C253-B77782EAD9DA}"/>
              </a:ext>
            </a:extLst>
          </p:cNvPr>
          <p:cNvSpPr>
            <a:spLocks noGrp="1"/>
          </p:cNvSpPr>
          <p:nvPr>
            <p:ph type="body" sz="quarter" idx="7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71" name="Text Placeholder 770">
            <a:extLst>
              <a:ext uri="{FF2B5EF4-FFF2-40B4-BE49-F238E27FC236}">
                <a16:creationId xmlns:a16="http://schemas.microsoft.com/office/drawing/2014/main" id="{2139EDBE-35DA-DC5C-45E2-10CDEFC137CA}"/>
              </a:ext>
            </a:extLst>
          </p:cNvPr>
          <p:cNvSpPr>
            <a:spLocks noGrp="1"/>
          </p:cNvSpPr>
          <p:nvPr>
            <p:ph type="body" sz="quarter" idx="7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72" name="Text Placeholder 771">
            <a:extLst>
              <a:ext uri="{FF2B5EF4-FFF2-40B4-BE49-F238E27FC236}">
                <a16:creationId xmlns:a16="http://schemas.microsoft.com/office/drawing/2014/main" id="{F46EAFE9-5B0A-01C1-94F3-D1D1FF0B98B8}"/>
              </a:ext>
            </a:extLst>
          </p:cNvPr>
          <p:cNvSpPr>
            <a:spLocks noGrp="1"/>
          </p:cNvSpPr>
          <p:nvPr>
            <p:ph type="body" sz="quarter" idx="7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73" name="Text Placeholder 772">
            <a:extLst>
              <a:ext uri="{FF2B5EF4-FFF2-40B4-BE49-F238E27FC236}">
                <a16:creationId xmlns:a16="http://schemas.microsoft.com/office/drawing/2014/main" id="{F75851DE-C123-0A49-E053-D515C82AFAB9}"/>
              </a:ext>
            </a:extLst>
          </p:cNvPr>
          <p:cNvSpPr>
            <a:spLocks noGrp="1"/>
          </p:cNvSpPr>
          <p:nvPr>
            <p:ph type="body" sz="quarter" idx="7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94" name="Text Placeholder 793">
            <a:extLst>
              <a:ext uri="{FF2B5EF4-FFF2-40B4-BE49-F238E27FC236}">
                <a16:creationId xmlns:a16="http://schemas.microsoft.com/office/drawing/2014/main" id="{CB3D8D6E-F5BB-E347-6F23-36D5E76F547F}"/>
              </a:ext>
            </a:extLst>
          </p:cNvPr>
          <p:cNvSpPr>
            <a:spLocks noGrp="1"/>
          </p:cNvSpPr>
          <p:nvPr>
            <p:ph type="body" sz="quarter" idx="98"/>
          </p:nvPr>
        </p:nvSpPr>
        <p:spPr/>
        <p:txBody>
          <a:bodyPr/>
          <a:lstStyle/>
          <a:p>
            <a:r>
              <a:rPr lang="en-US" dirty="0"/>
              <a:t>Table 10</a:t>
            </a:r>
          </a:p>
        </p:txBody>
      </p:sp>
      <p:sp>
        <p:nvSpPr>
          <p:cNvPr id="774" name="Text Placeholder 773">
            <a:extLst>
              <a:ext uri="{FF2B5EF4-FFF2-40B4-BE49-F238E27FC236}">
                <a16:creationId xmlns:a16="http://schemas.microsoft.com/office/drawing/2014/main" id="{2DC56483-870D-E4DE-B81C-A1A76A5AB2D7}"/>
              </a:ext>
            </a:extLst>
          </p:cNvPr>
          <p:cNvSpPr>
            <a:spLocks noGrp="1"/>
          </p:cNvSpPr>
          <p:nvPr>
            <p:ph type="body" sz="quarter" idx="7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75" name="Text Placeholder 774">
            <a:extLst>
              <a:ext uri="{FF2B5EF4-FFF2-40B4-BE49-F238E27FC236}">
                <a16:creationId xmlns:a16="http://schemas.microsoft.com/office/drawing/2014/main" id="{BB89E9FF-D8B0-89C5-CBD8-123E563F588C}"/>
              </a:ext>
            </a:extLst>
          </p:cNvPr>
          <p:cNvSpPr>
            <a:spLocks noGrp="1"/>
          </p:cNvSpPr>
          <p:nvPr>
            <p:ph type="body" sz="quarter" idx="7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76" name="Text Placeholder 775">
            <a:extLst>
              <a:ext uri="{FF2B5EF4-FFF2-40B4-BE49-F238E27FC236}">
                <a16:creationId xmlns:a16="http://schemas.microsoft.com/office/drawing/2014/main" id="{3E5B38AD-6A0A-943E-9802-61AC86CF616B}"/>
              </a:ext>
            </a:extLst>
          </p:cNvPr>
          <p:cNvSpPr>
            <a:spLocks noGrp="1"/>
          </p:cNvSpPr>
          <p:nvPr>
            <p:ph type="body" sz="quarter" idx="8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77" name="Text Placeholder 776">
            <a:extLst>
              <a:ext uri="{FF2B5EF4-FFF2-40B4-BE49-F238E27FC236}">
                <a16:creationId xmlns:a16="http://schemas.microsoft.com/office/drawing/2014/main" id="{841D1EB8-FB33-BFED-9481-05C5A19A2290}"/>
              </a:ext>
            </a:extLst>
          </p:cNvPr>
          <p:cNvSpPr>
            <a:spLocks noGrp="1"/>
          </p:cNvSpPr>
          <p:nvPr>
            <p:ph type="body" sz="quarter" idx="8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96" name="Text Placeholder 795">
            <a:extLst>
              <a:ext uri="{FF2B5EF4-FFF2-40B4-BE49-F238E27FC236}">
                <a16:creationId xmlns:a16="http://schemas.microsoft.com/office/drawing/2014/main" id="{92094601-EA75-4915-61EB-530D724EECB2}"/>
              </a:ext>
            </a:extLst>
          </p:cNvPr>
          <p:cNvSpPr>
            <a:spLocks noGrp="1"/>
          </p:cNvSpPr>
          <p:nvPr>
            <p:ph type="body" sz="quarter" idx="100"/>
          </p:nvPr>
        </p:nvSpPr>
        <p:spPr/>
        <p:txBody>
          <a:bodyPr/>
          <a:lstStyle/>
          <a:p>
            <a:r>
              <a:rPr lang="en-US" dirty="0"/>
              <a:t>Head table</a:t>
            </a:r>
          </a:p>
        </p:txBody>
      </p:sp>
      <p:sp>
        <p:nvSpPr>
          <p:cNvPr id="797" name="Text Placeholder 796">
            <a:extLst>
              <a:ext uri="{FF2B5EF4-FFF2-40B4-BE49-F238E27FC236}">
                <a16:creationId xmlns:a16="http://schemas.microsoft.com/office/drawing/2014/main" id="{BEA3E8D6-9EF6-AC42-DD43-7AA4C881AF0E}"/>
              </a:ext>
            </a:extLst>
          </p:cNvPr>
          <p:cNvSpPr>
            <a:spLocks noGrp="1"/>
          </p:cNvSpPr>
          <p:nvPr>
            <p:ph type="body" sz="quarter" idx="101"/>
          </p:nvPr>
        </p:nvSpPr>
        <p:spPr/>
        <p:txBody>
          <a:bodyPr/>
          <a:lstStyle/>
          <a:p>
            <a:r>
              <a:rPr lang="en-US" dirty="0"/>
              <a:t>Groom</a:t>
            </a:r>
          </a:p>
        </p:txBody>
      </p:sp>
      <p:sp>
        <p:nvSpPr>
          <p:cNvPr id="798" name="Text Placeholder 797">
            <a:extLst>
              <a:ext uri="{FF2B5EF4-FFF2-40B4-BE49-F238E27FC236}">
                <a16:creationId xmlns:a16="http://schemas.microsoft.com/office/drawing/2014/main" id="{AE29F7B9-74BE-E804-E755-B090743A7242}"/>
              </a:ext>
            </a:extLst>
          </p:cNvPr>
          <p:cNvSpPr>
            <a:spLocks noGrp="1"/>
          </p:cNvSpPr>
          <p:nvPr>
            <p:ph type="body" sz="quarter" idx="102"/>
          </p:nvPr>
        </p:nvSpPr>
        <p:spPr/>
        <p:txBody>
          <a:bodyPr/>
          <a:lstStyle/>
          <a:p>
            <a:r>
              <a:rPr lang="en-US" dirty="0"/>
              <a:t>Bride</a:t>
            </a:r>
          </a:p>
        </p:txBody>
      </p:sp>
    </p:spTree>
    <p:extLst>
      <p:ext uri="{BB962C8B-B14F-4D97-AF65-F5344CB8AC3E}">
        <p14:creationId xmlns:p14="http://schemas.microsoft.com/office/powerpoint/2010/main" val="12324983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7" name="Title 2096">
            <a:extLst>
              <a:ext uri="{FF2B5EF4-FFF2-40B4-BE49-F238E27FC236}">
                <a16:creationId xmlns:a16="http://schemas.microsoft.com/office/drawing/2014/main" id="{4109B370-256A-9F88-3DA4-55401390F4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people per table, 12 tables in room plus head table (A)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D8EDA1C-4CF1-E4AF-453A-7B108283DD4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239C42C-748A-11A4-ABBE-F3A512E3857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EADFF16-CDF7-F94D-44CB-059F3CE9BF4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83F6B3C8-06E2-1370-B27A-7A15C44C66B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2098" name="Text Placeholder 2097">
            <a:extLst>
              <a:ext uri="{FF2B5EF4-FFF2-40B4-BE49-F238E27FC236}">
                <a16:creationId xmlns:a16="http://schemas.microsoft.com/office/drawing/2014/main" id="{B141BB69-ACFF-A955-50D2-9414D2E9621F}"/>
              </a:ext>
            </a:extLst>
          </p:cNvPr>
          <p:cNvSpPr>
            <a:spLocks noGrp="1"/>
          </p:cNvSpPr>
          <p:nvPr>
            <p:ph type="body" sz="quarter" idx="219"/>
          </p:nvPr>
        </p:nvSpPr>
        <p:spPr/>
        <p:txBody>
          <a:bodyPr/>
          <a:lstStyle/>
          <a:p>
            <a:r>
              <a:rPr lang="en-US" dirty="0"/>
              <a:t>Table 1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B9B11D0E-F511-3557-18C1-E7645A83957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22F785B3-8139-0029-1794-1FBA6BD5109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23B3C0CD-5019-D6F1-3D18-D15530BFB70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0DBCE793-747D-1DA1-0D0E-94F7ED967E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48" name="Text Placeholder 4347">
            <a:extLst>
              <a:ext uri="{FF2B5EF4-FFF2-40B4-BE49-F238E27FC236}">
                <a16:creationId xmlns:a16="http://schemas.microsoft.com/office/drawing/2014/main" id="{C27EE23A-35B2-357C-F41E-B32AFCB143FF}"/>
              </a:ext>
            </a:extLst>
          </p:cNvPr>
          <p:cNvSpPr>
            <a:spLocks noGrp="1"/>
          </p:cNvSpPr>
          <p:nvPr>
            <p:ph type="body" sz="quarter" idx="220"/>
          </p:nvPr>
        </p:nvSpPr>
        <p:spPr/>
        <p:txBody>
          <a:bodyPr/>
          <a:lstStyle/>
          <a:p>
            <a:r>
              <a:rPr lang="en-US" dirty="0"/>
              <a:t>Table 1 details</a:t>
            </a:r>
          </a:p>
        </p:txBody>
      </p:sp>
      <p:graphicFrame>
        <p:nvGraphicFramePr>
          <p:cNvPr id="2" name="Table Placeholder 96">
            <a:extLst>
              <a:ext uri="{FF2B5EF4-FFF2-40B4-BE49-F238E27FC236}">
                <a16:creationId xmlns:a16="http://schemas.microsoft.com/office/drawing/2014/main" id="{D1084CC6-657D-6EAB-4119-3F675924AD82}"/>
              </a:ext>
            </a:extLst>
          </p:cNvPr>
          <p:cNvGraphicFramePr>
            <a:graphicFrameLocks noGrp="1"/>
          </p:cNvGraphicFramePr>
          <p:nvPr>
            <p:ph type="tbl" sz="quarter" idx="221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412750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50" name="Text Placeholder 4349">
            <a:extLst>
              <a:ext uri="{FF2B5EF4-FFF2-40B4-BE49-F238E27FC236}">
                <a16:creationId xmlns:a16="http://schemas.microsoft.com/office/drawing/2014/main" id="{A38775EE-BB9A-E67B-5FFA-0F65B12258B2}"/>
              </a:ext>
            </a:extLst>
          </p:cNvPr>
          <p:cNvSpPr>
            <a:spLocks noGrp="1"/>
          </p:cNvSpPr>
          <p:nvPr>
            <p:ph type="body" sz="quarter" idx="222"/>
          </p:nvPr>
        </p:nvSpPr>
        <p:spPr/>
        <p:txBody>
          <a:bodyPr/>
          <a:lstStyle/>
          <a:p>
            <a:r>
              <a:rPr lang="en-US" dirty="0"/>
              <a:t>Table 2 details</a:t>
            </a:r>
          </a:p>
        </p:txBody>
      </p:sp>
      <p:graphicFrame>
        <p:nvGraphicFramePr>
          <p:cNvPr id="11" name="Table Placeholder 96">
            <a:extLst>
              <a:ext uri="{FF2B5EF4-FFF2-40B4-BE49-F238E27FC236}">
                <a16:creationId xmlns:a16="http://schemas.microsoft.com/office/drawing/2014/main" id="{88A240CB-CDFB-F02D-5B59-615CC1F1F849}"/>
              </a:ext>
            </a:extLst>
          </p:cNvPr>
          <p:cNvGraphicFramePr>
            <a:graphicFrameLocks noGrp="1"/>
          </p:cNvGraphicFramePr>
          <p:nvPr>
            <p:ph type="tbl" sz="quarter" idx="223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167640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3" name="Text Placeholder 52">
            <a:extLst>
              <a:ext uri="{FF2B5EF4-FFF2-40B4-BE49-F238E27FC236}">
                <a16:creationId xmlns:a16="http://schemas.microsoft.com/office/drawing/2014/main" id="{82F4F220-4023-44C9-ABD5-04FC5BAA4D36}"/>
              </a:ext>
            </a:extLst>
          </p:cNvPr>
          <p:cNvSpPr>
            <a:spLocks noGrp="1"/>
          </p:cNvSpPr>
          <p:nvPr>
            <p:ph type="body" sz="quarter" idx="14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D8A23421-087C-B051-DA5B-75AFC60994E1}"/>
              </a:ext>
            </a:extLst>
          </p:cNvPr>
          <p:cNvSpPr>
            <a:spLocks noGrp="1"/>
          </p:cNvSpPr>
          <p:nvPr>
            <p:ph type="body" sz="quarter" idx="14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124C6C49-12A1-B8CC-DB22-54150432FAF0}"/>
              </a:ext>
            </a:extLst>
          </p:cNvPr>
          <p:cNvSpPr>
            <a:spLocks noGrp="1"/>
          </p:cNvSpPr>
          <p:nvPr>
            <p:ph type="body" sz="quarter" idx="14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A6F33FA4-A1E5-BD2C-11B8-37F7726E0CAF}"/>
              </a:ext>
            </a:extLst>
          </p:cNvPr>
          <p:cNvSpPr>
            <a:spLocks noGrp="1"/>
          </p:cNvSpPr>
          <p:nvPr>
            <p:ph type="body" sz="quarter" idx="15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48" name="Text Placeholder 1347">
            <a:extLst>
              <a:ext uri="{FF2B5EF4-FFF2-40B4-BE49-F238E27FC236}">
                <a16:creationId xmlns:a16="http://schemas.microsoft.com/office/drawing/2014/main" id="{567B460E-086E-0058-FFA3-03EE6960B643}"/>
              </a:ext>
            </a:extLst>
          </p:cNvPr>
          <p:cNvSpPr>
            <a:spLocks noGrp="1"/>
          </p:cNvSpPr>
          <p:nvPr>
            <p:ph type="body" sz="quarter" idx="212"/>
          </p:nvPr>
        </p:nvSpPr>
        <p:spPr/>
        <p:txBody>
          <a:bodyPr/>
          <a:lstStyle/>
          <a:p>
            <a:r>
              <a:rPr lang="en-US" dirty="0"/>
              <a:t>Table 2</a:t>
            </a:r>
          </a:p>
        </p:txBody>
      </p:sp>
      <p:sp>
        <p:nvSpPr>
          <p:cNvPr id="56" name="Text Placeholder 55">
            <a:extLst>
              <a:ext uri="{FF2B5EF4-FFF2-40B4-BE49-F238E27FC236}">
                <a16:creationId xmlns:a16="http://schemas.microsoft.com/office/drawing/2014/main" id="{77544F57-BA11-6BD0-EC3D-60CB32F5B331}"/>
              </a:ext>
            </a:extLst>
          </p:cNvPr>
          <p:cNvSpPr>
            <a:spLocks noGrp="1"/>
          </p:cNvSpPr>
          <p:nvPr>
            <p:ph type="body" sz="quarter" idx="14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59" name="Text Placeholder 58">
            <a:extLst>
              <a:ext uri="{FF2B5EF4-FFF2-40B4-BE49-F238E27FC236}">
                <a16:creationId xmlns:a16="http://schemas.microsoft.com/office/drawing/2014/main" id="{16ED3581-6565-2796-C292-1AA068064D98}"/>
              </a:ext>
            </a:extLst>
          </p:cNvPr>
          <p:cNvSpPr>
            <a:spLocks noGrp="1"/>
          </p:cNvSpPr>
          <p:nvPr>
            <p:ph type="body" sz="quarter" idx="15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57" name="Text Placeholder 56">
            <a:extLst>
              <a:ext uri="{FF2B5EF4-FFF2-40B4-BE49-F238E27FC236}">
                <a16:creationId xmlns:a16="http://schemas.microsoft.com/office/drawing/2014/main" id="{BD0ACF87-7A12-EACD-E954-FDC4C8C2EECA}"/>
              </a:ext>
            </a:extLst>
          </p:cNvPr>
          <p:cNvSpPr>
            <a:spLocks noGrp="1"/>
          </p:cNvSpPr>
          <p:nvPr>
            <p:ph type="body" sz="quarter" idx="15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07D75238-D7EE-B9D7-4736-FAFEE2FD287D}"/>
              </a:ext>
            </a:extLst>
          </p:cNvPr>
          <p:cNvSpPr>
            <a:spLocks noGrp="1"/>
          </p:cNvSpPr>
          <p:nvPr>
            <p:ph type="body" sz="quarter" idx="15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6AA9C9E0-CD30-E248-6F56-B7EFABFA399F}"/>
              </a:ext>
            </a:extLst>
          </p:cNvPr>
          <p:cNvSpPr>
            <a:spLocks noGrp="1"/>
          </p:cNvSpPr>
          <p:nvPr>
            <p:ph type="body" sz="quarter" idx="11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CFDF0E82-7888-4490-F7D6-7A621ECC19DB}"/>
              </a:ext>
            </a:extLst>
          </p:cNvPr>
          <p:cNvSpPr>
            <a:spLocks noGrp="1"/>
          </p:cNvSpPr>
          <p:nvPr>
            <p:ph type="body" sz="quarter" idx="11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67798483-D6AE-265A-5D67-777F46429729}"/>
              </a:ext>
            </a:extLst>
          </p:cNvPr>
          <p:cNvSpPr>
            <a:spLocks noGrp="1"/>
          </p:cNvSpPr>
          <p:nvPr>
            <p:ph type="body" sz="quarter" idx="11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D7D54462-48C7-9714-72C1-12B81DEAE2EA}"/>
              </a:ext>
            </a:extLst>
          </p:cNvPr>
          <p:cNvSpPr>
            <a:spLocks noGrp="1"/>
          </p:cNvSpPr>
          <p:nvPr>
            <p:ph type="body" sz="quarter" idx="12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44" name="Text Placeholder 1343">
            <a:extLst>
              <a:ext uri="{FF2B5EF4-FFF2-40B4-BE49-F238E27FC236}">
                <a16:creationId xmlns:a16="http://schemas.microsoft.com/office/drawing/2014/main" id="{CE6168E9-14CE-9CA2-BF5D-D7A68F62BAE5}"/>
              </a:ext>
            </a:extLst>
          </p:cNvPr>
          <p:cNvSpPr>
            <a:spLocks noGrp="1"/>
          </p:cNvSpPr>
          <p:nvPr>
            <p:ph type="body" sz="quarter" idx="208"/>
          </p:nvPr>
        </p:nvSpPr>
        <p:spPr/>
        <p:txBody>
          <a:bodyPr/>
          <a:lstStyle/>
          <a:p>
            <a:r>
              <a:rPr lang="en-US" dirty="0"/>
              <a:t>Table 3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A7A8D42B-2732-6AD9-8856-D9E8B2F8F84F}"/>
              </a:ext>
            </a:extLst>
          </p:cNvPr>
          <p:cNvSpPr>
            <a:spLocks noGrp="1"/>
          </p:cNvSpPr>
          <p:nvPr>
            <p:ph type="body" sz="quarter" idx="11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16532EFC-B761-9C22-7216-240E276439BE}"/>
              </a:ext>
            </a:extLst>
          </p:cNvPr>
          <p:cNvSpPr>
            <a:spLocks noGrp="1"/>
          </p:cNvSpPr>
          <p:nvPr>
            <p:ph type="body" sz="quarter" idx="12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6E7E354E-BFAB-6B42-5B11-478CF0295E79}"/>
              </a:ext>
            </a:extLst>
          </p:cNvPr>
          <p:cNvSpPr>
            <a:spLocks noGrp="1"/>
          </p:cNvSpPr>
          <p:nvPr>
            <p:ph type="body" sz="quarter" idx="11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8B9D44AD-F450-4649-D6A3-AD235C2C012E}"/>
              </a:ext>
            </a:extLst>
          </p:cNvPr>
          <p:cNvSpPr>
            <a:spLocks noGrp="1"/>
          </p:cNvSpPr>
          <p:nvPr>
            <p:ph type="body" sz="quarter" idx="11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52" name="Text Placeholder 4351">
            <a:extLst>
              <a:ext uri="{FF2B5EF4-FFF2-40B4-BE49-F238E27FC236}">
                <a16:creationId xmlns:a16="http://schemas.microsoft.com/office/drawing/2014/main" id="{FDA9DC23-C2E2-006F-C0C6-104DC876985F}"/>
              </a:ext>
            </a:extLst>
          </p:cNvPr>
          <p:cNvSpPr>
            <a:spLocks noGrp="1"/>
          </p:cNvSpPr>
          <p:nvPr>
            <p:ph type="body" sz="quarter" idx="224"/>
          </p:nvPr>
        </p:nvSpPr>
        <p:spPr/>
        <p:txBody>
          <a:bodyPr/>
          <a:lstStyle/>
          <a:p>
            <a:r>
              <a:rPr lang="en-US" dirty="0"/>
              <a:t>Table 3 details</a:t>
            </a:r>
          </a:p>
        </p:txBody>
      </p:sp>
      <p:graphicFrame>
        <p:nvGraphicFramePr>
          <p:cNvPr id="12" name="Table Placeholder 96">
            <a:extLst>
              <a:ext uri="{FF2B5EF4-FFF2-40B4-BE49-F238E27FC236}">
                <a16:creationId xmlns:a16="http://schemas.microsoft.com/office/drawing/2014/main" id="{7FD5535C-6CC6-41C7-0754-AB737F1C456D}"/>
              </a:ext>
            </a:extLst>
          </p:cNvPr>
          <p:cNvGraphicFramePr>
            <a:graphicFrameLocks noGrp="1"/>
          </p:cNvGraphicFramePr>
          <p:nvPr>
            <p:ph type="tbl" sz="quarter" idx="225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2917825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54" name="Text Placeholder 4353">
            <a:extLst>
              <a:ext uri="{FF2B5EF4-FFF2-40B4-BE49-F238E27FC236}">
                <a16:creationId xmlns:a16="http://schemas.microsoft.com/office/drawing/2014/main" id="{866D1FFE-F872-ACA1-96F3-5DE723732D0E}"/>
              </a:ext>
            </a:extLst>
          </p:cNvPr>
          <p:cNvSpPr>
            <a:spLocks noGrp="1"/>
          </p:cNvSpPr>
          <p:nvPr>
            <p:ph type="body" sz="quarter" idx="226"/>
          </p:nvPr>
        </p:nvSpPr>
        <p:spPr/>
        <p:txBody>
          <a:bodyPr/>
          <a:lstStyle/>
          <a:p>
            <a:r>
              <a:rPr lang="en-US" dirty="0"/>
              <a:t>Table 4 details</a:t>
            </a:r>
          </a:p>
        </p:txBody>
      </p:sp>
      <p:graphicFrame>
        <p:nvGraphicFramePr>
          <p:cNvPr id="13" name="Table Placeholder 96">
            <a:extLst>
              <a:ext uri="{FF2B5EF4-FFF2-40B4-BE49-F238E27FC236}">
                <a16:creationId xmlns:a16="http://schemas.microsoft.com/office/drawing/2014/main" id="{562EAF95-5A98-A027-60FB-FAD57E152369}"/>
              </a:ext>
            </a:extLst>
          </p:cNvPr>
          <p:cNvGraphicFramePr>
            <a:graphicFrameLocks noGrp="1"/>
          </p:cNvGraphicFramePr>
          <p:nvPr>
            <p:ph type="tbl" sz="quarter" idx="227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415925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23" name="Text Placeholder 1422">
            <a:extLst>
              <a:ext uri="{FF2B5EF4-FFF2-40B4-BE49-F238E27FC236}">
                <a16:creationId xmlns:a16="http://schemas.microsoft.com/office/drawing/2014/main" id="{887C908E-996E-3BE2-5AF0-ED25C89FB243}"/>
              </a:ext>
            </a:extLst>
          </p:cNvPr>
          <p:cNvSpPr>
            <a:spLocks noGrp="1"/>
          </p:cNvSpPr>
          <p:nvPr>
            <p:ph type="body" sz="quarter" idx="13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24" name="Text Placeholder 1423">
            <a:extLst>
              <a:ext uri="{FF2B5EF4-FFF2-40B4-BE49-F238E27FC236}">
                <a16:creationId xmlns:a16="http://schemas.microsoft.com/office/drawing/2014/main" id="{FD425436-F1F2-AEA3-919F-FADC983B92A5}"/>
              </a:ext>
            </a:extLst>
          </p:cNvPr>
          <p:cNvSpPr>
            <a:spLocks noGrp="1"/>
          </p:cNvSpPr>
          <p:nvPr>
            <p:ph type="body" sz="quarter" idx="13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25" name="Text Placeholder 1424">
            <a:extLst>
              <a:ext uri="{FF2B5EF4-FFF2-40B4-BE49-F238E27FC236}">
                <a16:creationId xmlns:a16="http://schemas.microsoft.com/office/drawing/2014/main" id="{E4769271-D3B9-1D10-579C-C07088DED0B5}"/>
              </a:ext>
            </a:extLst>
          </p:cNvPr>
          <p:cNvSpPr>
            <a:spLocks noGrp="1"/>
          </p:cNvSpPr>
          <p:nvPr>
            <p:ph type="body" sz="quarter" idx="14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30" name="Text Placeholder 1429">
            <a:extLst>
              <a:ext uri="{FF2B5EF4-FFF2-40B4-BE49-F238E27FC236}">
                <a16:creationId xmlns:a16="http://schemas.microsoft.com/office/drawing/2014/main" id="{50966897-5DFF-91D7-D02A-1B98C420C499}"/>
              </a:ext>
            </a:extLst>
          </p:cNvPr>
          <p:cNvSpPr>
            <a:spLocks noGrp="1"/>
          </p:cNvSpPr>
          <p:nvPr>
            <p:ph type="body" sz="quarter" idx="14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46" name="Text Placeholder 1345">
            <a:extLst>
              <a:ext uri="{FF2B5EF4-FFF2-40B4-BE49-F238E27FC236}">
                <a16:creationId xmlns:a16="http://schemas.microsoft.com/office/drawing/2014/main" id="{4222C176-467D-88C8-7F70-E5FDD6ED4CA0}"/>
              </a:ext>
            </a:extLst>
          </p:cNvPr>
          <p:cNvSpPr>
            <a:spLocks noGrp="1"/>
          </p:cNvSpPr>
          <p:nvPr>
            <p:ph type="body" sz="quarter" idx="210"/>
          </p:nvPr>
        </p:nvSpPr>
        <p:spPr/>
        <p:txBody>
          <a:bodyPr/>
          <a:lstStyle/>
          <a:p>
            <a:r>
              <a:rPr lang="en-US" dirty="0"/>
              <a:t>Table 4</a:t>
            </a:r>
          </a:p>
        </p:txBody>
      </p:sp>
      <p:sp>
        <p:nvSpPr>
          <p:cNvPr id="1426" name="Text Placeholder 1425">
            <a:extLst>
              <a:ext uri="{FF2B5EF4-FFF2-40B4-BE49-F238E27FC236}">
                <a16:creationId xmlns:a16="http://schemas.microsoft.com/office/drawing/2014/main" id="{C3110DFB-FF5C-2825-2EBE-70EF8C6C5F8E}"/>
              </a:ext>
            </a:extLst>
          </p:cNvPr>
          <p:cNvSpPr>
            <a:spLocks noGrp="1"/>
          </p:cNvSpPr>
          <p:nvPr>
            <p:ph type="body" sz="quarter" idx="14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29" name="Text Placeholder 1428">
            <a:extLst>
              <a:ext uri="{FF2B5EF4-FFF2-40B4-BE49-F238E27FC236}">
                <a16:creationId xmlns:a16="http://schemas.microsoft.com/office/drawing/2014/main" id="{3E4E1187-C9E8-1B8F-5D2B-81F1508103EC}"/>
              </a:ext>
            </a:extLst>
          </p:cNvPr>
          <p:cNvSpPr>
            <a:spLocks noGrp="1"/>
          </p:cNvSpPr>
          <p:nvPr>
            <p:ph type="body" sz="quarter" idx="14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27" name="Text Placeholder 1426">
            <a:extLst>
              <a:ext uri="{FF2B5EF4-FFF2-40B4-BE49-F238E27FC236}">
                <a16:creationId xmlns:a16="http://schemas.microsoft.com/office/drawing/2014/main" id="{2F28C66B-FD85-7A08-39FF-52788271A1D0}"/>
              </a:ext>
            </a:extLst>
          </p:cNvPr>
          <p:cNvSpPr>
            <a:spLocks noGrp="1"/>
          </p:cNvSpPr>
          <p:nvPr>
            <p:ph type="body" sz="quarter" idx="14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28" name="Text Placeholder 1427">
            <a:extLst>
              <a:ext uri="{FF2B5EF4-FFF2-40B4-BE49-F238E27FC236}">
                <a16:creationId xmlns:a16="http://schemas.microsoft.com/office/drawing/2014/main" id="{982C544B-254B-D95D-8D3C-6BA6CD0125B2}"/>
              </a:ext>
            </a:extLst>
          </p:cNvPr>
          <p:cNvSpPr>
            <a:spLocks noGrp="1"/>
          </p:cNvSpPr>
          <p:nvPr>
            <p:ph type="body" sz="quarter" idx="14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1A8F9059-87D2-D919-4B63-0A935E4E7C51}"/>
              </a:ext>
            </a:extLst>
          </p:cNvPr>
          <p:cNvSpPr>
            <a:spLocks noGrp="1"/>
          </p:cNvSpPr>
          <p:nvPr>
            <p:ph type="body" sz="quarter" idx="12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960349E7-8382-3DBE-0C49-3B9F1C7DD337}"/>
              </a:ext>
            </a:extLst>
          </p:cNvPr>
          <p:cNvSpPr>
            <a:spLocks noGrp="1"/>
          </p:cNvSpPr>
          <p:nvPr>
            <p:ph type="body" sz="quarter" idx="12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D9EC9F08-5387-3849-00F1-150999D04E51}"/>
              </a:ext>
            </a:extLst>
          </p:cNvPr>
          <p:cNvSpPr>
            <a:spLocks noGrp="1"/>
          </p:cNvSpPr>
          <p:nvPr>
            <p:ph type="body" sz="quarter" idx="12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D7809FA4-D9CE-CBCB-1B7C-1DC30C98EA20}"/>
              </a:ext>
            </a:extLst>
          </p:cNvPr>
          <p:cNvSpPr>
            <a:spLocks noGrp="1"/>
          </p:cNvSpPr>
          <p:nvPr>
            <p:ph type="body" sz="quarter" idx="12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45" name="Text Placeholder 1344">
            <a:extLst>
              <a:ext uri="{FF2B5EF4-FFF2-40B4-BE49-F238E27FC236}">
                <a16:creationId xmlns:a16="http://schemas.microsoft.com/office/drawing/2014/main" id="{6478E51D-6BB6-260E-A7BE-6DC78FACDB51}"/>
              </a:ext>
            </a:extLst>
          </p:cNvPr>
          <p:cNvSpPr>
            <a:spLocks noGrp="1"/>
          </p:cNvSpPr>
          <p:nvPr>
            <p:ph type="body" sz="quarter" idx="209"/>
          </p:nvPr>
        </p:nvSpPr>
        <p:spPr/>
        <p:txBody>
          <a:bodyPr/>
          <a:lstStyle/>
          <a:p>
            <a:r>
              <a:rPr lang="en-US" dirty="0"/>
              <a:t>Table 5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8A7D6A65-2F48-1D6D-2436-E3F16E516A0E}"/>
              </a:ext>
            </a:extLst>
          </p:cNvPr>
          <p:cNvSpPr>
            <a:spLocks noGrp="1"/>
          </p:cNvSpPr>
          <p:nvPr>
            <p:ph type="body" sz="quarter" idx="12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4D0BD9D4-1E51-9209-7A3F-B7ABED99A5DF}"/>
              </a:ext>
            </a:extLst>
          </p:cNvPr>
          <p:cNvSpPr>
            <a:spLocks noGrp="1"/>
          </p:cNvSpPr>
          <p:nvPr>
            <p:ph type="body" sz="quarter" idx="12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1A9000F4-A10E-D783-127D-5D280F068F72}"/>
              </a:ext>
            </a:extLst>
          </p:cNvPr>
          <p:cNvSpPr>
            <a:spLocks noGrp="1"/>
          </p:cNvSpPr>
          <p:nvPr>
            <p:ph type="body" sz="quarter" idx="12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7B336CD0-7E5C-9513-24BA-EAC1CFB3BF93}"/>
              </a:ext>
            </a:extLst>
          </p:cNvPr>
          <p:cNvSpPr>
            <a:spLocks noGrp="1"/>
          </p:cNvSpPr>
          <p:nvPr>
            <p:ph type="body" sz="quarter" idx="12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56" name="Text Placeholder 4355">
            <a:extLst>
              <a:ext uri="{FF2B5EF4-FFF2-40B4-BE49-F238E27FC236}">
                <a16:creationId xmlns:a16="http://schemas.microsoft.com/office/drawing/2014/main" id="{E7D5DAD8-72EA-741A-A3FF-FAC69DA3F091}"/>
              </a:ext>
            </a:extLst>
          </p:cNvPr>
          <p:cNvSpPr>
            <a:spLocks noGrp="1"/>
          </p:cNvSpPr>
          <p:nvPr>
            <p:ph type="body" sz="quarter" idx="228"/>
          </p:nvPr>
        </p:nvSpPr>
        <p:spPr/>
        <p:txBody>
          <a:bodyPr/>
          <a:lstStyle/>
          <a:p>
            <a:r>
              <a:rPr lang="en-US" dirty="0"/>
              <a:t>Table 5 details</a:t>
            </a:r>
          </a:p>
        </p:txBody>
      </p:sp>
      <p:graphicFrame>
        <p:nvGraphicFramePr>
          <p:cNvPr id="14" name="Table Placeholder 96">
            <a:extLst>
              <a:ext uri="{FF2B5EF4-FFF2-40B4-BE49-F238E27FC236}">
                <a16:creationId xmlns:a16="http://schemas.microsoft.com/office/drawing/2014/main" id="{9323FD36-82A4-9F81-973E-A4F13FEAD7C4}"/>
              </a:ext>
            </a:extLst>
          </p:cNvPr>
          <p:cNvGraphicFramePr>
            <a:graphicFrameLocks noGrp="1"/>
          </p:cNvGraphicFramePr>
          <p:nvPr>
            <p:ph type="tbl" sz="quarter" idx="229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5387975" y="16859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63" name="Text Placeholder 4362">
            <a:extLst>
              <a:ext uri="{FF2B5EF4-FFF2-40B4-BE49-F238E27FC236}">
                <a16:creationId xmlns:a16="http://schemas.microsoft.com/office/drawing/2014/main" id="{03AA9F8A-8C4D-B392-ADB3-19DB2D7537C7}"/>
              </a:ext>
            </a:extLst>
          </p:cNvPr>
          <p:cNvSpPr>
            <a:spLocks noGrp="1"/>
          </p:cNvSpPr>
          <p:nvPr>
            <p:ph type="body" sz="quarter" idx="235"/>
          </p:nvPr>
        </p:nvSpPr>
        <p:spPr/>
        <p:txBody>
          <a:bodyPr/>
          <a:lstStyle/>
          <a:p>
            <a:r>
              <a:rPr lang="en-US" dirty="0"/>
              <a:t>Table 6 details</a:t>
            </a:r>
          </a:p>
        </p:txBody>
      </p:sp>
      <p:graphicFrame>
        <p:nvGraphicFramePr>
          <p:cNvPr id="15" name="Table Placeholder 96">
            <a:extLst>
              <a:ext uri="{FF2B5EF4-FFF2-40B4-BE49-F238E27FC236}">
                <a16:creationId xmlns:a16="http://schemas.microsoft.com/office/drawing/2014/main" id="{68BBFEA5-D6F1-4AE4-7E19-EC3B4B3DBA24}"/>
              </a:ext>
            </a:extLst>
          </p:cNvPr>
          <p:cNvGraphicFramePr>
            <a:graphicFrameLocks noGrp="1"/>
          </p:cNvGraphicFramePr>
          <p:nvPr>
            <p:ph type="tbl" sz="quarter" idx="236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6635750" y="5159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15" name="Text Placeholder 1414">
            <a:extLst>
              <a:ext uri="{FF2B5EF4-FFF2-40B4-BE49-F238E27FC236}">
                <a16:creationId xmlns:a16="http://schemas.microsoft.com/office/drawing/2014/main" id="{590EC84E-1BC8-283B-E860-E46AEB018FFB}"/>
              </a:ext>
            </a:extLst>
          </p:cNvPr>
          <p:cNvSpPr>
            <a:spLocks noGrp="1"/>
          </p:cNvSpPr>
          <p:nvPr>
            <p:ph type="body" sz="quarter" idx="13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16" name="Text Placeholder 1415">
            <a:extLst>
              <a:ext uri="{FF2B5EF4-FFF2-40B4-BE49-F238E27FC236}">
                <a16:creationId xmlns:a16="http://schemas.microsoft.com/office/drawing/2014/main" id="{8AAE6DC8-9FED-C8EA-DE4B-F8C1E6B07AA3}"/>
              </a:ext>
            </a:extLst>
          </p:cNvPr>
          <p:cNvSpPr>
            <a:spLocks noGrp="1"/>
          </p:cNvSpPr>
          <p:nvPr>
            <p:ph type="body" sz="quarter" idx="13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17" name="Text Placeholder 1416">
            <a:extLst>
              <a:ext uri="{FF2B5EF4-FFF2-40B4-BE49-F238E27FC236}">
                <a16:creationId xmlns:a16="http://schemas.microsoft.com/office/drawing/2014/main" id="{B482F1E7-9B63-0F5F-F6F0-FAB53625D455}"/>
              </a:ext>
            </a:extLst>
          </p:cNvPr>
          <p:cNvSpPr>
            <a:spLocks noGrp="1"/>
          </p:cNvSpPr>
          <p:nvPr>
            <p:ph type="body" sz="quarter" idx="13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22" name="Text Placeholder 1421">
            <a:extLst>
              <a:ext uri="{FF2B5EF4-FFF2-40B4-BE49-F238E27FC236}">
                <a16:creationId xmlns:a16="http://schemas.microsoft.com/office/drawing/2014/main" id="{9A7A8AB6-6493-8BCC-2F9F-8C3D582FB1B2}"/>
              </a:ext>
            </a:extLst>
          </p:cNvPr>
          <p:cNvSpPr>
            <a:spLocks noGrp="1"/>
          </p:cNvSpPr>
          <p:nvPr>
            <p:ph type="body" sz="quarter" idx="13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47" name="Text Placeholder 1346">
            <a:extLst>
              <a:ext uri="{FF2B5EF4-FFF2-40B4-BE49-F238E27FC236}">
                <a16:creationId xmlns:a16="http://schemas.microsoft.com/office/drawing/2014/main" id="{E09ABA2E-CABC-B1F4-3B2B-AE13CEECE504}"/>
              </a:ext>
            </a:extLst>
          </p:cNvPr>
          <p:cNvSpPr>
            <a:spLocks noGrp="1"/>
          </p:cNvSpPr>
          <p:nvPr>
            <p:ph type="body" sz="quarter" idx="211"/>
          </p:nvPr>
        </p:nvSpPr>
        <p:spPr/>
        <p:txBody>
          <a:bodyPr/>
          <a:lstStyle/>
          <a:p>
            <a:r>
              <a:rPr lang="en-US" dirty="0"/>
              <a:t>Table 6</a:t>
            </a:r>
          </a:p>
        </p:txBody>
      </p:sp>
      <p:sp>
        <p:nvSpPr>
          <p:cNvPr id="1418" name="Text Placeholder 1417">
            <a:extLst>
              <a:ext uri="{FF2B5EF4-FFF2-40B4-BE49-F238E27FC236}">
                <a16:creationId xmlns:a16="http://schemas.microsoft.com/office/drawing/2014/main" id="{FE1E3948-EBAE-2A6F-CF8C-C90BCC321E28}"/>
              </a:ext>
            </a:extLst>
          </p:cNvPr>
          <p:cNvSpPr>
            <a:spLocks noGrp="1"/>
          </p:cNvSpPr>
          <p:nvPr>
            <p:ph type="body" sz="quarter" idx="13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21" name="Text Placeholder 1420">
            <a:extLst>
              <a:ext uri="{FF2B5EF4-FFF2-40B4-BE49-F238E27FC236}">
                <a16:creationId xmlns:a16="http://schemas.microsoft.com/office/drawing/2014/main" id="{BBD5F519-6584-9B07-C8E7-7AFA1BDCC282}"/>
              </a:ext>
            </a:extLst>
          </p:cNvPr>
          <p:cNvSpPr>
            <a:spLocks noGrp="1"/>
          </p:cNvSpPr>
          <p:nvPr>
            <p:ph type="body" sz="quarter" idx="13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19" name="Text Placeholder 1418">
            <a:extLst>
              <a:ext uri="{FF2B5EF4-FFF2-40B4-BE49-F238E27FC236}">
                <a16:creationId xmlns:a16="http://schemas.microsoft.com/office/drawing/2014/main" id="{8DC65319-9EC1-57BB-4A66-2F90DD7038D5}"/>
              </a:ext>
            </a:extLst>
          </p:cNvPr>
          <p:cNvSpPr>
            <a:spLocks noGrp="1"/>
          </p:cNvSpPr>
          <p:nvPr>
            <p:ph type="body" sz="quarter" idx="13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20" name="Text Placeholder 1419">
            <a:extLst>
              <a:ext uri="{FF2B5EF4-FFF2-40B4-BE49-F238E27FC236}">
                <a16:creationId xmlns:a16="http://schemas.microsoft.com/office/drawing/2014/main" id="{9F78B4A8-A5B7-6330-26AC-981E23EC0079}"/>
              </a:ext>
            </a:extLst>
          </p:cNvPr>
          <p:cNvSpPr>
            <a:spLocks noGrp="1"/>
          </p:cNvSpPr>
          <p:nvPr>
            <p:ph type="body" sz="quarter" idx="13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58" name="Text Placeholder 4357">
            <a:extLst>
              <a:ext uri="{FF2B5EF4-FFF2-40B4-BE49-F238E27FC236}">
                <a16:creationId xmlns:a16="http://schemas.microsoft.com/office/drawing/2014/main" id="{5D5D11BA-EF6E-6447-8978-A0214F6232B6}"/>
              </a:ext>
            </a:extLst>
          </p:cNvPr>
          <p:cNvSpPr>
            <a:spLocks noGrp="1"/>
          </p:cNvSpPr>
          <p:nvPr>
            <p:ph type="body" sz="quarter" idx="230"/>
          </p:nvPr>
        </p:nvSpPr>
        <p:spPr/>
        <p:txBody>
          <a:bodyPr/>
          <a:lstStyle/>
          <a:p>
            <a:r>
              <a:rPr lang="en-US" dirty="0"/>
              <a:t>Table 7 details</a:t>
            </a:r>
          </a:p>
        </p:txBody>
      </p:sp>
      <p:graphicFrame>
        <p:nvGraphicFramePr>
          <p:cNvPr id="16" name="Table Placeholder 96">
            <a:extLst>
              <a:ext uri="{FF2B5EF4-FFF2-40B4-BE49-F238E27FC236}">
                <a16:creationId xmlns:a16="http://schemas.microsoft.com/office/drawing/2014/main" id="{C7804D30-51A7-8B1C-24BB-AF10530B9E7E}"/>
              </a:ext>
            </a:extLst>
          </p:cNvPr>
          <p:cNvGraphicFramePr>
            <a:graphicFrameLocks noGrp="1"/>
          </p:cNvGraphicFramePr>
          <p:nvPr>
            <p:ph type="tbl" sz="quarter" idx="108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407988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71" name="Text Placeholder 1470">
            <a:extLst>
              <a:ext uri="{FF2B5EF4-FFF2-40B4-BE49-F238E27FC236}">
                <a16:creationId xmlns:a16="http://schemas.microsoft.com/office/drawing/2014/main" id="{6EFCCF77-C457-2198-43DA-7CDA5B0DA1B1}"/>
              </a:ext>
            </a:extLst>
          </p:cNvPr>
          <p:cNvSpPr>
            <a:spLocks noGrp="1"/>
          </p:cNvSpPr>
          <p:nvPr>
            <p:ph type="body" sz="quarter" idx="20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72" name="Text Placeholder 1471">
            <a:extLst>
              <a:ext uri="{FF2B5EF4-FFF2-40B4-BE49-F238E27FC236}">
                <a16:creationId xmlns:a16="http://schemas.microsoft.com/office/drawing/2014/main" id="{65EE13B8-D78F-E718-5C08-FDD678D43B15}"/>
              </a:ext>
            </a:extLst>
          </p:cNvPr>
          <p:cNvSpPr>
            <a:spLocks noGrp="1"/>
          </p:cNvSpPr>
          <p:nvPr>
            <p:ph type="body" sz="quarter" idx="20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73" name="Text Placeholder 1472">
            <a:extLst>
              <a:ext uri="{FF2B5EF4-FFF2-40B4-BE49-F238E27FC236}">
                <a16:creationId xmlns:a16="http://schemas.microsoft.com/office/drawing/2014/main" id="{DE97EA10-3808-D775-762A-9B68B0243B4B}"/>
              </a:ext>
            </a:extLst>
          </p:cNvPr>
          <p:cNvSpPr>
            <a:spLocks noGrp="1"/>
          </p:cNvSpPr>
          <p:nvPr>
            <p:ph type="body" sz="quarter" idx="20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78" name="Text Placeholder 1477">
            <a:extLst>
              <a:ext uri="{FF2B5EF4-FFF2-40B4-BE49-F238E27FC236}">
                <a16:creationId xmlns:a16="http://schemas.microsoft.com/office/drawing/2014/main" id="{89B6DB38-983A-7244-441C-CEA4154169C2}"/>
              </a:ext>
            </a:extLst>
          </p:cNvPr>
          <p:cNvSpPr>
            <a:spLocks noGrp="1"/>
          </p:cNvSpPr>
          <p:nvPr>
            <p:ph type="body" sz="quarter" idx="20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54" name="Text Placeholder 1353">
            <a:extLst>
              <a:ext uri="{FF2B5EF4-FFF2-40B4-BE49-F238E27FC236}">
                <a16:creationId xmlns:a16="http://schemas.microsoft.com/office/drawing/2014/main" id="{18244428-BA1D-A020-9ADF-8A76C8527C73}"/>
              </a:ext>
            </a:extLst>
          </p:cNvPr>
          <p:cNvSpPr>
            <a:spLocks noGrp="1"/>
          </p:cNvSpPr>
          <p:nvPr>
            <p:ph type="body" sz="quarter" idx="218"/>
          </p:nvPr>
        </p:nvSpPr>
        <p:spPr/>
        <p:txBody>
          <a:bodyPr/>
          <a:lstStyle/>
          <a:p>
            <a:r>
              <a:rPr lang="en-US" dirty="0"/>
              <a:t>Table 7</a:t>
            </a:r>
          </a:p>
        </p:txBody>
      </p:sp>
      <p:sp>
        <p:nvSpPr>
          <p:cNvPr id="1474" name="Text Placeholder 1473">
            <a:extLst>
              <a:ext uri="{FF2B5EF4-FFF2-40B4-BE49-F238E27FC236}">
                <a16:creationId xmlns:a16="http://schemas.microsoft.com/office/drawing/2014/main" id="{067F2521-59B0-E978-69F4-B620D8778F13}"/>
              </a:ext>
            </a:extLst>
          </p:cNvPr>
          <p:cNvSpPr>
            <a:spLocks noGrp="1"/>
          </p:cNvSpPr>
          <p:nvPr>
            <p:ph type="body" sz="quarter" idx="20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77" name="Text Placeholder 1476">
            <a:extLst>
              <a:ext uri="{FF2B5EF4-FFF2-40B4-BE49-F238E27FC236}">
                <a16:creationId xmlns:a16="http://schemas.microsoft.com/office/drawing/2014/main" id="{A5412A06-6401-7C81-0EDA-03503120D6F6}"/>
              </a:ext>
            </a:extLst>
          </p:cNvPr>
          <p:cNvSpPr>
            <a:spLocks noGrp="1"/>
          </p:cNvSpPr>
          <p:nvPr>
            <p:ph type="body" sz="quarter" idx="20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75" name="Text Placeholder 1474">
            <a:extLst>
              <a:ext uri="{FF2B5EF4-FFF2-40B4-BE49-F238E27FC236}">
                <a16:creationId xmlns:a16="http://schemas.microsoft.com/office/drawing/2014/main" id="{02BBD995-0DA7-1292-0915-BAF9098B5FED}"/>
              </a:ext>
            </a:extLst>
          </p:cNvPr>
          <p:cNvSpPr>
            <a:spLocks noGrp="1"/>
          </p:cNvSpPr>
          <p:nvPr>
            <p:ph type="body" sz="quarter" idx="20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76" name="Text Placeholder 1475">
            <a:extLst>
              <a:ext uri="{FF2B5EF4-FFF2-40B4-BE49-F238E27FC236}">
                <a16:creationId xmlns:a16="http://schemas.microsoft.com/office/drawing/2014/main" id="{1C251A6E-12EC-CD38-E8E4-5DF793CBEB9B}"/>
              </a:ext>
            </a:extLst>
          </p:cNvPr>
          <p:cNvSpPr>
            <a:spLocks noGrp="1"/>
          </p:cNvSpPr>
          <p:nvPr>
            <p:ph type="body" sz="quarter" idx="20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431" name="Text Placeholder 1430">
            <a:extLst>
              <a:ext uri="{FF2B5EF4-FFF2-40B4-BE49-F238E27FC236}">
                <a16:creationId xmlns:a16="http://schemas.microsoft.com/office/drawing/2014/main" id="{A0F77420-A854-5143-BB33-73943EA2AAF9}"/>
              </a:ext>
            </a:extLst>
          </p:cNvPr>
          <p:cNvSpPr>
            <a:spLocks noGrp="1"/>
          </p:cNvSpPr>
          <p:nvPr>
            <p:ph type="body" sz="quarter" idx="15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32" name="Text Placeholder 1431">
            <a:extLst>
              <a:ext uri="{FF2B5EF4-FFF2-40B4-BE49-F238E27FC236}">
                <a16:creationId xmlns:a16="http://schemas.microsoft.com/office/drawing/2014/main" id="{B5EC04F6-F74E-78D3-6A49-591ED4C13261}"/>
              </a:ext>
            </a:extLst>
          </p:cNvPr>
          <p:cNvSpPr>
            <a:spLocks noGrp="1"/>
          </p:cNvSpPr>
          <p:nvPr>
            <p:ph type="body" sz="quarter" idx="15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33" name="Text Placeholder 1432">
            <a:extLst>
              <a:ext uri="{FF2B5EF4-FFF2-40B4-BE49-F238E27FC236}">
                <a16:creationId xmlns:a16="http://schemas.microsoft.com/office/drawing/2014/main" id="{B17B537E-0E9B-7CD9-F246-2D97E7220A71}"/>
              </a:ext>
            </a:extLst>
          </p:cNvPr>
          <p:cNvSpPr>
            <a:spLocks noGrp="1"/>
          </p:cNvSpPr>
          <p:nvPr>
            <p:ph type="body" sz="quarter" idx="15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38" name="Text Placeholder 1437">
            <a:extLst>
              <a:ext uri="{FF2B5EF4-FFF2-40B4-BE49-F238E27FC236}">
                <a16:creationId xmlns:a16="http://schemas.microsoft.com/office/drawing/2014/main" id="{3121595C-A651-3E69-DAB1-9027EAD2CCF2}"/>
              </a:ext>
            </a:extLst>
          </p:cNvPr>
          <p:cNvSpPr>
            <a:spLocks noGrp="1"/>
          </p:cNvSpPr>
          <p:nvPr>
            <p:ph type="body" sz="quarter" idx="16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51" name="Text Placeholder 1350">
            <a:extLst>
              <a:ext uri="{FF2B5EF4-FFF2-40B4-BE49-F238E27FC236}">
                <a16:creationId xmlns:a16="http://schemas.microsoft.com/office/drawing/2014/main" id="{105C9908-F5DC-C8C9-128A-600C61B895C1}"/>
              </a:ext>
            </a:extLst>
          </p:cNvPr>
          <p:cNvSpPr>
            <a:spLocks noGrp="1"/>
          </p:cNvSpPr>
          <p:nvPr>
            <p:ph type="body" sz="quarter" idx="215"/>
          </p:nvPr>
        </p:nvSpPr>
        <p:spPr/>
        <p:txBody>
          <a:bodyPr/>
          <a:lstStyle/>
          <a:p>
            <a:r>
              <a:rPr lang="en-US" dirty="0"/>
              <a:t>Table 8</a:t>
            </a:r>
          </a:p>
        </p:txBody>
      </p:sp>
      <p:sp>
        <p:nvSpPr>
          <p:cNvPr id="1434" name="Text Placeholder 1433">
            <a:extLst>
              <a:ext uri="{FF2B5EF4-FFF2-40B4-BE49-F238E27FC236}">
                <a16:creationId xmlns:a16="http://schemas.microsoft.com/office/drawing/2014/main" id="{9A6BB9F5-7656-47A1-BC2D-177F0E919FB6}"/>
              </a:ext>
            </a:extLst>
          </p:cNvPr>
          <p:cNvSpPr>
            <a:spLocks noGrp="1"/>
          </p:cNvSpPr>
          <p:nvPr>
            <p:ph type="body" sz="quarter" idx="15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37" name="Text Placeholder 1436">
            <a:extLst>
              <a:ext uri="{FF2B5EF4-FFF2-40B4-BE49-F238E27FC236}">
                <a16:creationId xmlns:a16="http://schemas.microsoft.com/office/drawing/2014/main" id="{066C0BF7-EA74-6D31-2D84-47EA4B55AB5B}"/>
              </a:ext>
            </a:extLst>
          </p:cNvPr>
          <p:cNvSpPr>
            <a:spLocks noGrp="1"/>
          </p:cNvSpPr>
          <p:nvPr>
            <p:ph type="body" sz="quarter" idx="16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35" name="Text Placeholder 1434">
            <a:extLst>
              <a:ext uri="{FF2B5EF4-FFF2-40B4-BE49-F238E27FC236}">
                <a16:creationId xmlns:a16="http://schemas.microsoft.com/office/drawing/2014/main" id="{B1EEA412-D888-D375-791A-FA14C1D5AA87}"/>
              </a:ext>
            </a:extLst>
          </p:cNvPr>
          <p:cNvSpPr>
            <a:spLocks noGrp="1"/>
          </p:cNvSpPr>
          <p:nvPr>
            <p:ph type="body" sz="quarter" idx="15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36" name="Text Placeholder 1435">
            <a:extLst>
              <a:ext uri="{FF2B5EF4-FFF2-40B4-BE49-F238E27FC236}">
                <a16:creationId xmlns:a16="http://schemas.microsoft.com/office/drawing/2014/main" id="{51DDC83F-3897-8104-AEAF-42B93282BA0A}"/>
              </a:ext>
            </a:extLst>
          </p:cNvPr>
          <p:cNvSpPr>
            <a:spLocks noGrp="1"/>
          </p:cNvSpPr>
          <p:nvPr>
            <p:ph type="body" sz="quarter" idx="15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59" name="Text Placeholder 4358">
            <a:extLst>
              <a:ext uri="{FF2B5EF4-FFF2-40B4-BE49-F238E27FC236}">
                <a16:creationId xmlns:a16="http://schemas.microsoft.com/office/drawing/2014/main" id="{5579F8B6-8DAB-0D11-4120-309158D2E597}"/>
              </a:ext>
            </a:extLst>
          </p:cNvPr>
          <p:cNvSpPr>
            <a:spLocks noGrp="1"/>
          </p:cNvSpPr>
          <p:nvPr>
            <p:ph type="body" sz="quarter" idx="231"/>
          </p:nvPr>
        </p:nvSpPr>
        <p:spPr/>
        <p:txBody>
          <a:bodyPr/>
          <a:lstStyle/>
          <a:p>
            <a:r>
              <a:rPr lang="en-US" dirty="0"/>
              <a:t>Table 8 details</a:t>
            </a:r>
          </a:p>
        </p:txBody>
      </p:sp>
      <p:graphicFrame>
        <p:nvGraphicFramePr>
          <p:cNvPr id="18" name="Table Placeholder 96">
            <a:extLst>
              <a:ext uri="{FF2B5EF4-FFF2-40B4-BE49-F238E27FC236}">
                <a16:creationId xmlns:a16="http://schemas.microsoft.com/office/drawing/2014/main" id="{88D14622-3B9A-E214-AA42-BD67A8358DE3}"/>
              </a:ext>
            </a:extLst>
          </p:cNvPr>
          <p:cNvGraphicFramePr>
            <a:graphicFrameLocks noGrp="1"/>
          </p:cNvGraphicFramePr>
          <p:nvPr>
            <p:ph type="tbl" sz="quarter" idx="109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1676400" y="52578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60" name="Text Placeholder 4359">
            <a:extLst>
              <a:ext uri="{FF2B5EF4-FFF2-40B4-BE49-F238E27FC236}">
                <a16:creationId xmlns:a16="http://schemas.microsoft.com/office/drawing/2014/main" id="{2987CFF3-31F8-89A4-6A92-74AB753CDAFA}"/>
              </a:ext>
            </a:extLst>
          </p:cNvPr>
          <p:cNvSpPr>
            <a:spLocks noGrp="1"/>
          </p:cNvSpPr>
          <p:nvPr>
            <p:ph type="body" sz="quarter" idx="232"/>
          </p:nvPr>
        </p:nvSpPr>
        <p:spPr/>
        <p:txBody>
          <a:bodyPr/>
          <a:lstStyle/>
          <a:p>
            <a:r>
              <a:rPr lang="en-US" dirty="0"/>
              <a:t>Table 9 details</a:t>
            </a:r>
          </a:p>
        </p:txBody>
      </p:sp>
      <p:graphicFrame>
        <p:nvGraphicFramePr>
          <p:cNvPr id="17" name="Table Placeholder 96">
            <a:extLst>
              <a:ext uri="{FF2B5EF4-FFF2-40B4-BE49-F238E27FC236}">
                <a16:creationId xmlns:a16="http://schemas.microsoft.com/office/drawing/2014/main" id="{AD0F50F1-0D95-7FA7-A38E-26C5D97F65FD}"/>
              </a:ext>
            </a:extLst>
          </p:cNvPr>
          <p:cNvGraphicFramePr>
            <a:graphicFrameLocks noGrp="1"/>
          </p:cNvGraphicFramePr>
          <p:nvPr>
            <p:ph type="tbl" sz="quarter" idx="111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2917825" y="40973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63" name="Text Placeholder 1462">
            <a:extLst>
              <a:ext uri="{FF2B5EF4-FFF2-40B4-BE49-F238E27FC236}">
                <a16:creationId xmlns:a16="http://schemas.microsoft.com/office/drawing/2014/main" id="{A480C0C7-6D36-025B-F689-1BFACD4D8B79}"/>
              </a:ext>
            </a:extLst>
          </p:cNvPr>
          <p:cNvSpPr>
            <a:spLocks noGrp="1"/>
          </p:cNvSpPr>
          <p:nvPr>
            <p:ph type="body" sz="quarter" idx="19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64" name="Text Placeholder 1463">
            <a:extLst>
              <a:ext uri="{FF2B5EF4-FFF2-40B4-BE49-F238E27FC236}">
                <a16:creationId xmlns:a16="http://schemas.microsoft.com/office/drawing/2014/main" id="{04B904ED-BF46-14C6-D822-318DD24B08B2}"/>
              </a:ext>
            </a:extLst>
          </p:cNvPr>
          <p:cNvSpPr>
            <a:spLocks noGrp="1"/>
          </p:cNvSpPr>
          <p:nvPr>
            <p:ph type="body" sz="quarter" idx="19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65" name="Text Placeholder 1464">
            <a:extLst>
              <a:ext uri="{FF2B5EF4-FFF2-40B4-BE49-F238E27FC236}">
                <a16:creationId xmlns:a16="http://schemas.microsoft.com/office/drawing/2014/main" id="{5BB851EF-A544-9280-2643-A32C7CEAE8F9}"/>
              </a:ext>
            </a:extLst>
          </p:cNvPr>
          <p:cNvSpPr>
            <a:spLocks noGrp="1"/>
          </p:cNvSpPr>
          <p:nvPr>
            <p:ph type="body" sz="quarter" idx="19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70" name="Text Placeholder 1469">
            <a:extLst>
              <a:ext uri="{FF2B5EF4-FFF2-40B4-BE49-F238E27FC236}">
                <a16:creationId xmlns:a16="http://schemas.microsoft.com/office/drawing/2014/main" id="{55FBF5B0-F8D3-59BC-F05C-EB054B577B58}"/>
              </a:ext>
            </a:extLst>
          </p:cNvPr>
          <p:cNvSpPr>
            <a:spLocks noGrp="1"/>
          </p:cNvSpPr>
          <p:nvPr>
            <p:ph type="body" sz="quarter" idx="19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52" name="Text Placeholder 1351">
            <a:extLst>
              <a:ext uri="{FF2B5EF4-FFF2-40B4-BE49-F238E27FC236}">
                <a16:creationId xmlns:a16="http://schemas.microsoft.com/office/drawing/2014/main" id="{AA4E71FC-E7A8-635D-D157-8156BAA8FDED}"/>
              </a:ext>
            </a:extLst>
          </p:cNvPr>
          <p:cNvSpPr>
            <a:spLocks noGrp="1"/>
          </p:cNvSpPr>
          <p:nvPr>
            <p:ph type="body" sz="quarter" idx="216"/>
          </p:nvPr>
        </p:nvSpPr>
        <p:spPr/>
        <p:txBody>
          <a:bodyPr/>
          <a:lstStyle/>
          <a:p>
            <a:r>
              <a:rPr lang="en-US" dirty="0"/>
              <a:t>Table 9</a:t>
            </a:r>
          </a:p>
        </p:txBody>
      </p:sp>
      <p:sp>
        <p:nvSpPr>
          <p:cNvPr id="1466" name="Text Placeholder 1465">
            <a:extLst>
              <a:ext uri="{FF2B5EF4-FFF2-40B4-BE49-F238E27FC236}">
                <a16:creationId xmlns:a16="http://schemas.microsoft.com/office/drawing/2014/main" id="{927069FB-F7D2-0F0F-7E20-BEA95AD10BFD}"/>
              </a:ext>
            </a:extLst>
          </p:cNvPr>
          <p:cNvSpPr>
            <a:spLocks noGrp="1"/>
          </p:cNvSpPr>
          <p:nvPr>
            <p:ph type="body" sz="quarter" idx="19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69" name="Text Placeholder 1468">
            <a:extLst>
              <a:ext uri="{FF2B5EF4-FFF2-40B4-BE49-F238E27FC236}">
                <a16:creationId xmlns:a16="http://schemas.microsoft.com/office/drawing/2014/main" id="{BB0572C2-3515-7162-9C14-3917362CA123}"/>
              </a:ext>
            </a:extLst>
          </p:cNvPr>
          <p:cNvSpPr>
            <a:spLocks noGrp="1"/>
          </p:cNvSpPr>
          <p:nvPr>
            <p:ph type="body" sz="quarter" idx="19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67" name="Text Placeholder 1466">
            <a:extLst>
              <a:ext uri="{FF2B5EF4-FFF2-40B4-BE49-F238E27FC236}">
                <a16:creationId xmlns:a16="http://schemas.microsoft.com/office/drawing/2014/main" id="{3D8DA247-71E7-17AA-46A2-0BD1EC2D1DFD}"/>
              </a:ext>
            </a:extLst>
          </p:cNvPr>
          <p:cNvSpPr>
            <a:spLocks noGrp="1"/>
          </p:cNvSpPr>
          <p:nvPr>
            <p:ph type="body" sz="quarter" idx="19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68" name="Text Placeholder 1467">
            <a:extLst>
              <a:ext uri="{FF2B5EF4-FFF2-40B4-BE49-F238E27FC236}">
                <a16:creationId xmlns:a16="http://schemas.microsoft.com/office/drawing/2014/main" id="{42A8D00A-145B-D8B3-E4C0-D6BF9C1738F2}"/>
              </a:ext>
            </a:extLst>
          </p:cNvPr>
          <p:cNvSpPr>
            <a:spLocks noGrp="1"/>
          </p:cNvSpPr>
          <p:nvPr>
            <p:ph type="body" sz="quarter" idx="19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439" name="Text Placeholder 1438">
            <a:extLst>
              <a:ext uri="{FF2B5EF4-FFF2-40B4-BE49-F238E27FC236}">
                <a16:creationId xmlns:a16="http://schemas.microsoft.com/office/drawing/2014/main" id="{B15F9309-4C50-2076-2236-9F5E15698BB3}"/>
              </a:ext>
            </a:extLst>
          </p:cNvPr>
          <p:cNvSpPr>
            <a:spLocks noGrp="1"/>
          </p:cNvSpPr>
          <p:nvPr>
            <p:ph type="body" sz="quarter" idx="16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40" name="Text Placeholder 1439">
            <a:extLst>
              <a:ext uri="{FF2B5EF4-FFF2-40B4-BE49-F238E27FC236}">
                <a16:creationId xmlns:a16="http://schemas.microsoft.com/office/drawing/2014/main" id="{6CF5F2BC-848B-79D1-FD7F-D0DFDA7E2324}"/>
              </a:ext>
            </a:extLst>
          </p:cNvPr>
          <p:cNvSpPr>
            <a:spLocks noGrp="1"/>
          </p:cNvSpPr>
          <p:nvPr>
            <p:ph type="body" sz="quarter" idx="16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41" name="Text Placeholder 1440">
            <a:extLst>
              <a:ext uri="{FF2B5EF4-FFF2-40B4-BE49-F238E27FC236}">
                <a16:creationId xmlns:a16="http://schemas.microsoft.com/office/drawing/2014/main" id="{EE73548B-54F2-87EB-5714-1789E498C367}"/>
              </a:ext>
            </a:extLst>
          </p:cNvPr>
          <p:cNvSpPr>
            <a:spLocks noGrp="1"/>
          </p:cNvSpPr>
          <p:nvPr>
            <p:ph type="body" sz="quarter" idx="17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46" name="Text Placeholder 1445">
            <a:extLst>
              <a:ext uri="{FF2B5EF4-FFF2-40B4-BE49-F238E27FC236}">
                <a16:creationId xmlns:a16="http://schemas.microsoft.com/office/drawing/2014/main" id="{2663136A-DB3B-FFC8-225B-877AD672BF43}"/>
              </a:ext>
            </a:extLst>
          </p:cNvPr>
          <p:cNvSpPr>
            <a:spLocks noGrp="1"/>
          </p:cNvSpPr>
          <p:nvPr>
            <p:ph type="body" sz="quarter" idx="17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49" name="Text Placeholder 1348">
            <a:extLst>
              <a:ext uri="{FF2B5EF4-FFF2-40B4-BE49-F238E27FC236}">
                <a16:creationId xmlns:a16="http://schemas.microsoft.com/office/drawing/2014/main" id="{AAF51B98-45C7-6377-DC6E-E42EBECEB228}"/>
              </a:ext>
            </a:extLst>
          </p:cNvPr>
          <p:cNvSpPr>
            <a:spLocks noGrp="1"/>
          </p:cNvSpPr>
          <p:nvPr>
            <p:ph type="body" sz="quarter" idx="213"/>
          </p:nvPr>
        </p:nvSpPr>
        <p:spPr/>
        <p:txBody>
          <a:bodyPr/>
          <a:lstStyle/>
          <a:p>
            <a:r>
              <a:rPr lang="en-US" dirty="0"/>
              <a:t>Table 10</a:t>
            </a:r>
          </a:p>
        </p:txBody>
      </p:sp>
      <p:sp>
        <p:nvSpPr>
          <p:cNvPr id="1442" name="Text Placeholder 1441">
            <a:extLst>
              <a:ext uri="{FF2B5EF4-FFF2-40B4-BE49-F238E27FC236}">
                <a16:creationId xmlns:a16="http://schemas.microsoft.com/office/drawing/2014/main" id="{E7902D21-9BB6-6F12-336F-A5E1C3D221F3}"/>
              </a:ext>
            </a:extLst>
          </p:cNvPr>
          <p:cNvSpPr>
            <a:spLocks noGrp="1"/>
          </p:cNvSpPr>
          <p:nvPr>
            <p:ph type="body" sz="quarter" idx="17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45" name="Text Placeholder 1444">
            <a:extLst>
              <a:ext uri="{FF2B5EF4-FFF2-40B4-BE49-F238E27FC236}">
                <a16:creationId xmlns:a16="http://schemas.microsoft.com/office/drawing/2014/main" id="{45553C45-E67A-9155-583C-BAD14AA1B7F1}"/>
              </a:ext>
            </a:extLst>
          </p:cNvPr>
          <p:cNvSpPr>
            <a:spLocks noGrp="1"/>
          </p:cNvSpPr>
          <p:nvPr>
            <p:ph type="body" sz="quarter" idx="17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43" name="Text Placeholder 1442">
            <a:extLst>
              <a:ext uri="{FF2B5EF4-FFF2-40B4-BE49-F238E27FC236}">
                <a16:creationId xmlns:a16="http://schemas.microsoft.com/office/drawing/2014/main" id="{33E023D7-B30B-F490-588F-5E77B2905A22}"/>
              </a:ext>
            </a:extLst>
          </p:cNvPr>
          <p:cNvSpPr>
            <a:spLocks noGrp="1"/>
          </p:cNvSpPr>
          <p:nvPr>
            <p:ph type="body" sz="quarter" idx="17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44" name="Text Placeholder 1443">
            <a:extLst>
              <a:ext uri="{FF2B5EF4-FFF2-40B4-BE49-F238E27FC236}">
                <a16:creationId xmlns:a16="http://schemas.microsoft.com/office/drawing/2014/main" id="{ECD8DDC1-15BF-35A6-1B53-C3D24D68AB82}"/>
              </a:ext>
            </a:extLst>
          </p:cNvPr>
          <p:cNvSpPr>
            <a:spLocks noGrp="1"/>
          </p:cNvSpPr>
          <p:nvPr>
            <p:ph type="body" sz="quarter" idx="17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61" name="Text Placeholder 4360">
            <a:extLst>
              <a:ext uri="{FF2B5EF4-FFF2-40B4-BE49-F238E27FC236}">
                <a16:creationId xmlns:a16="http://schemas.microsoft.com/office/drawing/2014/main" id="{6E2F3040-B9C8-6A34-F8EB-E139E73E55CF}"/>
              </a:ext>
            </a:extLst>
          </p:cNvPr>
          <p:cNvSpPr>
            <a:spLocks noGrp="1"/>
          </p:cNvSpPr>
          <p:nvPr>
            <p:ph type="body" sz="quarter" idx="233"/>
          </p:nvPr>
        </p:nvSpPr>
        <p:spPr/>
        <p:txBody>
          <a:bodyPr/>
          <a:lstStyle/>
          <a:p>
            <a:r>
              <a:rPr lang="en-US" dirty="0"/>
              <a:t>Table 10 details</a:t>
            </a:r>
          </a:p>
        </p:txBody>
      </p:sp>
      <p:graphicFrame>
        <p:nvGraphicFramePr>
          <p:cNvPr id="19" name="Table Placeholder 96">
            <a:extLst>
              <a:ext uri="{FF2B5EF4-FFF2-40B4-BE49-F238E27FC236}">
                <a16:creationId xmlns:a16="http://schemas.microsoft.com/office/drawing/2014/main" id="{DFBA69FD-2F89-3CD8-CA16-FB910839154C}"/>
              </a:ext>
            </a:extLst>
          </p:cNvPr>
          <p:cNvGraphicFramePr>
            <a:graphicFrameLocks noGrp="1"/>
          </p:cNvGraphicFramePr>
          <p:nvPr>
            <p:ph type="tbl" sz="quarter" idx="110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4159250" y="525938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62" name="Text Placeholder 4361">
            <a:extLst>
              <a:ext uri="{FF2B5EF4-FFF2-40B4-BE49-F238E27FC236}">
                <a16:creationId xmlns:a16="http://schemas.microsoft.com/office/drawing/2014/main" id="{F178F452-6510-BEA1-1BE2-B03AC510FB8E}"/>
              </a:ext>
            </a:extLst>
          </p:cNvPr>
          <p:cNvSpPr>
            <a:spLocks noGrp="1"/>
          </p:cNvSpPr>
          <p:nvPr>
            <p:ph type="body" sz="quarter" idx="234"/>
          </p:nvPr>
        </p:nvSpPr>
        <p:spPr/>
        <p:txBody>
          <a:bodyPr/>
          <a:lstStyle/>
          <a:p>
            <a:r>
              <a:rPr lang="en-US" dirty="0"/>
              <a:t>Table 11 details</a:t>
            </a:r>
          </a:p>
        </p:txBody>
      </p:sp>
      <p:graphicFrame>
        <p:nvGraphicFramePr>
          <p:cNvPr id="20" name="Table Placeholder 96">
            <a:extLst>
              <a:ext uri="{FF2B5EF4-FFF2-40B4-BE49-F238E27FC236}">
                <a16:creationId xmlns:a16="http://schemas.microsoft.com/office/drawing/2014/main" id="{2C8B3305-0A1E-AD93-FC4B-29013C95E929}"/>
              </a:ext>
            </a:extLst>
          </p:cNvPr>
          <p:cNvGraphicFramePr>
            <a:graphicFrameLocks noGrp="1"/>
          </p:cNvGraphicFramePr>
          <p:nvPr>
            <p:ph type="tbl" sz="quarter" idx="112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5387975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55" name="Text Placeholder 1454">
            <a:extLst>
              <a:ext uri="{FF2B5EF4-FFF2-40B4-BE49-F238E27FC236}">
                <a16:creationId xmlns:a16="http://schemas.microsoft.com/office/drawing/2014/main" id="{D726C441-4F73-299A-C15E-2A699B19BC6E}"/>
              </a:ext>
            </a:extLst>
          </p:cNvPr>
          <p:cNvSpPr>
            <a:spLocks noGrp="1"/>
          </p:cNvSpPr>
          <p:nvPr>
            <p:ph type="body" sz="quarter" idx="18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56" name="Text Placeholder 1455">
            <a:extLst>
              <a:ext uri="{FF2B5EF4-FFF2-40B4-BE49-F238E27FC236}">
                <a16:creationId xmlns:a16="http://schemas.microsoft.com/office/drawing/2014/main" id="{9D42B64E-CC7E-9705-D036-FBDDAA92B0A8}"/>
              </a:ext>
            </a:extLst>
          </p:cNvPr>
          <p:cNvSpPr>
            <a:spLocks noGrp="1"/>
          </p:cNvSpPr>
          <p:nvPr>
            <p:ph type="body" sz="quarter" idx="18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57" name="Text Placeholder 1456">
            <a:extLst>
              <a:ext uri="{FF2B5EF4-FFF2-40B4-BE49-F238E27FC236}">
                <a16:creationId xmlns:a16="http://schemas.microsoft.com/office/drawing/2014/main" id="{55EFFD71-BA93-CB3D-5937-9014DC096FA6}"/>
              </a:ext>
            </a:extLst>
          </p:cNvPr>
          <p:cNvSpPr>
            <a:spLocks noGrp="1"/>
          </p:cNvSpPr>
          <p:nvPr>
            <p:ph type="body" sz="quarter" idx="18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62" name="Text Placeholder 1461">
            <a:extLst>
              <a:ext uri="{FF2B5EF4-FFF2-40B4-BE49-F238E27FC236}">
                <a16:creationId xmlns:a16="http://schemas.microsoft.com/office/drawing/2014/main" id="{40C372F0-429C-2165-1BDD-CBD218FCCB32}"/>
              </a:ext>
            </a:extLst>
          </p:cNvPr>
          <p:cNvSpPr>
            <a:spLocks noGrp="1"/>
          </p:cNvSpPr>
          <p:nvPr>
            <p:ph type="body" sz="quarter" idx="19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53" name="Text Placeholder 1352">
            <a:extLst>
              <a:ext uri="{FF2B5EF4-FFF2-40B4-BE49-F238E27FC236}">
                <a16:creationId xmlns:a16="http://schemas.microsoft.com/office/drawing/2014/main" id="{3FDE5E31-83AD-1C75-A49B-4BACF53C87D7}"/>
              </a:ext>
            </a:extLst>
          </p:cNvPr>
          <p:cNvSpPr>
            <a:spLocks noGrp="1"/>
          </p:cNvSpPr>
          <p:nvPr>
            <p:ph type="body" sz="quarter" idx="217"/>
          </p:nvPr>
        </p:nvSpPr>
        <p:spPr/>
        <p:txBody>
          <a:bodyPr/>
          <a:lstStyle/>
          <a:p>
            <a:r>
              <a:rPr lang="en-US" dirty="0"/>
              <a:t>Table 11</a:t>
            </a:r>
          </a:p>
        </p:txBody>
      </p:sp>
      <p:sp>
        <p:nvSpPr>
          <p:cNvPr id="1458" name="Text Placeholder 1457">
            <a:extLst>
              <a:ext uri="{FF2B5EF4-FFF2-40B4-BE49-F238E27FC236}">
                <a16:creationId xmlns:a16="http://schemas.microsoft.com/office/drawing/2014/main" id="{B02A643C-31DA-5CF4-790D-1B12A6FBDA47}"/>
              </a:ext>
            </a:extLst>
          </p:cNvPr>
          <p:cNvSpPr>
            <a:spLocks noGrp="1"/>
          </p:cNvSpPr>
          <p:nvPr>
            <p:ph type="body" sz="quarter" idx="18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61" name="Text Placeholder 1460">
            <a:extLst>
              <a:ext uri="{FF2B5EF4-FFF2-40B4-BE49-F238E27FC236}">
                <a16:creationId xmlns:a16="http://schemas.microsoft.com/office/drawing/2014/main" id="{0F65DDE8-A5D4-86FE-A729-7664EA227178}"/>
              </a:ext>
            </a:extLst>
          </p:cNvPr>
          <p:cNvSpPr>
            <a:spLocks noGrp="1"/>
          </p:cNvSpPr>
          <p:nvPr>
            <p:ph type="body" sz="quarter" idx="19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59" name="Text Placeholder 1458">
            <a:extLst>
              <a:ext uri="{FF2B5EF4-FFF2-40B4-BE49-F238E27FC236}">
                <a16:creationId xmlns:a16="http://schemas.microsoft.com/office/drawing/2014/main" id="{8716904A-B380-9C35-30B1-822B4747AA8D}"/>
              </a:ext>
            </a:extLst>
          </p:cNvPr>
          <p:cNvSpPr>
            <a:spLocks noGrp="1"/>
          </p:cNvSpPr>
          <p:nvPr>
            <p:ph type="body" sz="quarter" idx="18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60" name="Text Placeholder 1459">
            <a:extLst>
              <a:ext uri="{FF2B5EF4-FFF2-40B4-BE49-F238E27FC236}">
                <a16:creationId xmlns:a16="http://schemas.microsoft.com/office/drawing/2014/main" id="{7E950A78-CD98-0FC6-4D58-34B9E67DB96E}"/>
              </a:ext>
            </a:extLst>
          </p:cNvPr>
          <p:cNvSpPr>
            <a:spLocks noGrp="1"/>
          </p:cNvSpPr>
          <p:nvPr>
            <p:ph type="body" sz="quarter" idx="18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447" name="Text Placeholder 1446">
            <a:extLst>
              <a:ext uri="{FF2B5EF4-FFF2-40B4-BE49-F238E27FC236}">
                <a16:creationId xmlns:a16="http://schemas.microsoft.com/office/drawing/2014/main" id="{5F685987-8DCB-49C6-CFE1-3A9479E90B3B}"/>
              </a:ext>
            </a:extLst>
          </p:cNvPr>
          <p:cNvSpPr>
            <a:spLocks noGrp="1"/>
          </p:cNvSpPr>
          <p:nvPr>
            <p:ph type="body" sz="quarter" idx="17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448" name="Text Placeholder 1447">
            <a:extLst>
              <a:ext uri="{FF2B5EF4-FFF2-40B4-BE49-F238E27FC236}">
                <a16:creationId xmlns:a16="http://schemas.microsoft.com/office/drawing/2014/main" id="{7C478889-1EBB-BC94-A12F-EC50CABFB61A}"/>
              </a:ext>
            </a:extLst>
          </p:cNvPr>
          <p:cNvSpPr>
            <a:spLocks noGrp="1"/>
          </p:cNvSpPr>
          <p:nvPr>
            <p:ph type="body" sz="quarter" idx="17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49" name="Text Placeholder 1448">
            <a:extLst>
              <a:ext uri="{FF2B5EF4-FFF2-40B4-BE49-F238E27FC236}">
                <a16:creationId xmlns:a16="http://schemas.microsoft.com/office/drawing/2014/main" id="{3222C3A7-B144-A66E-42C3-15B75FCD624D}"/>
              </a:ext>
            </a:extLst>
          </p:cNvPr>
          <p:cNvSpPr>
            <a:spLocks noGrp="1"/>
          </p:cNvSpPr>
          <p:nvPr>
            <p:ph type="body" sz="quarter" idx="17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454" name="Text Placeholder 1453">
            <a:extLst>
              <a:ext uri="{FF2B5EF4-FFF2-40B4-BE49-F238E27FC236}">
                <a16:creationId xmlns:a16="http://schemas.microsoft.com/office/drawing/2014/main" id="{62714C9F-9F7A-73ED-0B33-56DCAE55414C}"/>
              </a:ext>
            </a:extLst>
          </p:cNvPr>
          <p:cNvSpPr>
            <a:spLocks noGrp="1"/>
          </p:cNvSpPr>
          <p:nvPr>
            <p:ph type="body" sz="quarter" idx="18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350" name="Text Placeholder 1349">
            <a:extLst>
              <a:ext uri="{FF2B5EF4-FFF2-40B4-BE49-F238E27FC236}">
                <a16:creationId xmlns:a16="http://schemas.microsoft.com/office/drawing/2014/main" id="{ECA61212-D37B-458A-8F05-E26126CC317A}"/>
              </a:ext>
            </a:extLst>
          </p:cNvPr>
          <p:cNvSpPr>
            <a:spLocks noGrp="1"/>
          </p:cNvSpPr>
          <p:nvPr>
            <p:ph type="body" sz="quarter" idx="214"/>
          </p:nvPr>
        </p:nvSpPr>
        <p:spPr/>
        <p:txBody>
          <a:bodyPr/>
          <a:lstStyle/>
          <a:p>
            <a:r>
              <a:rPr lang="en-US" dirty="0"/>
              <a:t>Table 12</a:t>
            </a:r>
          </a:p>
        </p:txBody>
      </p:sp>
      <p:sp>
        <p:nvSpPr>
          <p:cNvPr id="1450" name="Text Placeholder 1449">
            <a:extLst>
              <a:ext uri="{FF2B5EF4-FFF2-40B4-BE49-F238E27FC236}">
                <a16:creationId xmlns:a16="http://schemas.microsoft.com/office/drawing/2014/main" id="{76A97F49-26EE-B9DD-A6D1-8D8BFBC5A2E6}"/>
              </a:ext>
            </a:extLst>
          </p:cNvPr>
          <p:cNvSpPr>
            <a:spLocks noGrp="1"/>
          </p:cNvSpPr>
          <p:nvPr>
            <p:ph type="body" sz="quarter" idx="17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53" name="Text Placeholder 1452">
            <a:extLst>
              <a:ext uri="{FF2B5EF4-FFF2-40B4-BE49-F238E27FC236}">
                <a16:creationId xmlns:a16="http://schemas.microsoft.com/office/drawing/2014/main" id="{76B7CF94-395D-33A1-4DB3-DB1AC223B9B7}"/>
              </a:ext>
            </a:extLst>
          </p:cNvPr>
          <p:cNvSpPr>
            <a:spLocks noGrp="1"/>
          </p:cNvSpPr>
          <p:nvPr>
            <p:ph type="body" sz="quarter" idx="18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451" name="Text Placeholder 1450">
            <a:extLst>
              <a:ext uri="{FF2B5EF4-FFF2-40B4-BE49-F238E27FC236}">
                <a16:creationId xmlns:a16="http://schemas.microsoft.com/office/drawing/2014/main" id="{7922C1EB-D3F7-1691-E875-EC169C26F159}"/>
              </a:ext>
            </a:extLst>
          </p:cNvPr>
          <p:cNvSpPr>
            <a:spLocks noGrp="1"/>
          </p:cNvSpPr>
          <p:nvPr>
            <p:ph type="body" sz="quarter" idx="18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452" name="Text Placeholder 1451">
            <a:extLst>
              <a:ext uri="{FF2B5EF4-FFF2-40B4-BE49-F238E27FC236}">
                <a16:creationId xmlns:a16="http://schemas.microsoft.com/office/drawing/2014/main" id="{8BC56559-AE59-9F63-BE7F-86A1AC7353E5}"/>
              </a:ext>
            </a:extLst>
          </p:cNvPr>
          <p:cNvSpPr>
            <a:spLocks noGrp="1"/>
          </p:cNvSpPr>
          <p:nvPr>
            <p:ph type="body" sz="quarter" idx="18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365" name="Text Placeholder 4364">
            <a:extLst>
              <a:ext uri="{FF2B5EF4-FFF2-40B4-BE49-F238E27FC236}">
                <a16:creationId xmlns:a16="http://schemas.microsoft.com/office/drawing/2014/main" id="{CCBED4E3-171E-99FA-01E8-A18314BB65AE}"/>
              </a:ext>
            </a:extLst>
          </p:cNvPr>
          <p:cNvSpPr>
            <a:spLocks noGrp="1"/>
          </p:cNvSpPr>
          <p:nvPr>
            <p:ph type="body" sz="quarter" idx="237"/>
          </p:nvPr>
        </p:nvSpPr>
        <p:spPr/>
        <p:txBody>
          <a:bodyPr/>
          <a:lstStyle/>
          <a:p>
            <a:r>
              <a:rPr lang="en-US" dirty="0"/>
              <a:t>Table 12 details</a:t>
            </a:r>
          </a:p>
        </p:txBody>
      </p:sp>
      <p:graphicFrame>
        <p:nvGraphicFramePr>
          <p:cNvPr id="37" name="Table Placeholder 96">
            <a:extLst>
              <a:ext uri="{FF2B5EF4-FFF2-40B4-BE49-F238E27FC236}">
                <a16:creationId xmlns:a16="http://schemas.microsoft.com/office/drawing/2014/main" id="{5BE2EDFF-3D04-1122-FF32-BE2838E3C965}"/>
              </a:ext>
            </a:extLst>
          </p:cNvPr>
          <p:cNvGraphicFramePr>
            <a:graphicFrameLocks noGrp="1"/>
          </p:cNvGraphicFramePr>
          <p:nvPr>
            <p:ph type="tbl" sz="quarter" idx="238"/>
            <p:extLst>
              <p:ext uri="{D42A27DB-BD31-4B8C-83A1-F6EECF244321}">
                <p14:modId xmlns:p14="http://schemas.microsoft.com/office/powerpoint/2010/main" val="1248246308"/>
              </p:ext>
            </p:extLst>
          </p:nvPr>
        </p:nvGraphicFramePr>
        <p:xfrm>
          <a:off x="6635750" y="52673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12" name="Text Placeholder 1411">
            <a:extLst>
              <a:ext uri="{FF2B5EF4-FFF2-40B4-BE49-F238E27FC236}">
                <a16:creationId xmlns:a16="http://schemas.microsoft.com/office/drawing/2014/main" id="{CC060386-E5E8-99FD-EC52-4646827F24BD}"/>
              </a:ext>
            </a:extLst>
          </p:cNvPr>
          <p:cNvSpPr>
            <a:spLocks noGrp="1"/>
          </p:cNvSpPr>
          <p:nvPr>
            <p:ph type="body" sz="quarter" idx="100"/>
          </p:nvPr>
        </p:nvSpPr>
        <p:spPr/>
        <p:txBody>
          <a:bodyPr/>
          <a:lstStyle/>
          <a:p>
            <a:r>
              <a:rPr lang="en-US" dirty="0"/>
              <a:t>Head table</a:t>
            </a:r>
          </a:p>
        </p:txBody>
      </p:sp>
      <p:sp>
        <p:nvSpPr>
          <p:cNvPr id="1413" name="Text Placeholder 1412">
            <a:extLst>
              <a:ext uri="{FF2B5EF4-FFF2-40B4-BE49-F238E27FC236}">
                <a16:creationId xmlns:a16="http://schemas.microsoft.com/office/drawing/2014/main" id="{2B39E27B-5877-A8F8-3CC3-174E394A406A}"/>
              </a:ext>
            </a:extLst>
          </p:cNvPr>
          <p:cNvSpPr>
            <a:spLocks noGrp="1"/>
          </p:cNvSpPr>
          <p:nvPr>
            <p:ph type="body" sz="quarter" idx="101"/>
          </p:nvPr>
        </p:nvSpPr>
        <p:spPr/>
        <p:txBody>
          <a:bodyPr/>
          <a:lstStyle/>
          <a:p>
            <a:r>
              <a:rPr lang="en-US" dirty="0"/>
              <a:t>Groom</a:t>
            </a:r>
          </a:p>
        </p:txBody>
      </p:sp>
      <p:sp>
        <p:nvSpPr>
          <p:cNvPr id="1414" name="Text Placeholder 1413">
            <a:extLst>
              <a:ext uri="{FF2B5EF4-FFF2-40B4-BE49-F238E27FC236}">
                <a16:creationId xmlns:a16="http://schemas.microsoft.com/office/drawing/2014/main" id="{32391B5F-A927-6401-1D8A-69E0FE37C32E}"/>
              </a:ext>
            </a:extLst>
          </p:cNvPr>
          <p:cNvSpPr>
            <a:spLocks noGrp="1"/>
          </p:cNvSpPr>
          <p:nvPr>
            <p:ph type="body" sz="quarter" idx="102"/>
          </p:nvPr>
        </p:nvSpPr>
        <p:spPr/>
        <p:txBody>
          <a:bodyPr/>
          <a:lstStyle/>
          <a:p>
            <a:r>
              <a:rPr lang="en-US" dirty="0"/>
              <a:t>Bride</a:t>
            </a:r>
          </a:p>
        </p:txBody>
      </p:sp>
    </p:spTree>
    <p:extLst>
      <p:ext uri="{BB962C8B-B14F-4D97-AF65-F5344CB8AC3E}">
        <p14:creationId xmlns:p14="http://schemas.microsoft.com/office/powerpoint/2010/main" val="150333259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Title 143">
            <a:extLst>
              <a:ext uri="{FF2B5EF4-FFF2-40B4-BE49-F238E27FC236}">
                <a16:creationId xmlns:a16="http://schemas.microsoft.com/office/drawing/2014/main" id="{4BC2896C-7919-8ECD-E2BA-037C3142553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people per table, 12 tables in room plus head table (B) </a:t>
            </a:r>
          </a:p>
        </p:txBody>
      </p:sp>
      <p:sp>
        <p:nvSpPr>
          <p:cNvPr id="287" name="Text Placeholder 286">
            <a:extLst>
              <a:ext uri="{FF2B5EF4-FFF2-40B4-BE49-F238E27FC236}">
                <a16:creationId xmlns:a16="http://schemas.microsoft.com/office/drawing/2014/main" id="{0D3332DC-DD7C-BE97-EE27-3D2B492B675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288" name="Text Placeholder 287">
            <a:extLst>
              <a:ext uri="{FF2B5EF4-FFF2-40B4-BE49-F238E27FC236}">
                <a16:creationId xmlns:a16="http://schemas.microsoft.com/office/drawing/2014/main" id="{31EADDC8-427F-AFED-1036-6F79CD420D1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289" name="Text Placeholder 288">
            <a:extLst>
              <a:ext uri="{FF2B5EF4-FFF2-40B4-BE49-F238E27FC236}">
                <a16:creationId xmlns:a16="http://schemas.microsoft.com/office/drawing/2014/main" id="{955C71B0-37FA-A66C-2ECD-2EF62E0C665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294" name="Text Placeholder 293">
            <a:extLst>
              <a:ext uri="{FF2B5EF4-FFF2-40B4-BE49-F238E27FC236}">
                <a16:creationId xmlns:a16="http://schemas.microsoft.com/office/drawing/2014/main" id="{FF1B1A81-14E7-0458-9A67-F78835E5141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402" name="Text Placeholder 401">
            <a:extLst>
              <a:ext uri="{FF2B5EF4-FFF2-40B4-BE49-F238E27FC236}">
                <a16:creationId xmlns:a16="http://schemas.microsoft.com/office/drawing/2014/main" id="{1CA6C6A5-F357-F9B3-DBF8-7AEDAEFF37E8}"/>
              </a:ext>
            </a:extLst>
          </p:cNvPr>
          <p:cNvSpPr>
            <a:spLocks noGrp="1"/>
          </p:cNvSpPr>
          <p:nvPr>
            <p:ph type="body" sz="quarter" idx="219"/>
          </p:nvPr>
        </p:nvSpPr>
        <p:spPr/>
        <p:txBody>
          <a:bodyPr/>
          <a:lstStyle/>
          <a:p>
            <a:r>
              <a:rPr lang="en-US" dirty="0"/>
              <a:t>Table 1</a:t>
            </a:r>
          </a:p>
        </p:txBody>
      </p:sp>
      <p:sp>
        <p:nvSpPr>
          <p:cNvPr id="290" name="Text Placeholder 289">
            <a:extLst>
              <a:ext uri="{FF2B5EF4-FFF2-40B4-BE49-F238E27FC236}">
                <a16:creationId xmlns:a16="http://schemas.microsoft.com/office/drawing/2014/main" id="{DFB33275-6ED0-1802-A8F0-FC5AC8D809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93" name="Text Placeholder 292">
            <a:extLst>
              <a:ext uri="{FF2B5EF4-FFF2-40B4-BE49-F238E27FC236}">
                <a16:creationId xmlns:a16="http://schemas.microsoft.com/office/drawing/2014/main" id="{8FE65AFE-4E18-59EE-33E8-ADF819AE17A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291" name="Text Placeholder 290">
            <a:extLst>
              <a:ext uri="{FF2B5EF4-FFF2-40B4-BE49-F238E27FC236}">
                <a16:creationId xmlns:a16="http://schemas.microsoft.com/office/drawing/2014/main" id="{D53EC295-59DF-A095-814B-A02947CAF78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292" name="Text Placeholder 291">
            <a:extLst>
              <a:ext uri="{FF2B5EF4-FFF2-40B4-BE49-F238E27FC236}">
                <a16:creationId xmlns:a16="http://schemas.microsoft.com/office/drawing/2014/main" id="{068A9934-FCD8-D099-3E5D-35AEE2D3FB10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03" name="Text Placeholder 402">
            <a:extLst>
              <a:ext uri="{FF2B5EF4-FFF2-40B4-BE49-F238E27FC236}">
                <a16:creationId xmlns:a16="http://schemas.microsoft.com/office/drawing/2014/main" id="{D1FA2994-3772-463F-413E-DFE2B589397C}"/>
              </a:ext>
            </a:extLst>
          </p:cNvPr>
          <p:cNvSpPr>
            <a:spLocks noGrp="1"/>
          </p:cNvSpPr>
          <p:nvPr>
            <p:ph type="body" sz="quarter" idx="220"/>
          </p:nvPr>
        </p:nvSpPr>
        <p:spPr/>
        <p:txBody>
          <a:bodyPr/>
          <a:lstStyle/>
          <a:p>
            <a:r>
              <a:rPr lang="en-US" dirty="0"/>
              <a:t>Table 1 details</a:t>
            </a:r>
          </a:p>
        </p:txBody>
      </p:sp>
      <p:graphicFrame>
        <p:nvGraphicFramePr>
          <p:cNvPr id="428" name="Table Placeholder 96">
            <a:extLst>
              <a:ext uri="{FF2B5EF4-FFF2-40B4-BE49-F238E27FC236}">
                <a16:creationId xmlns:a16="http://schemas.microsoft.com/office/drawing/2014/main" id="{136731B4-C7CD-1FF8-40CF-ECD0F8CC5239}"/>
              </a:ext>
            </a:extLst>
          </p:cNvPr>
          <p:cNvGraphicFramePr>
            <a:graphicFrameLocks noGrp="1"/>
          </p:cNvGraphicFramePr>
          <p:nvPr>
            <p:ph type="tbl" sz="quarter" idx="221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412750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05" name="Text Placeholder 404">
            <a:extLst>
              <a:ext uri="{FF2B5EF4-FFF2-40B4-BE49-F238E27FC236}">
                <a16:creationId xmlns:a16="http://schemas.microsoft.com/office/drawing/2014/main" id="{F65D22AF-384A-1969-2606-C88C42599D4A}"/>
              </a:ext>
            </a:extLst>
          </p:cNvPr>
          <p:cNvSpPr>
            <a:spLocks noGrp="1"/>
          </p:cNvSpPr>
          <p:nvPr>
            <p:ph type="body" sz="quarter" idx="222"/>
          </p:nvPr>
        </p:nvSpPr>
        <p:spPr/>
        <p:txBody>
          <a:bodyPr/>
          <a:lstStyle/>
          <a:p>
            <a:r>
              <a:rPr lang="en-US" dirty="0"/>
              <a:t>Table 2 details</a:t>
            </a:r>
          </a:p>
        </p:txBody>
      </p:sp>
      <p:graphicFrame>
        <p:nvGraphicFramePr>
          <p:cNvPr id="429" name="Table Placeholder 96">
            <a:extLst>
              <a:ext uri="{FF2B5EF4-FFF2-40B4-BE49-F238E27FC236}">
                <a16:creationId xmlns:a16="http://schemas.microsoft.com/office/drawing/2014/main" id="{8FF14F90-321F-9D7D-9E17-CD8117E953BD}"/>
              </a:ext>
            </a:extLst>
          </p:cNvPr>
          <p:cNvGraphicFramePr>
            <a:graphicFrameLocks noGrp="1"/>
          </p:cNvGraphicFramePr>
          <p:nvPr>
            <p:ph type="tbl" sz="quarter" idx="223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167640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35" name="Text Placeholder 334">
            <a:extLst>
              <a:ext uri="{FF2B5EF4-FFF2-40B4-BE49-F238E27FC236}">
                <a16:creationId xmlns:a16="http://schemas.microsoft.com/office/drawing/2014/main" id="{75B08DAB-AEE8-CE3F-321F-1FD772391839}"/>
              </a:ext>
            </a:extLst>
          </p:cNvPr>
          <p:cNvSpPr>
            <a:spLocks noGrp="1"/>
          </p:cNvSpPr>
          <p:nvPr>
            <p:ph type="body" sz="quarter" idx="14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36" name="Text Placeholder 335">
            <a:extLst>
              <a:ext uri="{FF2B5EF4-FFF2-40B4-BE49-F238E27FC236}">
                <a16:creationId xmlns:a16="http://schemas.microsoft.com/office/drawing/2014/main" id="{EBE54B81-5404-456D-B641-C610B6730948}"/>
              </a:ext>
            </a:extLst>
          </p:cNvPr>
          <p:cNvSpPr>
            <a:spLocks noGrp="1"/>
          </p:cNvSpPr>
          <p:nvPr>
            <p:ph type="body" sz="quarter" idx="14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37" name="Text Placeholder 336">
            <a:extLst>
              <a:ext uri="{FF2B5EF4-FFF2-40B4-BE49-F238E27FC236}">
                <a16:creationId xmlns:a16="http://schemas.microsoft.com/office/drawing/2014/main" id="{E93D9135-B204-E12C-BBEB-8AFADB7A7FD3}"/>
              </a:ext>
            </a:extLst>
          </p:cNvPr>
          <p:cNvSpPr>
            <a:spLocks noGrp="1"/>
          </p:cNvSpPr>
          <p:nvPr>
            <p:ph type="body" sz="quarter" idx="14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42" name="Text Placeholder 341">
            <a:extLst>
              <a:ext uri="{FF2B5EF4-FFF2-40B4-BE49-F238E27FC236}">
                <a16:creationId xmlns:a16="http://schemas.microsoft.com/office/drawing/2014/main" id="{31558B26-BA3B-EDAB-58D6-F9477452DD17}"/>
              </a:ext>
            </a:extLst>
          </p:cNvPr>
          <p:cNvSpPr>
            <a:spLocks noGrp="1"/>
          </p:cNvSpPr>
          <p:nvPr>
            <p:ph type="body" sz="quarter" idx="15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5" name="Text Placeholder 394">
            <a:extLst>
              <a:ext uri="{FF2B5EF4-FFF2-40B4-BE49-F238E27FC236}">
                <a16:creationId xmlns:a16="http://schemas.microsoft.com/office/drawing/2014/main" id="{6A08C49C-2FF5-361D-3ACA-BA173B9CE7CB}"/>
              </a:ext>
            </a:extLst>
          </p:cNvPr>
          <p:cNvSpPr>
            <a:spLocks noGrp="1"/>
          </p:cNvSpPr>
          <p:nvPr>
            <p:ph type="body" sz="quarter" idx="212"/>
          </p:nvPr>
        </p:nvSpPr>
        <p:spPr/>
        <p:txBody>
          <a:bodyPr/>
          <a:lstStyle/>
          <a:p>
            <a:r>
              <a:rPr lang="en-US" dirty="0"/>
              <a:t>Table 2</a:t>
            </a:r>
          </a:p>
        </p:txBody>
      </p:sp>
      <p:sp>
        <p:nvSpPr>
          <p:cNvPr id="338" name="Text Placeholder 337">
            <a:extLst>
              <a:ext uri="{FF2B5EF4-FFF2-40B4-BE49-F238E27FC236}">
                <a16:creationId xmlns:a16="http://schemas.microsoft.com/office/drawing/2014/main" id="{00F0361E-8C3B-BF46-A199-0B646AC848B3}"/>
              </a:ext>
            </a:extLst>
          </p:cNvPr>
          <p:cNvSpPr>
            <a:spLocks noGrp="1"/>
          </p:cNvSpPr>
          <p:nvPr>
            <p:ph type="body" sz="quarter" idx="14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41" name="Text Placeholder 340">
            <a:extLst>
              <a:ext uri="{FF2B5EF4-FFF2-40B4-BE49-F238E27FC236}">
                <a16:creationId xmlns:a16="http://schemas.microsoft.com/office/drawing/2014/main" id="{12B4029F-C108-325D-88E3-DFF1F07B832C}"/>
              </a:ext>
            </a:extLst>
          </p:cNvPr>
          <p:cNvSpPr>
            <a:spLocks noGrp="1"/>
          </p:cNvSpPr>
          <p:nvPr>
            <p:ph type="body" sz="quarter" idx="15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39" name="Text Placeholder 338">
            <a:extLst>
              <a:ext uri="{FF2B5EF4-FFF2-40B4-BE49-F238E27FC236}">
                <a16:creationId xmlns:a16="http://schemas.microsoft.com/office/drawing/2014/main" id="{0366FF21-743F-53B1-A88F-8CFE4A340522}"/>
              </a:ext>
            </a:extLst>
          </p:cNvPr>
          <p:cNvSpPr>
            <a:spLocks noGrp="1"/>
          </p:cNvSpPr>
          <p:nvPr>
            <p:ph type="body" sz="quarter" idx="15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41" name="Text Placeholder 840">
            <a:extLst>
              <a:ext uri="{FF2B5EF4-FFF2-40B4-BE49-F238E27FC236}">
                <a16:creationId xmlns:a16="http://schemas.microsoft.com/office/drawing/2014/main" id="{146C23ED-DABB-F68C-B5B7-190527A4FA2F}"/>
              </a:ext>
            </a:extLst>
          </p:cNvPr>
          <p:cNvSpPr>
            <a:spLocks noGrp="1"/>
          </p:cNvSpPr>
          <p:nvPr>
            <p:ph type="body" sz="quarter" idx="15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03" name="Text Placeholder 302">
            <a:extLst>
              <a:ext uri="{FF2B5EF4-FFF2-40B4-BE49-F238E27FC236}">
                <a16:creationId xmlns:a16="http://schemas.microsoft.com/office/drawing/2014/main" id="{89EE2BDE-C4B5-DDD2-F0CF-DFDC00D89BD7}"/>
              </a:ext>
            </a:extLst>
          </p:cNvPr>
          <p:cNvSpPr>
            <a:spLocks noGrp="1"/>
          </p:cNvSpPr>
          <p:nvPr>
            <p:ph type="body" sz="quarter" idx="11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04" name="Text Placeholder 303">
            <a:extLst>
              <a:ext uri="{FF2B5EF4-FFF2-40B4-BE49-F238E27FC236}">
                <a16:creationId xmlns:a16="http://schemas.microsoft.com/office/drawing/2014/main" id="{B9D13228-AB18-8CB9-8136-BFF1A4F70BE1}"/>
              </a:ext>
            </a:extLst>
          </p:cNvPr>
          <p:cNvSpPr>
            <a:spLocks noGrp="1"/>
          </p:cNvSpPr>
          <p:nvPr>
            <p:ph type="body" sz="quarter" idx="11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05" name="Text Placeholder 304">
            <a:extLst>
              <a:ext uri="{FF2B5EF4-FFF2-40B4-BE49-F238E27FC236}">
                <a16:creationId xmlns:a16="http://schemas.microsoft.com/office/drawing/2014/main" id="{D46F85CB-AC9D-3E81-9478-B1F0193F7666}"/>
              </a:ext>
            </a:extLst>
          </p:cNvPr>
          <p:cNvSpPr>
            <a:spLocks noGrp="1"/>
          </p:cNvSpPr>
          <p:nvPr>
            <p:ph type="body" sz="quarter" idx="11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10" name="Text Placeholder 309">
            <a:extLst>
              <a:ext uri="{FF2B5EF4-FFF2-40B4-BE49-F238E27FC236}">
                <a16:creationId xmlns:a16="http://schemas.microsoft.com/office/drawing/2014/main" id="{836A3B2F-28F0-2CA0-DA9A-98761E03ECFD}"/>
              </a:ext>
            </a:extLst>
          </p:cNvPr>
          <p:cNvSpPr>
            <a:spLocks noGrp="1"/>
          </p:cNvSpPr>
          <p:nvPr>
            <p:ph type="body" sz="quarter" idx="12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1" name="Text Placeholder 390">
            <a:extLst>
              <a:ext uri="{FF2B5EF4-FFF2-40B4-BE49-F238E27FC236}">
                <a16:creationId xmlns:a16="http://schemas.microsoft.com/office/drawing/2014/main" id="{11B87D31-6079-AAFD-87E5-4CBF885B3BC8}"/>
              </a:ext>
            </a:extLst>
          </p:cNvPr>
          <p:cNvSpPr>
            <a:spLocks noGrp="1"/>
          </p:cNvSpPr>
          <p:nvPr>
            <p:ph type="body" sz="quarter" idx="208"/>
          </p:nvPr>
        </p:nvSpPr>
        <p:spPr/>
        <p:txBody>
          <a:bodyPr/>
          <a:lstStyle/>
          <a:p>
            <a:r>
              <a:rPr lang="en-US" dirty="0"/>
              <a:t>Table 3</a:t>
            </a:r>
          </a:p>
        </p:txBody>
      </p:sp>
      <p:sp>
        <p:nvSpPr>
          <p:cNvPr id="306" name="Text Placeholder 305">
            <a:extLst>
              <a:ext uri="{FF2B5EF4-FFF2-40B4-BE49-F238E27FC236}">
                <a16:creationId xmlns:a16="http://schemas.microsoft.com/office/drawing/2014/main" id="{42427834-7F2A-0950-71F9-349CD7281436}"/>
              </a:ext>
            </a:extLst>
          </p:cNvPr>
          <p:cNvSpPr>
            <a:spLocks noGrp="1"/>
          </p:cNvSpPr>
          <p:nvPr>
            <p:ph type="body" sz="quarter" idx="11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09" name="Text Placeholder 308">
            <a:extLst>
              <a:ext uri="{FF2B5EF4-FFF2-40B4-BE49-F238E27FC236}">
                <a16:creationId xmlns:a16="http://schemas.microsoft.com/office/drawing/2014/main" id="{F6E3232D-052B-86A6-F389-1C657C5AAF58}"/>
              </a:ext>
            </a:extLst>
          </p:cNvPr>
          <p:cNvSpPr>
            <a:spLocks noGrp="1"/>
          </p:cNvSpPr>
          <p:nvPr>
            <p:ph type="body" sz="quarter" idx="12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07" name="Text Placeholder 306">
            <a:extLst>
              <a:ext uri="{FF2B5EF4-FFF2-40B4-BE49-F238E27FC236}">
                <a16:creationId xmlns:a16="http://schemas.microsoft.com/office/drawing/2014/main" id="{F1BA188F-EC9F-9249-E7C8-77A202A42ED6}"/>
              </a:ext>
            </a:extLst>
          </p:cNvPr>
          <p:cNvSpPr>
            <a:spLocks noGrp="1"/>
          </p:cNvSpPr>
          <p:nvPr>
            <p:ph type="body" sz="quarter" idx="11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08" name="Text Placeholder 307">
            <a:extLst>
              <a:ext uri="{FF2B5EF4-FFF2-40B4-BE49-F238E27FC236}">
                <a16:creationId xmlns:a16="http://schemas.microsoft.com/office/drawing/2014/main" id="{529D94CC-0AE8-8144-A795-32F5A21917B8}"/>
              </a:ext>
            </a:extLst>
          </p:cNvPr>
          <p:cNvSpPr>
            <a:spLocks noGrp="1"/>
          </p:cNvSpPr>
          <p:nvPr>
            <p:ph type="body" sz="quarter" idx="11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07" name="Text Placeholder 406">
            <a:extLst>
              <a:ext uri="{FF2B5EF4-FFF2-40B4-BE49-F238E27FC236}">
                <a16:creationId xmlns:a16="http://schemas.microsoft.com/office/drawing/2014/main" id="{4036599C-2DD5-E593-7559-B3AA3D44549D}"/>
              </a:ext>
            </a:extLst>
          </p:cNvPr>
          <p:cNvSpPr>
            <a:spLocks noGrp="1"/>
          </p:cNvSpPr>
          <p:nvPr>
            <p:ph type="body" sz="quarter" idx="224"/>
          </p:nvPr>
        </p:nvSpPr>
        <p:spPr/>
        <p:txBody>
          <a:bodyPr/>
          <a:lstStyle/>
          <a:p>
            <a:r>
              <a:rPr lang="en-US" dirty="0"/>
              <a:t>Table 3 details</a:t>
            </a:r>
          </a:p>
        </p:txBody>
      </p:sp>
      <p:graphicFrame>
        <p:nvGraphicFramePr>
          <p:cNvPr id="430" name="Table Placeholder 96">
            <a:extLst>
              <a:ext uri="{FF2B5EF4-FFF2-40B4-BE49-F238E27FC236}">
                <a16:creationId xmlns:a16="http://schemas.microsoft.com/office/drawing/2014/main" id="{A0580C35-D579-7AB2-C8D5-5FF799032EC0}"/>
              </a:ext>
            </a:extLst>
          </p:cNvPr>
          <p:cNvGraphicFramePr>
            <a:graphicFrameLocks noGrp="1"/>
          </p:cNvGraphicFramePr>
          <p:nvPr>
            <p:ph type="tbl" sz="quarter" idx="225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2917825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09" name="Text Placeholder 408">
            <a:extLst>
              <a:ext uri="{FF2B5EF4-FFF2-40B4-BE49-F238E27FC236}">
                <a16:creationId xmlns:a16="http://schemas.microsoft.com/office/drawing/2014/main" id="{B3CBD002-0588-9AE8-0C63-34DB4A4827DF}"/>
              </a:ext>
            </a:extLst>
          </p:cNvPr>
          <p:cNvSpPr>
            <a:spLocks noGrp="1"/>
          </p:cNvSpPr>
          <p:nvPr>
            <p:ph type="body" sz="quarter" idx="226"/>
          </p:nvPr>
        </p:nvSpPr>
        <p:spPr/>
        <p:txBody>
          <a:bodyPr/>
          <a:lstStyle/>
          <a:p>
            <a:r>
              <a:rPr lang="en-US" dirty="0"/>
              <a:t>Table 4 details</a:t>
            </a:r>
          </a:p>
        </p:txBody>
      </p:sp>
      <p:graphicFrame>
        <p:nvGraphicFramePr>
          <p:cNvPr id="431" name="Table Placeholder 96">
            <a:extLst>
              <a:ext uri="{FF2B5EF4-FFF2-40B4-BE49-F238E27FC236}">
                <a16:creationId xmlns:a16="http://schemas.microsoft.com/office/drawing/2014/main" id="{C89C3BD1-85C5-414D-5405-C186C812AE89}"/>
              </a:ext>
            </a:extLst>
          </p:cNvPr>
          <p:cNvGraphicFramePr>
            <a:graphicFrameLocks noGrp="1"/>
          </p:cNvGraphicFramePr>
          <p:nvPr>
            <p:ph type="tbl" sz="quarter" idx="227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415925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27" name="Text Placeholder 326">
            <a:extLst>
              <a:ext uri="{FF2B5EF4-FFF2-40B4-BE49-F238E27FC236}">
                <a16:creationId xmlns:a16="http://schemas.microsoft.com/office/drawing/2014/main" id="{C37CDF55-C07C-A3F4-7663-58600632F2ED}"/>
              </a:ext>
            </a:extLst>
          </p:cNvPr>
          <p:cNvSpPr>
            <a:spLocks noGrp="1"/>
          </p:cNvSpPr>
          <p:nvPr>
            <p:ph type="body" sz="quarter" idx="13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28" name="Text Placeholder 327">
            <a:extLst>
              <a:ext uri="{FF2B5EF4-FFF2-40B4-BE49-F238E27FC236}">
                <a16:creationId xmlns:a16="http://schemas.microsoft.com/office/drawing/2014/main" id="{B8152D0C-A029-178A-B227-9E8A567A1168}"/>
              </a:ext>
            </a:extLst>
          </p:cNvPr>
          <p:cNvSpPr>
            <a:spLocks noGrp="1"/>
          </p:cNvSpPr>
          <p:nvPr>
            <p:ph type="body" sz="quarter" idx="13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29" name="Text Placeholder 328">
            <a:extLst>
              <a:ext uri="{FF2B5EF4-FFF2-40B4-BE49-F238E27FC236}">
                <a16:creationId xmlns:a16="http://schemas.microsoft.com/office/drawing/2014/main" id="{05AF636E-5A90-7B2E-A41A-1431C8FB223D}"/>
              </a:ext>
            </a:extLst>
          </p:cNvPr>
          <p:cNvSpPr>
            <a:spLocks noGrp="1"/>
          </p:cNvSpPr>
          <p:nvPr>
            <p:ph type="body" sz="quarter" idx="14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34" name="Text Placeholder 333">
            <a:extLst>
              <a:ext uri="{FF2B5EF4-FFF2-40B4-BE49-F238E27FC236}">
                <a16:creationId xmlns:a16="http://schemas.microsoft.com/office/drawing/2014/main" id="{15B9C15D-2232-E522-D441-3491CBF7B22C}"/>
              </a:ext>
            </a:extLst>
          </p:cNvPr>
          <p:cNvSpPr>
            <a:spLocks noGrp="1"/>
          </p:cNvSpPr>
          <p:nvPr>
            <p:ph type="body" sz="quarter" idx="14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3" name="Text Placeholder 392">
            <a:extLst>
              <a:ext uri="{FF2B5EF4-FFF2-40B4-BE49-F238E27FC236}">
                <a16:creationId xmlns:a16="http://schemas.microsoft.com/office/drawing/2014/main" id="{166302B9-A753-A67F-182D-F0C52D048463}"/>
              </a:ext>
            </a:extLst>
          </p:cNvPr>
          <p:cNvSpPr>
            <a:spLocks noGrp="1"/>
          </p:cNvSpPr>
          <p:nvPr>
            <p:ph type="body" sz="quarter" idx="210"/>
          </p:nvPr>
        </p:nvSpPr>
        <p:spPr/>
        <p:txBody>
          <a:bodyPr/>
          <a:lstStyle/>
          <a:p>
            <a:r>
              <a:rPr lang="en-US" dirty="0"/>
              <a:t>Table 4</a:t>
            </a:r>
          </a:p>
        </p:txBody>
      </p:sp>
      <p:sp>
        <p:nvSpPr>
          <p:cNvPr id="330" name="Text Placeholder 329">
            <a:extLst>
              <a:ext uri="{FF2B5EF4-FFF2-40B4-BE49-F238E27FC236}">
                <a16:creationId xmlns:a16="http://schemas.microsoft.com/office/drawing/2014/main" id="{9967AFA9-C10D-756B-FC2F-3F198122A0E0}"/>
              </a:ext>
            </a:extLst>
          </p:cNvPr>
          <p:cNvSpPr>
            <a:spLocks noGrp="1"/>
          </p:cNvSpPr>
          <p:nvPr>
            <p:ph type="body" sz="quarter" idx="14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33" name="Text Placeholder 332">
            <a:extLst>
              <a:ext uri="{FF2B5EF4-FFF2-40B4-BE49-F238E27FC236}">
                <a16:creationId xmlns:a16="http://schemas.microsoft.com/office/drawing/2014/main" id="{6C7798E4-D286-15FF-9AD0-13D9EAB31DA1}"/>
              </a:ext>
            </a:extLst>
          </p:cNvPr>
          <p:cNvSpPr>
            <a:spLocks noGrp="1"/>
          </p:cNvSpPr>
          <p:nvPr>
            <p:ph type="body" sz="quarter" idx="14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31" name="Text Placeholder 330">
            <a:extLst>
              <a:ext uri="{FF2B5EF4-FFF2-40B4-BE49-F238E27FC236}">
                <a16:creationId xmlns:a16="http://schemas.microsoft.com/office/drawing/2014/main" id="{40EC4E15-C520-9B76-207B-591F05D18BF9}"/>
              </a:ext>
            </a:extLst>
          </p:cNvPr>
          <p:cNvSpPr>
            <a:spLocks noGrp="1"/>
          </p:cNvSpPr>
          <p:nvPr>
            <p:ph type="body" sz="quarter" idx="14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32" name="Text Placeholder 331">
            <a:extLst>
              <a:ext uri="{FF2B5EF4-FFF2-40B4-BE49-F238E27FC236}">
                <a16:creationId xmlns:a16="http://schemas.microsoft.com/office/drawing/2014/main" id="{FEFC997F-CA84-1DBF-E2C3-A68392B35094}"/>
              </a:ext>
            </a:extLst>
          </p:cNvPr>
          <p:cNvSpPr>
            <a:spLocks noGrp="1"/>
          </p:cNvSpPr>
          <p:nvPr>
            <p:ph type="body" sz="quarter" idx="14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11" name="Text Placeholder 310">
            <a:extLst>
              <a:ext uri="{FF2B5EF4-FFF2-40B4-BE49-F238E27FC236}">
                <a16:creationId xmlns:a16="http://schemas.microsoft.com/office/drawing/2014/main" id="{9DE959D2-E74E-1FD3-01CC-DC33C7AD083D}"/>
              </a:ext>
            </a:extLst>
          </p:cNvPr>
          <p:cNvSpPr>
            <a:spLocks noGrp="1"/>
          </p:cNvSpPr>
          <p:nvPr>
            <p:ph type="body" sz="quarter" idx="12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12" name="Text Placeholder 311">
            <a:extLst>
              <a:ext uri="{FF2B5EF4-FFF2-40B4-BE49-F238E27FC236}">
                <a16:creationId xmlns:a16="http://schemas.microsoft.com/office/drawing/2014/main" id="{5DE220A7-46BC-8A6A-2E7F-69D8E9C2E4AB}"/>
              </a:ext>
            </a:extLst>
          </p:cNvPr>
          <p:cNvSpPr>
            <a:spLocks noGrp="1"/>
          </p:cNvSpPr>
          <p:nvPr>
            <p:ph type="body" sz="quarter" idx="12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13" name="Text Placeholder 312">
            <a:extLst>
              <a:ext uri="{FF2B5EF4-FFF2-40B4-BE49-F238E27FC236}">
                <a16:creationId xmlns:a16="http://schemas.microsoft.com/office/drawing/2014/main" id="{C5A40F43-F434-8DF3-D5AE-1B8925D7961A}"/>
              </a:ext>
            </a:extLst>
          </p:cNvPr>
          <p:cNvSpPr>
            <a:spLocks noGrp="1"/>
          </p:cNvSpPr>
          <p:nvPr>
            <p:ph type="body" sz="quarter" idx="12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18" name="Text Placeholder 317">
            <a:extLst>
              <a:ext uri="{FF2B5EF4-FFF2-40B4-BE49-F238E27FC236}">
                <a16:creationId xmlns:a16="http://schemas.microsoft.com/office/drawing/2014/main" id="{A7EB50CF-D0C7-8CA5-52FC-1BE6FAA8FAE6}"/>
              </a:ext>
            </a:extLst>
          </p:cNvPr>
          <p:cNvSpPr>
            <a:spLocks noGrp="1"/>
          </p:cNvSpPr>
          <p:nvPr>
            <p:ph type="body" sz="quarter" idx="12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2" name="Text Placeholder 391">
            <a:extLst>
              <a:ext uri="{FF2B5EF4-FFF2-40B4-BE49-F238E27FC236}">
                <a16:creationId xmlns:a16="http://schemas.microsoft.com/office/drawing/2014/main" id="{B56D00C0-097D-BC22-D4C1-87F0D9D82504}"/>
              </a:ext>
            </a:extLst>
          </p:cNvPr>
          <p:cNvSpPr>
            <a:spLocks noGrp="1"/>
          </p:cNvSpPr>
          <p:nvPr>
            <p:ph type="body" sz="quarter" idx="209"/>
          </p:nvPr>
        </p:nvSpPr>
        <p:spPr/>
        <p:txBody>
          <a:bodyPr/>
          <a:lstStyle/>
          <a:p>
            <a:r>
              <a:rPr lang="en-US" dirty="0"/>
              <a:t>Table 5</a:t>
            </a:r>
          </a:p>
        </p:txBody>
      </p:sp>
      <p:sp>
        <p:nvSpPr>
          <p:cNvPr id="314" name="Text Placeholder 313">
            <a:extLst>
              <a:ext uri="{FF2B5EF4-FFF2-40B4-BE49-F238E27FC236}">
                <a16:creationId xmlns:a16="http://schemas.microsoft.com/office/drawing/2014/main" id="{CDD7FB40-4CE4-432B-C9C9-0687AD54FC96}"/>
              </a:ext>
            </a:extLst>
          </p:cNvPr>
          <p:cNvSpPr>
            <a:spLocks noGrp="1"/>
          </p:cNvSpPr>
          <p:nvPr>
            <p:ph type="body" sz="quarter" idx="12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17" name="Text Placeholder 316">
            <a:extLst>
              <a:ext uri="{FF2B5EF4-FFF2-40B4-BE49-F238E27FC236}">
                <a16:creationId xmlns:a16="http://schemas.microsoft.com/office/drawing/2014/main" id="{2ACB562D-E22C-05CF-E619-61466C725220}"/>
              </a:ext>
            </a:extLst>
          </p:cNvPr>
          <p:cNvSpPr>
            <a:spLocks noGrp="1"/>
          </p:cNvSpPr>
          <p:nvPr>
            <p:ph type="body" sz="quarter" idx="12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15" name="Text Placeholder 314">
            <a:extLst>
              <a:ext uri="{FF2B5EF4-FFF2-40B4-BE49-F238E27FC236}">
                <a16:creationId xmlns:a16="http://schemas.microsoft.com/office/drawing/2014/main" id="{8AA38BDD-29AE-A58E-6F58-981D34C47CD7}"/>
              </a:ext>
            </a:extLst>
          </p:cNvPr>
          <p:cNvSpPr>
            <a:spLocks noGrp="1"/>
          </p:cNvSpPr>
          <p:nvPr>
            <p:ph type="body" sz="quarter" idx="12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16" name="Text Placeholder 315">
            <a:extLst>
              <a:ext uri="{FF2B5EF4-FFF2-40B4-BE49-F238E27FC236}">
                <a16:creationId xmlns:a16="http://schemas.microsoft.com/office/drawing/2014/main" id="{193174C1-C4B3-DB66-B191-9EF39FCEB258}"/>
              </a:ext>
            </a:extLst>
          </p:cNvPr>
          <p:cNvSpPr>
            <a:spLocks noGrp="1"/>
          </p:cNvSpPr>
          <p:nvPr>
            <p:ph type="body" sz="quarter" idx="12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11" name="Text Placeholder 410">
            <a:extLst>
              <a:ext uri="{FF2B5EF4-FFF2-40B4-BE49-F238E27FC236}">
                <a16:creationId xmlns:a16="http://schemas.microsoft.com/office/drawing/2014/main" id="{279A3739-7AFB-4328-0BB7-33366944DBEC}"/>
              </a:ext>
            </a:extLst>
          </p:cNvPr>
          <p:cNvSpPr>
            <a:spLocks noGrp="1"/>
          </p:cNvSpPr>
          <p:nvPr>
            <p:ph type="body" sz="quarter" idx="228"/>
          </p:nvPr>
        </p:nvSpPr>
        <p:spPr/>
        <p:txBody>
          <a:bodyPr/>
          <a:lstStyle/>
          <a:p>
            <a:r>
              <a:rPr lang="en-US" dirty="0"/>
              <a:t>Table 5 details</a:t>
            </a:r>
          </a:p>
        </p:txBody>
      </p:sp>
      <p:graphicFrame>
        <p:nvGraphicFramePr>
          <p:cNvPr id="432" name="Table Placeholder 96">
            <a:extLst>
              <a:ext uri="{FF2B5EF4-FFF2-40B4-BE49-F238E27FC236}">
                <a16:creationId xmlns:a16="http://schemas.microsoft.com/office/drawing/2014/main" id="{F13AB948-B7AF-B522-4286-06AC6EC261D0}"/>
              </a:ext>
            </a:extLst>
          </p:cNvPr>
          <p:cNvGraphicFramePr>
            <a:graphicFrameLocks noGrp="1"/>
          </p:cNvGraphicFramePr>
          <p:nvPr>
            <p:ph type="tbl" sz="quarter" idx="229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5387975" y="16859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18" name="Text Placeholder 417">
            <a:extLst>
              <a:ext uri="{FF2B5EF4-FFF2-40B4-BE49-F238E27FC236}">
                <a16:creationId xmlns:a16="http://schemas.microsoft.com/office/drawing/2014/main" id="{0AFCE96F-2026-194E-7584-BFD8BB0A99BC}"/>
              </a:ext>
            </a:extLst>
          </p:cNvPr>
          <p:cNvSpPr>
            <a:spLocks noGrp="1"/>
          </p:cNvSpPr>
          <p:nvPr>
            <p:ph type="body" sz="quarter" idx="235"/>
          </p:nvPr>
        </p:nvSpPr>
        <p:spPr/>
        <p:txBody>
          <a:bodyPr/>
          <a:lstStyle/>
          <a:p>
            <a:r>
              <a:rPr lang="en-US" dirty="0"/>
              <a:t>Table 6 details</a:t>
            </a:r>
          </a:p>
        </p:txBody>
      </p:sp>
      <p:graphicFrame>
        <p:nvGraphicFramePr>
          <p:cNvPr id="433" name="Table Placeholder 96">
            <a:extLst>
              <a:ext uri="{FF2B5EF4-FFF2-40B4-BE49-F238E27FC236}">
                <a16:creationId xmlns:a16="http://schemas.microsoft.com/office/drawing/2014/main" id="{845415A1-6934-3086-8DD3-7C29BA7548A3}"/>
              </a:ext>
            </a:extLst>
          </p:cNvPr>
          <p:cNvGraphicFramePr>
            <a:graphicFrameLocks noGrp="1"/>
          </p:cNvGraphicFramePr>
          <p:nvPr>
            <p:ph type="tbl" sz="quarter" idx="236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6635750" y="5159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19" name="Text Placeholder 318">
            <a:extLst>
              <a:ext uri="{FF2B5EF4-FFF2-40B4-BE49-F238E27FC236}">
                <a16:creationId xmlns:a16="http://schemas.microsoft.com/office/drawing/2014/main" id="{394A3F04-5296-369C-455C-D7130E3F1074}"/>
              </a:ext>
            </a:extLst>
          </p:cNvPr>
          <p:cNvSpPr>
            <a:spLocks noGrp="1"/>
          </p:cNvSpPr>
          <p:nvPr>
            <p:ph type="body" sz="quarter" idx="13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20" name="Text Placeholder 319">
            <a:extLst>
              <a:ext uri="{FF2B5EF4-FFF2-40B4-BE49-F238E27FC236}">
                <a16:creationId xmlns:a16="http://schemas.microsoft.com/office/drawing/2014/main" id="{1CC08537-4D6C-3456-6EAF-4E1D34B5E226}"/>
              </a:ext>
            </a:extLst>
          </p:cNvPr>
          <p:cNvSpPr>
            <a:spLocks noGrp="1"/>
          </p:cNvSpPr>
          <p:nvPr>
            <p:ph type="body" sz="quarter" idx="13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21" name="Text Placeholder 320">
            <a:extLst>
              <a:ext uri="{FF2B5EF4-FFF2-40B4-BE49-F238E27FC236}">
                <a16:creationId xmlns:a16="http://schemas.microsoft.com/office/drawing/2014/main" id="{CA1E19C5-8A9B-2B06-F66E-A477F1647E2A}"/>
              </a:ext>
            </a:extLst>
          </p:cNvPr>
          <p:cNvSpPr>
            <a:spLocks noGrp="1"/>
          </p:cNvSpPr>
          <p:nvPr>
            <p:ph type="body" sz="quarter" idx="13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26" name="Text Placeholder 325">
            <a:extLst>
              <a:ext uri="{FF2B5EF4-FFF2-40B4-BE49-F238E27FC236}">
                <a16:creationId xmlns:a16="http://schemas.microsoft.com/office/drawing/2014/main" id="{5EE4BD45-FB4D-52DC-E245-7D2525ABF4E4}"/>
              </a:ext>
            </a:extLst>
          </p:cNvPr>
          <p:cNvSpPr>
            <a:spLocks noGrp="1"/>
          </p:cNvSpPr>
          <p:nvPr>
            <p:ph type="body" sz="quarter" idx="13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4" name="Text Placeholder 393">
            <a:extLst>
              <a:ext uri="{FF2B5EF4-FFF2-40B4-BE49-F238E27FC236}">
                <a16:creationId xmlns:a16="http://schemas.microsoft.com/office/drawing/2014/main" id="{B68C8941-EFD2-6399-4375-79C4DB41DAB2}"/>
              </a:ext>
            </a:extLst>
          </p:cNvPr>
          <p:cNvSpPr>
            <a:spLocks noGrp="1"/>
          </p:cNvSpPr>
          <p:nvPr>
            <p:ph type="body" sz="quarter" idx="211"/>
          </p:nvPr>
        </p:nvSpPr>
        <p:spPr/>
        <p:txBody>
          <a:bodyPr/>
          <a:lstStyle/>
          <a:p>
            <a:r>
              <a:rPr lang="en-US" dirty="0"/>
              <a:t>Table 6</a:t>
            </a:r>
          </a:p>
        </p:txBody>
      </p:sp>
      <p:sp>
        <p:nvSpPr>
          <p:cNvPr id="322" name="Text Placeholder 321">
            <a:extLst>
              <a:ext uri="{FF2B5EF4-FFF2-40B4-BE49-F238E27FC236}">
                <a16:creationId xmlns:a16="http://schemas.microsoft.com/office/drawing/2014/main" id="{49F81406-D5E4-9180-2377-A3D073347611}"/>
              </a:ext>
            </a:extLst>
          </p:cNvPr>
          <p:cNvSpPr>
            <a:spLocks noGrp="1"/>
          </p:cNvSpPr>
          <p:nvPr>
            <p:ph type="body" sz="quarter" idx="13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25" name="Text Placeholder 324">
            <a:extLst>
              <a:ext uri="{FF2B5EF4-FFF2-40B4-BE49-F238E27FC236}">
                <a16:creationId xmlns:a16="http://schemas.microsoft.com/office/drawing/2014/main" id="{766CD95E-DEB2-2DA0-3299-01DC06D82C64}"/>
              </a:ext>
            </a:extLst>
          </p:cNvPr>
          <p:cNvSpPr>
            <a:spLocks noGrp="1"/>
          </p:cNvSpPr>
          <p:nvPr>
            <p:ph type="body" sz="quarter" idx="13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23" name="Text Placeholder 322">
            <a:extLst>
              <a:ext uri="{FF2B5EF4-FFF2-40B4-BE49-F238E27FC236}">
                <a16:creationId xmlns:a16="http://schemas.microsoft.com/office/drawing/2014/main" id="{1F049B68-0FF1-3B9A-7387-3C61156CF220}"/>
              </a:ext>
            </a:extLst>
          </p:cNvPr>
          <p:cNvSpPr>
            <a:spLocks noGrp="1"/>
          </p:cNvSpPr>
          <p:nvPr>
            <p:ph type="body" sz="quarter" idx="13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24" name="Text Placeholder 323">
            <a:extLst>
              <a:ext uri="{FF2B5EF4-FFF2-40B4-BE49-F238E27FC236}">
                <a16:creationId xmlns:a16="http://schemas.microsoft.com/office/drawing/2014/main" id="{1D4203B9-512F-9018-8A2F-07E7A4AB6C0D}"/>
              </a:ext>
            </a:extLst>
          </p:cNvPr>
          <p:cNvSpPr>
            <a:spLocks noGrp="1"/>
          </p:cNvSpPr>
          <p:nvPr>
            <p:ph type="body" sz="quarter" idx="13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13" name="Text Placeholder 412">
            <a:extLst>
              <a:ext uri="{FF2B5EF4-FFF2-40B4-BE49-F238E27FC236}">
                <a16:creationId xmlns:a16="http://schemas.microsoft.com/office/drawing/2014/main" id="{60FC13FA-FB8A-235B-C7AF-E90120B9C310}"/>
              </a:ext>
            </a:extLst>
          </p:cNvPr>
          <p:cNvSpPr>
            <a:spLocks noGrp="1"/>
          </p:cNvSpPr>
          <p:nvPr>
            <p:ph type="body" sz="quarter" idx="230"/>
          </p:nvPr>
        </p:nvSpPr>
        <p:spPr/>
        <p:txBody>
          <a:bodyPr/>
          <a:lstStyle/>
          <a:p>
            <a:r>
              <a:rPr lang="en-US" dirty="0"/>
              <a:t>Table 7 details</a:t>
            </a:r>
          </a:p>
        </p:txBody>
      </p:sp>
      <p:graphicFrame>
        <p:nvGraphicFramePr>
          <p:cNvPr id="439" name="Table Placeholder 96">
            <a:extLst>
              <a:ext uri="{FF2B5EF4-FFF2-40B4-BE49-F238E27FC236}">
                <a16:creationId xmlns:a16="http://schemas.microsoft.com/office/drawing/2014/main" id="{0A2954D9-B09E-A026-42B0-D885D25D5EA4}"/>
              </a:ext>
            </a:extLst>
          </p:cNvPr>
          <p:cNvGraphicFramePr>
            <a:graphicFrameLocks noGrp="1"/>
          </p:cNvGraphicFramePr>
          <p:nvPr>
            <p:ph type="tbl" sz="quarter" idx="108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407988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58" name="Text Placeholder 857">
            <a:extLst>
              <a:ext uri="{FF2B5EF4-FFF2-40B4-BE49-F238E27FC236}">
                <a16:creationId xmlns:a16="http://schemas.microsoft.com/office/drawing/2014/main" id="{43CFDE82-4875-2237-50A5-95BB7A77BCAB}"/>
              </a:ext>
            </a:extLst>
          </p:cNvPr>
          <p:cNvSpPr>
            <a:spLocks noGrp="1"/>
          </p:cNvSpPr>
          <p:nvPr>
            <p:ph type="body" sz="quarter" idx="20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859" name="Text Placeholder 858">
            <a:extLst>
              <a:ext uri="{FF2B5EF4-FFF2-40B4-BE49-F238E27FC236}">
                <a16:creationId xmlns:a16="http://schemas.microsoft.com/office/drawing/2014/main" id="{9901151B-5D6A-EB77-5130-9851A5D103C8}"/>
              </a:ext>
            </a:extLst>
          </p:cNvPr>
          <p:cNvSpPr>
            <a:spLocks noGrp="1"/>
          </p:cNvSpPr>
          <p:nvPr>
            <p:ph type="body" sz="quarter" idx="20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860" name="Text Placeholder 859">
            <a:extLst>
              <a:ext uri="{FF2B5EF4-FFF2-40B4-BE49-F238E27FC236}">
                <a16:creationId xmlns:a16="http://schemas.microsoft.com/office/drawing/2014/main" id="{83633F46-E5DB-1B22-10F6-C1D7B136A985}"/>
              </a:ext>
            </a:extLst>
          </p:cNvPr>
          <p:cNvSpPr>
            <a:spLocks noGrp="1"/>
          </p:cNvSpPr>
          <p:nvPr>
            <p:ph type="body" sz="quarter" idx="20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865" name="Text Placeholder 864">
            <a:extLst>
              <a:ext uri="{FF2B5EF4-FFF2-40B4-BE49-F238E27FC236}">
                <a16:creationId xmlns:a16="http://schemas.microsoft.com/office/drawing/2014/main" id="{2E538CA2-8955-EC96-D783-5252F18E17BB}"/>
              </a:ext>
            </a:extLst>
          </p:cNvPr>
          <p:cNvSpPr>
            <a:spLocks noGrp="1"/>
          </p:cNvSpPr>
          <p:nvPr>
            <p:ph type="body" sz="quarter" idx="20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401" name="Text Placeholder 400">
            <a:extLst>
              <a:ext uri="{FF2B5EF4-FFF2-40B4-BE49-F238E27FC236}">
                <a16:creationId xmlns:a16="http://schemas.microsoft.com/office/drawing/2014/main" id="{21DDB576-C583-AC79-552C-6727EA330BFB}"/>
              </a:ext>
            </a:extLst>
          </p:cNvPr>
          <p:cNvSpPr>
            <a:spLocks noGrp="1"/>
          </p:cNvSpPr>
          <p:nvPr>
            <p:ph type="body" sz="quarter" idx="218"/>
          </p:nvPr>
        </p:nvSpPr>
        <p:spPr/>
        <p:txBody>
          <a:bodyPr/>
          <a:lstStyle/>
          <a:p>
            <a:r>
              <a:rPr lang="en-US" dirty="0"/>
              <a:t>Table 7</a:t>
            </a:r>
          </a:p>
        </p:txBody>
      </p:sp>
      <p:sp>
        <p:nvSpPr>
          <p:cNvPr id="861" name="Text Placeholder 860">
            <a:extLst>
              <a:ext uri="{FF2B5EF4-FFF2-40B4-BE49-F238E27FC236}">
                <a16:creationId xmlns:a16="http://schemas.microsoft.com/office/drawing/2014/main" id="{568BCE66-F917-7D45-7515-E30B89B5A5E8}"/>
              </a:ext>
            </a:extLst>
          </p:cNvPr>
          <p:cNvSpPr>
            <a:spLocks noGrp="1"/>
          </p:cNvSpPr>
          <p:nvPr>
            <p:ph type="body" sz="quarter" idx="20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864" name="Text Placeholder 863">
            <a:extLst>
              <a:ext uri="{FF2B5EF4-FFF2-40B4-BE49-F238E27FC236}">
                <a16:creationId xmlns:a16="http://schemas.microsoft.com/office/drawing/2014/main" id="{C8634C8D-55EA-1A13-B86C-DE1B61764EB2}"/>
              </a:ext>
            </a:extLst>
          </p:cNvPr>
          <p:cNvSpPr>
            <a:spLocks noGrp="1"/>
          </p:cNvSpPr>
          <p:nvPr>
            <p:ph type="body" sz="quarter" idx="206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862" name="Text Placeholder 861">
            <a:extLst>
              <a:ext uri="{FF2B5EF4-FFF2-40B4-BE49-F238E27FC236}">
                <a16:creationId xmlns:a16="http://schemas.microsoft.com/office/drawing/2014/main" id="{DF7C148A-F988-5087-7BF9-40DA55600753}"/>
              </a:ext>
            </a:extLst>
          </p:cNvPr>
          <p:cNvSpPr>
            <a:spLocks noGrp="1"/>
          </p:cNvSpPr>
          <p:nvPr>
            <p:ph type="body" sz="quarter" idx="20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63" name="Text Placeholder 862">
            <a:extLst>
              <a:ext uri="{FF2B5EF4-FFF2-40B4-BE49-F238E27FC236}">
                <a16:creationId xmlns:a16="http://schemas.microsoft.com/office/drawing/2014/main" id="{F4BD9746-870D-BA47-EB47-2054985BF03D}"/>
              </a:ext>
            </a:extLst>
          </p:cNvPr>
          <p:cNvSpPr>
            <a:spLocks noGrp="1"/>
          </p:cNvSpPr>
          <p:nvPr>
            <p:ph type="body" sz="quarter" idx="20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43" name="Text Placeholder 342">
            <a:extLst>
              <a:ext uri="{FF2B5EF4-FFF2-40B4-BE49-F238E27FC236}">
                <a16:creationId xmlns:a16="http://schemas.microsoft.com/office/drawing/2014/main" id="{6E03470D-6292-81C9-9036-F287033F5B20}"/>
              </a:ext>
            </a:extLst>
          </p:cNvPr>
          <p:cNvSpPr>
            <a:spLocks noGrp="1"/>
          </p:cNvSpPr>
          <p:nvPr>
            <p:ph type="body" sz="quarter" idx="15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44" name="Text Placeholder 343">
            <a:extLst>
              <a:ext uri="{FF2B5EF4-FFF2-40B4-BE49-F238E27FC236}">
                <a16:creationId xmlns:a16="http://schemas.microsoft.com/office/drawing/2014/main" id="{118092D0-7B9E-29B8-7C8D-3254DABA3F83}"/>
              </a:ext>
            </a:extLst>
          </p:cNvPr>
          <p:cNvSpPr>
            <a:spLocks noGrp="1"/>
          </p:cNvSpPr>
          <p:nvPr>
            <p:ph type="body" sz="quarter" idx="15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45" name="Text Placeholder 344">
            <a:extLst>
              <a:ext uri="{FF2B5EF4-FFF2-40B4-BE49-F238E27FC236}">
                <a16:creationId xmlns:a16="http://schemas.microsoft.com/office/drawing/2014/main" id="{0E7EB79E-2824-8F61-1EC8-DBB93092BDEB}"/>
              </a:ext>
            </a:extLst>
          </p:cNvPr>
          <p:cNvSpPr>
            <a:spLocks noGrp="1"/>
          </p:cNvSpPr>
          <p:nvPr>
            <p:ph type="body" sz="quarter" idx="15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50" name="Text Placeholder 349">
            <a:extLst>
              <a:ext uri="{FF2B5EF4-FFF2-40B4-BE49-F238E27FC236}">
                <a16:creationId xmlns:a16="http://schemas.microsoft.com/office/drawing/2014/main" id="{BE29EF19-8777-A65C-4027-A14F0903C2BE}"/>
              </a:ext>
            </a:extLst>
          </p:cNvPr>
          <p:cNvSpPr>
            <a:spLocks noGrp="1"/>
          </p:cNvSpPr>
          <p:nvPr>
            <p:ph type="body" sz="quarter" idx="16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8" name="Text Placeholder 397">
            <a:extLst>
              <a:ext uri="{FF2B5EF4-FFF2-40B4-BE49-F238E27FC236}">
                <a16:creationId xmlns:a16="http://schemas.microsoft.com/office/drawing/2014/main" id="{0C1E88E7-9968-B71A-B365-E0280A64CE98}"/>
              </a:ext>
            </a:extLst>
          </p:cNvPr>
          <p:cNvSpPr>
            <a:spLocks noGrp="1"/>
          </p:cNvSpPr>
          <p:nvPr>
            <p:ph type="body" sz="quarter" idx="215"/>
          </p:nvPr>
        </p:nvSpPr>
        <p:spPr/>
        <p:txBody>
          <a:bodyPr/>
          <a:lstStyle/>
          <a:p>
            <a:r>
              <a:rPr lang="en-US" dirty="0"/>
              <a:t>Table 8</a:t>
            </a:r>
          </a:p>
        </p:txBody>
      </p:sp>
      <p:sp>
        <p:nvSpPr>
          <p:cNvPr id="346" name="Text Placeholder 345">
            <a:extLst>
              <a:ext uri="{FF2B5EF4-FFF2-40B4-BE49-F238E27FC236}">
                <a16:creationId xmlns:a16="http://schemas.microsoft.com/office/drawing/2014/main" id="{EEC62609-A33B-82E3-826C-ADC7FB96D011}"/>
              </a:ext>
            </a:extLst>
          </p:cNvPr>
          <p:cNvSpPr>
            <a:spLocks noGrp="1"/>
          </p:cNvSpPr>
          <p:nvPr>
            <p:ph type="body" sz="quarter" idx="15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49" name="Text Placeholder 348">
            <a:extLst>
              <a:ext uri="{FF2B5EF4-FFF2-40B4-BE49-F238E27FC236}">
                <a16:creationId xmlns:a16="http://schemas.microsoft.com/office/drawing/2014/main" id="{3EB5208A-8F49-0764-3366-84ED91C14E64}"/>
              </a:ext>
            </a:extLst>
          </p:cNvPr>
          <p:cNvSpPr>
            <a:spLocks noGrp="1"/>
          </p:cNvSpPr>
          <p:nvPr>
            <p:ph type="body" sz="quarter" idx="16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47" name="Text Placeholder 346">
            <a:extLst>
              <a:ext uri="{FF2B5EF4-FFF2-40B4-BE49-F238E27FC236}">
                <a16:creationId xmlns:a16="http://schemas.microsoft.com/office/drawing/2014/main" id="{A2A6432D-6C22-E481-5985-D8966BD7C24B}"/>
              </a:ext>
            </a:extLst>
          </p:cNvPr>
          <p:cNvSpPr>
            <a:spLocks noGrp="1"/>
          </p:cNvSpPr>
          <p:nvPr>
            <p:ph type="body" sz="quarter" idx="15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48" name="Text Placeholder 347">
            <a:extLst>
              <a:ext uri="{FF2B5EF4-FFF2-40B4-BE49-F238E27FC236}">
                <a16:creationId xmlns:a16="http://schemas.microsoft.com/office/drawing/2014/main" id="{27985221-058E-AB63-5322-60834E88271D}"/>
              </a:ext>
            </a:extLst>
          </p:cNvPr>
          <p:cNvSpPr>
            <a:spLocks noGrp="1"/>
          </p:cNvSpPr>
          <p:nvPr>
            <p:ph type="body" sz="quarter" idx="15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14" name="Text Placeholder 413">
            <a:extLst>
              <a:ext uri="{FF2B5EF4-FFF2-40B4-BE49-F238E27FC236}">
                <a16:creationId xmlns:a16="http://schemas.microsoft.com/office/drawing/2014/main" id="{A8A603A1-8D20-6D2A-F446-ECAAFE5F3A18}"/>
              </a:ext>
            </a:extLst>
          </p:cNvPr>
          <p:cNvSpPr>
            <a:spLocks noGrp="1"/>
          </p:cNvSpPr>
          <p:nvPr>
            <p:ph type="body" sz="quarter" idx="231"/>
          </p:nvPr>
        </p:nvSpPr>
        <p:spPr/>
        <p:txBody>
          <a:bodyPr/>
          <a:lstStyle/>
          <a:p>
            <a:r>
              <a:rPr lang="en-US" dirty="0"/>
              <a:t>Table 8 details</a:t>
            </a:r>
          </a:p>
        </p:txBody>
      </p:sp>
      <p:graphicFrame>
        <p:nvGraphicFramePr>
          <p:cNvPr id="438" name="Table Placeholder 96">
            <a:extLst>
              <a:ext uri="{FF2B5EF4-FFF2-40B4-BE49-F238E27FC236}">
                <a16:creationId xmlns:a16="http://schemas.microsoft.com/office/drawing/2014/main" id="{9253022E-1290-563D-1721-A8931D90F618}"/>
              </a:ext>
            </a:extLst>
          </p:cNvPr>
          <p:cNvGraphicFramePr>
            <a:graphicFrameLocks noGrp="1"/>
          </p:cNvGraphicFramePr>
          <p:nvPr>
            <p:ph type="tbl" sz="quarter" idx="109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1676400" y="52578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15" name="Text Placeholder 414">
            <a:extLst>
              <a:ext uri="{FF2B5EF4-FFF2-40B4-BE49-F238E27FC236}">
                <a16:creationId xmlns:a16="http://schemas.microsoft.com/office/drawing/2014/main" id="{5A1FD49B-2E4F-F3CA-4E43-AC18E0935373}"/>
              </a:ext>
            </a:extLst>
          </p:cNvPr>
          <p:cNvSpPr>
            <a:spLocks noGrp="1"/>
          </p:cNvSpPr>
          <p:nvPr>
            <p:ph type="body" sz="quarter" idx="232"/>
          </p:nvPr>
        </p:nvSpPr>
        <p:spPr/>
        <p:txBody>
          <a:bodyPr/>
          <a:lstStyle/>
          <a:p>
            <a:r>
              <a:rPr lang="en-US" dirty="0"/>
              <a:t>Table 9 details</a:t>
            </a:r>
          </a:p>
        </p:txBody>
      </p:sp>
      <p:graphicFrame>
        <p:nvGraphicFramePr>
          <p:cNvPr id="436" name="Table Placeholder 96">
            <a:extLst>
              <a:ext uri="{FF2B5EF4-FFF2-40B4-BE49-F238E27FC236}">
                <a16:creationId xmlns:a16="http://schemas.microsoft.com/office/drawing/2014/main" id="{2FA37DE3-0944-528A-E9AE-1E8B7FA64AAA}"/>
              </a:ext>
            </a:extLst>
          </p:cNvPr>
          <p:cNvGraphicFramePr>
            <a:graphicFrameLocks noGrp="1"/>
          </p:cNvGraphicFramePr>
          <p:nvPr>
            <p:ph type="tbl" sz="quarter" idx="111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2917825" y="40973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50" name="Text Placeholder 849">
            <a:extLst>
              <a:ext uri="{FF2B5EF4-FFF2-40B4-BE49-F238E27FC236}">
                <a16:creationId xmlns:a16="http://schemas.microsoft.com/office/drawing/2014/main" id="{FD7F0DFF-D6EC-7692-CF09-3B8579BDCD1C}"/>
              </a:ext>
            </a:extLst>
          </p:cNvPr>
          <p:cNvSpPr>
            <a:spLocks noGrp="1"/>
          </p:cNvSpPr>
          <p:nvPr>
            <p:ph type="body" sz="quarter" idx="19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851" name="Text Placeholder 850">
            <a:extLst>
              <a:ext uri="{FF2B5EF4-FFF2-40B4-BE49-F238E27FC236}">
                <a16:creationId xmlns:a16="http://schemas.microsoft.com/office/drawing/2014/main" id="{E8E2C455-FEF1-7CB7-2BD2-D0D696F08475}"/>
              </a:ext>
            </a:extLst>
          </p:cNvPr>
          <p:cNvSpPr>
            <a:spLocks noGrp="1"/>
          </p:cNvSpPr>
          <p:nvPr>
            <p:ph type="body" sz="quarter" idx="19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852" name="Text Placeholder 851">
            <a:extLst>
              <a:ext uri="{FF2B5EF4-FFF2-40B4-BE49-F238E27FC236}">
                <a16:creationId xmlns:a16="http://schemas.microsoft.com/office/drawing/2014/main" id="{DE3E690C-A7DE-EA44-C94D-416860D70C0E}"/>
              </a:ext>
            </a:extLst>
          </p:cNvPr>
          <p:cNvSpPr>
            <a:spLocks noGrp="1"/>
          </p:cNvSpPr>
          <p:nvPr>
            <p:ph type="body" sz="quarter" idx="19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857" name="Text Placeholder 856">
            <a:extLst>
              <a:ext uri="{FF2B5EF4-FFF2-40B4-BE49-F238E27FC236}">
                <a16:creationId xmlns:a16="http://schemas.microsoft.com/office/drawing/2014/main" id="{710A568F-F130-C935-A5BF-43997E8360B0}"/>
              </a:ext>
            </a:extLst>
          </p:cNvPr>
          <p:cNvSpPr>
            <a:spLocks noGrp="1"/>
          </p:cNvSpPr>
          <p:nvPr>
            <p:ph type="body" sz="quarter" idx="19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9" name="Text Placeholder 398">
            <a:extLst>
              <a:ext uri="{FF2B5EF4-FFF2-40B4-BE49-F238E27FC236}">
                <a16:creationId xmlns:a16="http://schemas.microsoft.com/office/drawing/2014/main" id="{E9931AD9-07CA-9586-E322-70019DA91031}"/>
              </a:ext>
            </a:extLst>
          </p:cNvPr>
          <p:cNvSpPr>
            <a:spLocks noGrp="1"/>
          </p:cNvSpPr>
          <p:nvPr>
            <p:ph type="body" sz="quarter" idx="216"/>
          </p:nvPr>
        </p:nvSpPr>
        <p:spPr/>
        <p:txBody>
          <a:bodyPr/>
          <a:lstStyle/>
          <a:p>
            <a:r>
              <a:rPr lang="en-US" dirty="0"/>
              <a:t>Table 9</a:t>
            </a:r>
          </a:p>
        </p:txBody>
      </p:sp>
      <p:sp>
        <p:nvSpPr>
          <p:cNvPr id="853" name="Text Placeholder 852">
            <a:extLst>
              <a:ext uri="{FF2B5EF4-FFF2-40B4-BE49-F238E27FC236}">
                <a16:creationId xmlns:a16="http://schemas.microsoft.com/office/drawing/2014/main" id="{16A310AD-6BE3-4807-0716-DF1117F87E57}"/>
              </a:ext>
            </a:extLst>
          </p:cNvPr>
          <p:cNvSpPr>
            <a:spLocks noGrp="1"/>
          </p:cNvSpPr>
          <p:nvPr>
            <p:ph type="body" sz="quarter" idx="19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856" name="Text Placeholder 855">
            <a:extLst>
              <a:ext uri="{FF2B5EF4-FFF2-40B4-BE49-F238E27FC236}">
                <a16:creationId xmlns:a16="http://schemas.microsoft.com/office/drawing/2014/main" id="{DD15B4CC-B99D-5BEC-482D-9C59F7142CDD}"/>
              </a:ext>
            </a:extLst>
          </p:cNvPr>
          <p:cNvSpPr>
            <a:spLocks noGrp="1"/>
          </p:cNvSpPr>
          <p:nvPr>
            <p:ph type="body" sz="quarter" idx="19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854" name="Text Placeholder 853">
            <a:extLst>
              <a:ext uri="{FF2B5EF4-FFF2-40B4-BE49-F238E27FC236}">
                <a16:creationId xmlns:a16="http://schemas.microsoft.com/office/drawing/2014/main" id="{93EE1FF7-C581-D857-FD4A-76B8AF8BFE70}"/>
              </a:ext>
            </a:extLst>
          </p:cNvPr>
          <p:cNvSpPr>
            <a:spLocks noGrp="1"/>
          </p:cNvSpPr>
          <p:nvPr>
            <p:ph type="body" sz="quarter" idx="19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55" name="Text Placeholder 854">
            <a:extLst>
              <a:ext uri="{FF2B5EF4-FFF2-40B4-BE49-F238E27FC236}">
                <a16:creationId xmlns:a16="http://schemas.microsoft.com/office/drawing/2014/main" id="{244EED63-D8CE-E0A9-C99F-A0E9050EABB0}"/>
              </a:ext>
            </a:extLst>
          </p:cNvPr>
          <p:cNvSpPr>
            <a:spLocks noGrp="1"/>
          </p:cNvSpPr>
          <p:nvPr>
            <p:ph type="body" sz="quarter" idx="19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51" name="Text Placeholder 350">
            <a:extLst>
              <a:ext uri="{FF2B5EF4-FFF2-40B4-BE49-F238E27FC236}">
                <a16:creationId xmlns:a16="http://schemas.microsoft.com/office/drawing/2014/main" id="{D60AEDEB-0579-3D8C-B244-8596707D4A1D}"/>
              </a:ext>
            </a:extLst>
          </p:cNvPr>
          <p:cNvSpPr>
            <a:spLocks noGrp="1"/>
          </p:cNvSpPr>
          <p:nvPr>
            <p:ph type="body" sz="quarter" idx="16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52" name="Text Placeholder 351">
            <a:extLst>
              <a:ext uri="{FF2B5EF4-FFF2-40B4-BE49-F238E27FC236}">
                <a16:creationId xmlns:a16="http://schemas.microsoft.com/office/drawing/2014/main" id="{BEAB4773-8A2B-4A29-3746-009C968D3638}"/>
              </a:ext>
            </a:extLst>
          </p:cNvPr>
          <p:cNvSpPr>
            <a:spLocks noGrp="1"/>
          </p:cNvSpPr>
          <p:nvPr>
            <p:ph type="body" sz="quarter" idx="16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53" name="Text Placeholder 352">
            <a:extLst>
              <a:ext uri="{FF2B5EF4-FFF2-40B4-BE49-F238E27FC236}">
                <a16:creationId xmlns:a16="http://schemas.microsoft.com/office/drawing/2014/main" id="{815701EF-3BDB-C1FB-4FE9-27C8FB805CDC}"/>
              </a:ext>
            </a:extLst>
          </p:cNvPr>
          <p:cNvSpPr>
            <a:spLocks noGrp="1"/>
          </p:cNvSpPr>
          <p:nvPr>
            <p:ph type="body" sz="quarter" idx="17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58" name="Text Placeholder 357">
            <a:extLst>
              <a:ext uri="{FF2B5EF4-FFF2-40B4-BE49-F238E27FC236}">
                <a16:creationId xmlns:a16="http://schemas.microsoft.com/office/drawing/2014/main" id="{581AAA4A-3A44-90B1-7222-07973544C1F2}"/>
              </a:ext>
            </a:extLst>
          </p:cNvPr>
          <p:cNvSpPr>
            <a:spLocks noGrp="1"/>
          </p:cNvSpPr>
          <p:nvPr>
            <p:ph type="body" sz="quarter" idx="17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6" name="Text Placeholder 395">
            <a:extLst>
              <a:ext uri="{FF2B5EF4-FFF2-40B4-BE49-F238E27FC236}">
                <a16:creationId xmlns:a16="http://schemas.microsoft.com/office/drawing/2014/main" id="{2791F453-350F-0726-0AB9-74CC6F5EA3CA}"/>
              </a:ext>
            </a:extLst>
          </p:cNvPr>
          <p:cNvSpPr>
            <a:spLocks noGrp="1"/>
          </p:cNvSpPr>
          <p:nvPr>
            <p:ph type="body" sz="quarter" idx="213"/>
          </p:nvPr>
        </p:nvSpPr>
        <p:spPr/>
        <p:txBody>
          <a:bodyPr/>
          <a:lstStyle/>
          <a:p>
            <a:r>
              <a:rPr lang="en-US" dirty="0"/>
              <a:t>Table 10</a:t>
            </a:r>
          </a:p>
        </p:txBody>
      </p:sp>
      <p:sp>
        <p:nvSpPr>
          <p:cNvPr id="354" name="Text Placeholder 353">
            <a:extLst>
              <a:ext uri="{FF2B5EF4-FFF2-40B4-BE49-F238E27FC236}">
                <a16:creationId xmlns:a16="http://schemas.microsoft.com/office/drawing/2014/main" id="{13AEDB1B-DFDD-C875-DA67-B728541E6732}"/>
              </a:ext>
            </a:extLst>
          </p:cNvPr>
          <p:cNvSpPr>
            <a:spLocks noGrp="1"/>
          </p:cNvSpPr>
          <p:nvPr>
            <p:ph type="body" sz="quarter" idx="17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57" name="Text Placeholder 356">
            <a:extLst>
              <a:ext uri="{FF2B5EF4-FFF2-40B4-BE49-F238E27FC236}">
                <a16:creationId xmlns:a16="http://schemas.microsoft.com/office/drawing/2014/main" id="{57C54971-B2E3-07FD-3A22-12F53EE149FF}"/>
              </a:ext>
            </a:extLst>
          </p:cNvPr>
          <p:cNvSpPr>
            <a:spLocks noGrp="1"/>
          </p:cNvSpPr>
          <p:nvPr>
            <p:ph type="body" sz="quarter" idx="17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55" name="Text Placeholder 354">
            <a:extLst>
              <a:ext uri="{FF2B5EF4-FFF2-40B4-BE49-F238E27FC236}">
                <a16:creationId xmlns:a16="http://schemas.microsoft.com/office/drawing/2014/main" id="{9897C2C7-3052-9382-B081-94481D7E8F29}"/>
              </a:ext>
            </a:extLst>
          </p:cNvPr>
          <p:cNvSpPr>
            <a:spLocks noGrp="1"/>
          </p:cNvSpPr>
          <p:nvPr>
            <p:ph type="body" sz="quarter" idx="17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56" name="Text Placeholder 355">
            <a:extLst>
              <a:ext uri="{FF2B5EF4-FFF2-40B4-BE49-F238E27FC236}">
                <a16:creationId xmlns:a16="http://schemas.microsoft.com/office/drawing/2014/main" id="{0E70E9E2-73E4-D6B8-07FF-1DD4B2CBD6C4}"/>
              </a:ext>
            </a:extLst>
          </p:cNvPr>
          <p:cNvSpPr>
            <a:spLocks noGrp="1"/>
          </p:cNvSpPr>
          <p:nvPr>
            <p:ph type="body" sz="quarter" idx="17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16" name="Text Placeholder 415">
            <a:extLst>
              <a:ext uri="{FF2B5EF4-FFF2-40B4-BE49-F238E27FC236}">
                <a16:creationId xmlns:a16="http://schemas.microsoft.com/office/drawing/2014/main" id="{CD6DB001-09E6-6FE0-8B6D-3AB49E698C87}"/>
              </a:ext>
            </a:extLst>
          </p:cNvPr>
          <p:cNvSpPr>
            <a:spLocks noGrp="1"/>
          </p:cNvSpPr>
          <p:nvPr>
            <p:ph type="body" sz="quarter" idx="233"/>
          </p:nvPr>
        </p:nvSpPr>
        <p:spPr/>
        <p:txBody>
          <a:bodyPr/>
          <a:lstStyle/>
          <a:p>
            <a:r>
              <a:rPr lang="en-US" dirty="0"/>
              <a:t>Table 10 details</a:t>
            </a:r>
          </a:p>
        </p:txBody>
      </p:sp>
      <p:graphicFrame>
        <p:nvGraphicFramePr>
          <p:cNvPr id="437" name="Table Placeholder 96">
            <a:extLst>
              <a:ext uri="{FF2B5EF4-FFF2-40B4-BE49-F238E27FC236}">
                <a16:creationId xmlns:a16="http://schemas.microsoft.com/office/drawing/2014/main" id="{B1DE0E42-9559-4249-9EC0-FBFA4D3CAE8D}"/>
              </a:ext>
            </a:extLst>
          </p:cNvPr>
          <p:cNvGraphicFramePr>
            <a:graphicFrameLocks noGrp="1"/>
          </p:cNvGraphicFramePr>
          <p:nvPr>
            <p:ph type="tbl" sz="quarter" idx="110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4159250" y="525938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17" name="Text Placeholder 416">
            <a:extLst>
              <a:ext uri="{FF2B5EF4-FFF2-40B4-BE49-F238E27FC236}">
                <a16:creationId xmlns:a16="http://schemas.microsoft.com/office/drawing/2014/main" id="{D7EF3492-E9D3-CE4E-3220-BE29A421429F}"/>
              </a:ext>
            </a:extLst>
          </p:cNvPr>
          <p:cNvSpPr>
            <a:spLocks noGrp="1"/>
          </p:cNvSpPr>
          <p:nvPr>
            <p:ph type="body" sz="quarter" idx="234"/>
          </p:nvPr>
        </p:nvSpPr>
        <p:spPr/>
        <p:txBody>
          <a:bodyPr/>
          <a:lstStyle/>
          <a:p>
            <a:r>
              <a:rPr lang="en-US" dirty="0"/>
              <a:t>Table 11 details</a:t>
            </a:r>
          </a:p>
        </p:txBody>
      </p:sp>
      <p:graphicFrame>
        <p:nvGraphicFramePr>
          <p:cNvPr id="435" name="Table Placeholder 96">
            <a:extLst>
              <a:ext uri="{FF2B5EF4-FFF2-40B4-BE49-F238E27FC236}">
                <a16:creationId xmlns:a16="http://schemas.microsoft.com/office/drawing/2014/main" id="{901C1990-F986-0680-E22A-74E77C5BAD06}"/>
              </a:ext>
            </a:extLst>
          </p:cNvPr>
          <p:cNvGraphicFramePr>
            <a:graphicFrameLocks noGrp="1"/>
          </p:cNvGraphicFramePr>
          <p:nvPr>
            <p:ph type="tbl" sz="quarter" idx="112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5387975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42" name="Text Placeholder 841">
            <a:extLst>
              <a:ext uri="{FF2B5EF4-FFF2-40B4-BE49-F238E27FC236}">
                <a16:creationId xmlns:a16="http://schemas.microsoft.com/office/drawing/2014/main" id="{B04D5BAD-3C20-E5B0-C596-7ED2AAEF932F}"/>
              </a:ext>
            </a:extLst>
          </p:cNvPr>
          <p:cNvSpPr>
            <a:spLocks noGrp="1"/>
          </p:cNvSpPr>
          <p:nvPr>
            <p:ph type="body" sz="quarter" idx="18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843" name="Text Placeholder 842">
            <a:extLst>
              <a:ext uri="{FF2B5EF4-FFF2-40B4-BE49-F238E27FC236}">
                <a16:creationId xmlns:a16="http://schemas.microsoft.com/office/drawing/2014/main" id="{833A7E01-9BE9-C47B-EFB2-35DB359B40FF}"/>
              </a:ext>
            </a:extLst>
          </p:cNvPr>
          <p:cNvSpPr>
            <a:spLocks noGrp="1"/>
          </p:cNvSpPr>
          <p:nvPr>
            <p:ph type="body" sz="quarter" idx="18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844" name="Text Placeholder 843">
            <a:extLst>
              <a:ext uri="{FF2B5EF4-FFF2-40B4-BE49-F238E27FC236}">
                <a16:creationId xmlns:a16="http://schemas.microsoft.com/office/drawing/2014/main" id="{252BADA6-4BD7-5058-06C2-E568CEADD852}"/>
              </a:ext>
            </a:extLst>
          </p:cNvPr>
          <p:cNvSpPr>
            <a:spLocks noGrp="1"/>
          </p:cNvSpPr>
          <p:nvPr>
            <p:ph type="body" sz="quarter" idx="18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849" name="Text Placeholder 848">
            <a:extLst>
              <a:ext uri="{FF2B5EF4-FFF2-40B4-BE49-F238E27FC236}">
                <a16:creationId xmlns:a16="http://schemas.microsoft.com/office/drawing/2014/main" id="{C3EEBAA8-D9D9-FC87-5609-74D9A4D83F33}"/>
              </a:ext>
            </a:extLst>
          </p:cNvPr>
          <p:cNvSpPr>
            <a:spLocks noGrp="1"/>
          </p:cNvSpPr>
          <p:nvPr>
            <p:ph type="body" sz="quarter" idx="19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400" name="Text Placeholder 399">
            <a:extLst>
              <a:ext uri="{FF2B5EF4-FFF2-40B4-BE49-F238E27FC236}">
                <a16:creationId xmlns:a16="http://schemas.microsoft.com/office/drawing/2014/main" id="{142092B3-60E0-A088-0D54-E6F91D8643DB}"/>
              </a:ext>
            </a:extLst>
          </p:cNvPr>
          <p:cNvSpPr>
            <a:spLocks noGrp="1"/>
          </p:cNvSpPr>
          <p:nvPr>
            <p:ph type="body" sz="quarter" idx="217"/>
          </p:nvPr>
        </p:nvSpPr>
        <p:spPr/>
        <p:txBody>
          <a:bodyPr/>
          <a:lstStyle/>
          <a:p>
            <a:r>
              <a:rPr lang="en-US" dirty="0"/>
              <a:t>Table 11</a:t>
            </a:r>
          </a:p>
        </p:txBody>
      </p:sp>
      <p:sp>
        <p:nvSpPr>
          <p:cNvPr id="845" name="Text Placeholder 844">
            <a:extLst>
              <a:ext uri="{FF2B5EF4-FFF2-40B4-BE49-F238E27FC236}">
                <a16:creationId xmlns:a16="http://schemas.microsoft.com/office/drawing/2014/main" id="{80F5275D-2057-9706-7FFB-741BF129BF48}"/>
              </a:ext>
            </a:extLst>
          </p:cNvPr>
          <p:cNvSpPr>
            <a:spLocks noGrp="1"/>
          </p:cNvSpPr>
          <p:nvPr>
            <p:ph type="body" sz="quarter" idx="18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848" name="Text Placeholder 847">
            <a:extLst>
              <a:ext uri="{FF2B5EF4-FFF2-40B4-BE49-F238E27FC236}">
                <a16:creationId xmlns:a16="http://schemas.microsoft.com/office/drawing/2014/main" id="{A40B0379-71ED-87E8-E18C-694AC02DD48D}"/>
              </a:ext>
            </a:extLst>
          </p:cNvPr>
          <p:cNvSpPr>
            <a:spLocks noGrp="1"/>
          </p:cNvSpPr>
          <p:nvPr>
            <p:ph type="body" sz="quarter" idx="19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846" name="Text Placeholder 845">
            <a:extLst>
              <a:ext uri="{FF2B5EF4-FFF2-40B4-BE49-F238E27FC236}">
                <a16:creationId xmlns:a16="http://schemas.microsoft.com/office/drawing/2014/main" id="{3F9523AD-26F0-8F7F-4F35-E6FBA33F7CB7}"/>
              </a:ext>
            </a:extLst>
          </p:cNvPr>
          <p:cNvSpPr>
            <a:spLocks noGrp="1"/>
          </p:cNvSpPr>
          <p:nvPr>
            <p:ph type="body" sz="quarter" idx="18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47" name="Text Placeholder 846">
            <a:extLst>
              <a:ext uri="{FF2B5EF4-FFF2-40B4-BE49-F238E27FC236}">
                <a16:creationId xmlns:a16="http://schemas.microsoft.com/office/drawing/2014/main" id="{9DB31210-C10B-9F0D-A98D-E591CAD03317}"/>
              </a:ext>
            </a:extLst>
          </p:cNvPr>
          <p:cNvSpPr>
            <a:spLocks noGrp="1"/>
          </p:cNvSpPr>
          <p:nvPr>
            <p:ph type="body" sz="quarter" idx="18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59" name="Text Placeholder 358">
            <a:extLst>
              <a:ext uri="{FF2B5EF4-FFF2-40B4-BE49-F238E27FC236}">
                <a16:creationId xmlns:a16="http://schemas.microsoft.com/office/drawing/2014/main" id="{2668F142-7459-1B85-1EC1-DF2DA7450F43}"/>
              </a:ext>
            </a:extLst>
          </p:cNvPr>
          <p:cNvSpPr>
            <a:spLocks noGrp="1"/>
          </p:cNvSpPr>
          <p:nvPr>
            <p:ph type="body" sz="quarter" idx="17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60" name="Text Placeholder 359">
            <a:extLst>
              <a:ext uri="{FF2B5EF4-FFF2-40B4-BE49-F238E27FC236}">
                <a16:creationId xmlns:a16="http://schemas.microsoft.com/office/drawing/2014/main" id="{18F13C1F-80A5-E845-2072-9003638F2B48}"/>
              </a:ext>
            </a:extLst>
          </p:cNvPr>
          <p:cNvSpPr>
            <a:spLocks noGrp="1"/>
          </p:cNvSpPr>
          <p:nvPr>
            <p:ph type="body" sz="quarter" idx="17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361" name="Text Placeholder 360">
            <a:extLst>
              <a:ext uri="{FF2B5EF4-FFF2-40B4-BE49-F238E27FC236}">
                <a16:creationId xmlns:a16="http://schemas.microsoft.com/office/drawing/2014/main" id="{681F2547-0BEB-2E45-D704-4DD105C2721A}"/>
              </a:ext>
            </a:extLst>
          </p:cNvPr>
          <p:cNvSpPr>
            <a:spLocks noGrp="1"/>
          </p:cNvSpPr>
          <p:nvPr>
            <p:ph type="body" sz="quarter" idx="17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366" name="Text Placeholder 365">
            <a:extLst>
              <a:ext uri="{FF2B5EF4-FFF2-40B4-BE49-F238E27FC236}">
                <a16:creationId xmlns:a16="http://schemas.microsoft.com/office/drawing/2014/main" id="{8B2D69F2-2DF6-854B-620B-73024F0D0AC8}"/>
              </a:ext>
            </a:extLst>
          </p:cNvPr>
          <p:cNvSpPr>
            <a:spLocks noGrp="1"/>
          </p:cNvSpPr>
          <p:nvPr>
            <p:ph type="body" sz="quarter" idx="18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97" name="Text Placeholder 396">
            <a:extLst>
              <a:ext uri="{FF2B5EF4-FFF2-40B4-BE49-F238E27FC236}">
                <a16:creationId xmlns:a16="http://schemas.microsoft.com/office/drawing/2014/main" id="{BD51767D-0B8C-0839-C439-DAED9A77A198}"/>
              </a:ext>
            </a:extLst>
          </p:cNvPr>
          <p:cNvSpPr>
            <a:spLocks noGrp="1"/>
          </p:cNvSpPr>
          <p:nvPr>
            <p:ph type="body" sz="quarter" idx="214"/>
          </p:nvPr>
        </p:nvSpPr>
        <p:spPr/>
        <p:txBody>
          <a:bodyPr/>
          <a:lstStyle/>
          <a:p>
            <a:r>
              <a:rPr lang="en-US" dirty="0"/>
              <a:t>Table 12</a:t>
            </a:r>
          </a:p>
        </p:txBody>
      </p:sp>
      <p:sp>
        <p:nvSpPr>
          <p:cNvPr id="362" name="Text Placeholder 361">
            <a:extLst>
              <a:ext uri="{FF2B5EF4-FFF2-40B4-BE49-F238E27FC236}">
                <a16:creationId xmlns:a16="http://schemas.microsoft.com/office/drawing/2014/main" id="{3A85059E-8C36-C231-68AC-BBB6395166F3}"/>
              </a:ext>
            </a:extLst>
          </p:cNvPr>
          <p:cNvSpPr>
            <a:spLocks noGrp="1"/>
          </p:cNvSpPr>
          <p:nvPr>
            <p:ph type="body" sz="quarter" idx="17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65" name="Text Placeholder 364">
            <a:extLst>
              <a:ext uri="{FF2B5EF4-FFF2-40B4-BE49-F238E27FC236}">
                <a16:creationId xmlns:a16="http://schemas.microsoft.com/office/drawing/2014/main" id="{D0DA1FD4-13E4-959C-58E4-4E6386C12CAB}"/>
              </a:ext>
            </a:extLst>
          </p:cNvPr>
          <p:cNvSpPr>
            <a:spLocks noGrp="1"/>
          </p:cNvSpPr>
          <p:nvPr>
            <p:ph type="body" sz="quarter" idx="18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63" name="Text Placeholder 362">
            <a:extLst>
              <a:ext uri="{FF2B5EF4-FFF2-40B4-BE49-F238E27FC236}">
                <a16:creationId xmlns:a16="http://schemas.microsoft.com/office/drawing/2014/main" id="{E503FBA8-FE37-A6A3-7AB2-209C1B8EE8D1}"/>
              </a:ext>
            </a:extLst>
          </p:cNvPr>
          <p:cNvSpPr>
            <a:spLocks noGrp="1"/>
          </p:cNvSpPr>
          <p:nvPr>
            <p:ph type="body" sz="quarter" idx="18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64" name="Text Placeholder 363">
            <a:extLst>
              <a:ext uri="{FF2B5EF4-FFF2-40B4-BE49-F238E27FC236}">
                <a16:creationId xmlns:a16="http://schemas.microsoft.com/office/drawing/2014/main" id="{50CF3DFB-036A-01E7-5FCB-2AFB7876BEAA}"/>
              </a:ext>
            </a:extLst>
          </p:cNvPr>
          <p:cNvSpPr>
            <a:spLocks noGrp="1"/>
          </p:cNvSpPr>
          <p:nvPr>
            <p:ph type="body" sz="quarter" idx="18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20" name="Text Placeholder 419">
            <a:extLst>
              <a:ext uri="{FF2B5EF4-FFF2-40B4-BE49-F238E27FC236}">
                <a16:creationId xmlns:a16="http://schemas.microsoft.com/office/drawing/2014/main" id="{11A25DF5-A5CE-BB8C-F8CA-EEB13BDAC6F8}"/>
              </a:ext>
            </a:extLst>
          </p:cNvPr>
          <p:cNvSpPr>
            <a:spLocks noGrp="1"/>
          </p:cNvSpPr>
          <p:nvPr>
            <p:ph type="body" sz="quarter" idx="237"/>
          </p:nvPr>
        </p:nvSpPr>
        <p:spPr/>
        <p:txBody>
          <a:bodyPr/>
          <a:lstStyle/>
          <a:p>
            <a:r>
              <a:rPr lang="en-US" dirty="0"/>
              <a:t>Table 12 details</a:t>
            </a:r>
          </a:p>
        </p:txBody>
      </p:sp>
      <p:graphicFrame>
        <p:nvGraphicFramePr>
          <p:cNvPr id="434" name="Table Placeholder 96">
            <a:extLst>
              <a:ext uri="{FF2B5EF4-FFF2-40B4-BE49-F238E27FC236}">
                <a16:creationId xmlns:a16="http://schemas.microsoft.com/office/drawing/2014/main" id="{16CE02C3-A37C-CC3C-5FA1-B0CC20E0DFA8}"/>
              </a:ext>
            </a:extLst>
          </p:cNvPr>
          <p:cNvGraphicFramePr>
            <a:graphicFrameLocks noGrp="1"/>
          </p:cNvGraphicFramePr>
          <p:nvPr>
            <p:ph type="tbl" sz="quarter" idx="238"/>
            <p:extLst>
              <p:ext uri="{D42A27DB-BD31-4B8C-83A1-F6EECF244321}">
                <p14:modId xmlns:p14="http://schemas.microsoft.com/office/powerpoint/2010/main" val="160685831"/>
              </p:ext>
            </p:extLst>
          </p:nvPr>
        </p:nvGraphicFramePr>
        <p:xfrm>
          <a:off x="6635750" y="52673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95" name="Text Placeholder 294">
            <a:extLst>
              <a:ext uri="{FF2B5EF4-FFF2-40B4-BE49-F238E27FC236}">
                <a16:creationId xmlns:a16="http://schemas.microsoft.com/office/drawing/2014/main" id="{C6F93927-45AC-8D90-071B-F016049691EC}"/>
              </a:ext>
            </a:extLst>
          </p:cNvPr>
          <p:cNvSpPr>
            <a:spLocks noGrp="1"/>
          </p:cNvSpPr>
          <p:nvPr>
            <p:ph type="body" sz="quarter" idx="100"/>
          </p:nvPr>
        </p:nvSpPr>
        <p:spPr/>
        <p:txBody>
          <a:bodyPr/>
          <a:lstStyle/>
          <a:p>
            <a:r>
              <a:rPr lang="en-US" dirty="0"/>
              <a:t>Head table</a:t>
            </a:r>
          </a:p>
        </p:txBody>
      </p:sp>
      <p:sp>
        <p:nvSpPr>
          <p:cNvPr id="422" name="Text Placeholder 421">
            <a:extLst>
              <a:ext uri="{FF2B5EF4-FFF2-40B4-BE49-F238E27FC236}">
                <a16:creationId xmlns:a16="http://schemas.microsoft.com/office/drawing/2014/main" id="{A43ECEAC-DB19-91A6-5F4C-F5E8F34A5675}"/>
              </a:ext>
            </a:extLst>
          </p:cNvPr>
          <p:cNvSpPr>
            <a:spLocks noGrp="1"/>
          </p:cNvSpPr>
          <p:nvPr>
            <p:ph type="body" sz="quarter" idx="239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423" name="Text Placeholder 422">
            <a:extLst>
              <a:ext uri="{FF2B5EF4-FFF2-40B4-BE49-F238E27FC236}">
                <a16:creationId xmlns:a16="http://schemas.microsoft.com/office/drawing/2014/main" id="{4063D0E4-E40B-1D3A-2ABB-F53D5E02DB29}"/>
              </a:ext>
            </a:extLst>
          </p:cNvPr>
          <p:cNvSpPr>
            <a:spLocks noGrp="1"/>
          </p:cNvSpPr>
          <p:nvPr>
            <p:ph type="body" sz="quarter" idx="24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424" name="Text Placeholder 423">
            <a:extLst>
              <a:ext uri="{FF2B5EF4-FFF2-40B4-BE49-F238E27FC236}">
                <a16:creationId xmlns:a16="http://schemas.microsoft.com/office/drawing/2014/main" id="{87AB9FA5-6010-75BC-D55F-1EA4B0BC1C07}"/>
              </a:ext>
            </a:extLst>
          </p:cNvPr>
          <p:cNvSpPr>
            <a:spLocks noGrp="1"/>
          </p:cNvSpPr>
          <p:nvPr>
            <p:ph type="body" sz="quarter" idx="241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296" name="Text Placeholder 295">
            <a:extLst>
              <a:ext uri="{FF2B5EF4-FFF2-40B4-BE49-F238E27FC236}">
                <a16:creationId xmlns:a16="http://schemas.microsoft.com/office/drawing/2014/main" id="{9ED1F9B9-AE8E-3868-5F65-2823EAABD73F}"/>
              </a:ext>
            </a:extLst>
          </p:cNvPr>
          <p:cNvSpPr>
            <a:spLocks noGrp="1"/>
          </p:cNvSpPr>
          <p:nvPr>
            <p:ph type="body" sz="quarter" idx="101"/>
          </p:nvPr>
        </p:nvSpPr>
        <p:spPr/>
        <p:txBody>
          <a:bodyPr/>
          <a:lstStyle/>
          <a:p>
            <a:r>
              <a:rPr lang="en-US" dirty="0"/>
              <a:t>Groom</a:t>
            </a:r>
          </a:p>
        </p:txBody>
      </p:sp>
      <p:sp>
        <p:nvSpPr>
          <p:cNvPr id="297" name="Text Placeholder 296">
            <a:extLst>
              <a:ext uri="{FF2B5EF4-FFF2-40B4-BE49-F238E27FC236}">
                <a16:creationId xmlns:a16="http://schemas.microsoft.com/office/drawing/2014/main" id="{C5F21E5E-EA8C-004A-2EE3-B96230E6DCF3}"/>
              </a:ext>
            </a:extLst>
          </p:cNvPr>
          <p:cNvSpPr>
            <a:spLocks noGrp="1"/>
          </p:cNvSpPr>
          <p:nvPr>
            <p:ph type="body" sz="quarter" idx="102"/>
          </p:nvPr>
        </p:nvSpPr>
        <p:spPr/>
        <p:txBody>
          <a:bodyPr/>
          <a:lstStyle/>
          <a:p>
            <a:r>
              <a:rPr lang="en-US" dirty="0"/>
              <a:t>Bride</a:t>
            </a:r>
          </a:p>
        </p:txBody>
      </p:sp>
      <p:sp>
        <p:nvSpPr>
          <p:cNvPr id="425" name="Text Placeholder 424">
            <a:extLst>
              <a:ext uri="{FF2B5EF4-FFF2-40B4-BE49-F238E27FC236}">
                <a16:creationId xmlns:a16="http://schemas.microsoft.com/office/drawing/2014/main" id="{76EA73F1-981A-220C-C22A-01A3DEA759BD}"/>
              </a:ext>
            </a:extLst>
          </p:cNvPr>
          <p:cNvSpPr>
            <a:spLocks noGrp="1"/>
          </p:cNvSpPr>
          <p:nvPr>
            <p:ph type="body" sz="quarter" idx="242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26" name="Text Placeholder 425">
            <a:extLst>
              <a:ext uri="{FF2B5EF4-FFF2-40B4-BE49-F238E27FC236}">
                <a16:creationId xmlns:a16="http://schemas.microsoft.com/office/drawing/2014/main" id="{C719BC6F-29AD-E67A-B496-F37F647294E8}"/>
              </a:ext>
            </a:extLst>
          </p:cNvPr>
          <p:cNvSpPr>
            <a:spLocks noGrp="1"/>
          </p:cNvSpPr>
          <p:nvPr>
            <p:ph type="body" sz="quarter" idx="24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427" name="Text Placeholder 426">
            <a:extLst>
              <a:ext uri="{FF2B5EF4-FFF2-40B4-BE49-F238E27FC236}">
                <a16:creationId xmlns:a16="http://schemas.microsoft.com/office/drawing/2014/main" id="{A45C445E-BEB1-4AA0-1E5C-D8B0538664E6}"/>
              </a:ext>
            </a:extLst>
          </p:cNvPr>
          <p:cNvSpPr>
            <a:spLocks noGrp="1"/>
          </p:cNvSpPr>
          <p:nvPr>
            <p:ph type="body" sz="quarter" idx="244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3527823210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36FBFBC-A7ED-3A14-EA81-ECABDA5408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people per table, 10 tables in room plus head table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76F1A14-706F-54B5-D7A0-79EB46258C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4F6C714-5977-8F02-FC66-45707CBFAC2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D33E987-071B-AB90-095E-BECFC369F36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ED4FE3DB-F001-B796-040E-C59FD7646F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0867323-64E3-3517-F405-46B246163CD6}"/>
              </a:ext>
            </a:extLst>
          </p:cNvPr>
          <p:cNvSpPr>
            <a:spLocks noGrp="1"/>
          </p:cNvSpPr>
          <p:nvPr>
            <p:ph type="body" sz="quarter" idx="113"/>
          </p:nvPr>
        </p:nvSpPr>
        <p:spPr/>
        <p:txBody>
          <a:bodyPr/>
          <a:lstStyle/>
          <a:p>
            <a:r>
              <a:rPr lang="en-US" dirty="0"/>
              <a:t>Table 1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ADEBC29-29AE-00A1-7EFC-64C2DA3365CE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3FC107D-FD59-03E7-900E-EFEA1AC500D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F417FEFC-DD01-F15F-45D3-39558425919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355E3CA8-6BBF-13C5-2A48-9A96C94162EF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F0B5E29-BABA-C6FA-E340-591E777EAE92}"/>
              </a:ext>
            </a:extLst>
          </p:cNvPr>
          <p:cNvSpPr>
            <a:spLocks noGrp="1"/>
          </p:cNvSpPr>
          <p:nvPr>
            <p:ph type="body" sz="quarter" idx="114"/>
          </p:nvPr>
        </p:nvSpPr>
        <p:spPr/>
        <p:txBody>
          <a:bodyPr/>
          <a:lstStyle/>
          <a:p>
            <a:r>
              <a:rPr lang="en-US" dirty="0"/>
              <a:t>Table 1 details</a:t>
            </a:r>
          </a:p>
        </p:txBody>
      </p:sp>
      <p:graphicFrame>
        <p:nvGraphicFramePr>
          <p:cNvPr id="118" name="Table Placeholder 96">
            <a:extLst>
              <a:ext uri="{FF2B5EF4-FFF2-40B4-BE49-F238E27FC236}">
                <a16:creationId xmlns:a16="http://schemas.microsoft.com/office/drawing/2014/main" id="{87FF72BE-1569-849C-71F1-133719E5EE9F}"/>
              </a:ext>
            </a:extLst>
          </p:cNvPr>
          <p:cNvGraphicFramePr>
            <a:graphicFrameLocks noGrp="1"/>
          </p:cNvGraphicFramePr>
          <p:nvPr>
            <p:ph type="tbl" sz="quarter" idx="103"/>
            <p:extLst>
              <p:ext uri="{D42A27DB-BD31-4B8C-83A1-F6EECF244321}">
                <p14:modId xmlns:p14="http://schemas.microsoft.com/office/powerpoint/2010/main" val="4262678275"/>
              </p:ext>
            </p:extLst>
          </p:nvPr>
        </p:nvGraphicFramePr>
        <p:xfrm>
          <a:off x="463550" y="153511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C8CAE73-C277-3FC4-CF00-C3032D9D223F}"/>
              </a:ext>
            </a:extLst>
          </p:cNvPr>
          <p:cNvSpPr>
            <a:spLocks noGrp="1"/>
          </p:cNvSpPr>
          <p:nvPr>
            <p:ph type="body" sz="quarter" idx="115"/>
          </p:nvPr>
        </p:nvSpPr>
        <p:spPr/>
        <p:txBody>
          <a:bodyPr/>
          <a:lstStyle/>
          <a:p>
            <a:r>
              <a:rPr lang="en-US" dirty="0"/>
              <a:t>Table 2 details</a:t>
            </a:r>
          </a:p>
        </p:txBody>
      </p:sp>
      <p:graphicFrame>
        <p:nvGraphicFramePr>
          <p:cNvPr id="119" name="Table Placeholder 96">
            <a:extLst>
              <a:ext uri="{FF2B5EF4-FFF2-40B4-BE49-F238E27FC236}">
                <a16:creationId xmlns:a16="http://schemas.microsoft.com/office/drawing/2014/main" id="{D572853E-7D9D-A85B-864B-C2BC2E83F408}"/>
              </a:ext>
            </a:extLst>
          </p:cNvPr>
          <p:cNvGraphicFramePr>
            <a:graphicFrameLocks noGrp="1"/>
          </p:cNvGraphicFramePr>
          <p:nvPr>
            <p:ph type="tbl" sz="quarter" idx="104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2024063" y="5000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7F6611C0-CF1B-7892-AFF8-9D14C5C16CF3}"/>
              </a:ext>
            </a:extLst>
          </p:cNvPr>
          <p:cNvSpPr>
            <a:spLocks noGrp="1"/>
          </p:cNvSpPr>
          <p:nvPr>
            <p:ph type="body" sz="quarter" idx="3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839E3FC0-CF44-F913-89E2-F9CDDCCE4DDA}"/>
              </a:ext>
            </a:extLst>
          </p:cNvPr>
          <p:cNvSpPr>
            <a:spLocks noGrp="1"/>
          </p:cNvSpPr>
          <p:nvPr>
            <p:ph type="body" sz="quarter" idx="3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165DC087-03C1-109D-DF19-2AC46291233F}"/>
              </a:ext>
            </a:extLst>
          </p:cNvPr>
          <p:cNvSpPr>
            <a:spLocks noGrp="1"/>
          </p:cNvSpPr>
          <p:nvPr>
            <p:ph type="body" sz="quarter" idx="3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ED9C49A1-7481-CDAD-F9E5-813F49B93A3E}"/>
              </a:ext>
            </a:extLst>
          </p:cNvPr>
          <p:cNvSpPr>
            <a:spLocks noGrp="1"/>
          </p:cNvSpPr>
          <p:nvPr>
            <p:ph type="body" sz="quarter" idx="3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86A234A2-E8CF-5376-490E-B71C8D523F7E}"/>
              </a:ext>
            </a:extLst>
          </p:cNvPr>
          <p:cNvSpPr>
            <a:spLocks noGrp="1"/>
          </p:cNvSpPr>
          <p:nvPr>
            <p:ph type="body" sz="quarter" idx="92"/>
          </p:nvPr>
        </p:nvSpPr>
        <p:spPr/>
        <p:txBody>
          <a:bodyPr/>
          <a:lstStyle/>
          <a:p>
            <a:r>
              <a:rPr lang="en-US" dirty="0"/>
              <a:t>Table 2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822A45B0-378D-3FE8-CC47-3AB4A7FAF2D8}"/>
              </a:ext>
            </a:extLst>
          </p:cNvPr>
          <p:cNvSpPr>
            <a:spLocks noGrp="1"/>
          </p:cNvSpPr>
          <p:nvPr>
            <p:ph type="body" sz="quarter" idx="3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0F795AD6-AAEF-22CD-A5E0-882FD2195DB2}"/>
              </a:ext>
            </a:extLst>
          </p:cNvPr>
          <p:cNvSpPr>
            <a:spLocks noGrp="1"/>
          </p:cNvSpPr>
          <p:nvPr>
            <p:ph type="body" sz="quarter" idx="3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8C052D99-51FE-73A9-FA74-3B496BAA5BD8}"/>
              </a:ext>
            </a:extLst>
          </p:cNvPr>
          <p:cNvSpPr>
            <a:spLocks noGrp="1"/>
          </p:cNvSpPr>
          <p:nvPr>
            <p:ph type="body" sz="quarter" idx="4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B8DFCA15-B76F-5BF5-BE9B-327F04379DEF}"/>
              </a:ext>
            </a:extLst>
          </p:cNvPr>
          <p:cNvSpPr>
            <a:spLocks noGrp="1"/>
          </p:cNvSpPr>
          <p:nvPr>
            <p:ph type="body" sz="quarter" idx="4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276C25E8-F738-409E-FC80-7F04985D4A86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40CD8825-F0F3-8C7D-8B49-A44525F9691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5625504F-064A-92CC-ECCB-AD6A7F2689E4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258F57DD-8081-ABE5-A6C1-13E3560F11F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CE55FD8A-8A06-8E31-12ED-53708C562E06}"/>
              </a:ext>
            </a:extLst>
          </p:cNvPr>
          <p:cNvSpPr>
            <a:spLocks noGrp="1"/>
          </p:cNvSpPr>
          <p:nvPr>
            <p:ph type="body" sz="quarter" idx="90"/>
          </p:nvPr>
        </p:nvSpPr>
        <p:spPr/>
        <p:txBody>
          <a:bodyPr/>
          <a:lstStyle/>
          <a:p>
            <a:r>
              <a:rPr lang="en-US" dirty="0"/>
              <a:t>Table 3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C8A73216-E1BB-BCAE-34A8-99BFD7781D7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9EDAC74C-CCC7-2886-D2D9-4B59BB00774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1118947B-7BDE-244C-971D-4E594EF41C02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8F448910-7667-2849-249B-67B852572920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836F7BE6-6A3C-D495-79AB-870237A2214B}"/>
              </a:ext>
            </a:extLst>
          </p:cNvPr>
          <p:cNvSpPr>
            <a:spLocks noGrp="1"/>
          </p:cNvSpPr>
          <p:nvPr>
            <p:ph type="body" sz="quarter" idx="116"/>
          </p:nvPr>
        </p:nvSpPr>
        <p:spPr/>
        <p:txBody>
          <a:bodyPr/>
          <a:lstStyle/>
          <a:p>
            <a:r>
              <a:rPr lang="en-US" dirty="0"/>
              <a:t>Table 3 details</a:t>
            </a:r>
          </a:p>
        </p:txBody>
      </p:sp>
      <p:graphicFrame>
        <p:nvGraphicFramePr>
          <p:cNvPr id="120" name="Table Placeholder 96">
            <a:extLst>
              <a:ext uri="{FF2B5EF4-FFF2-40B4-BE49-F238E27FC236}">
                <a16:creationId xmlns:a16="http://schemas.microsoft.com/office/drawing/2014/main" id="{E6259D2B-EE17-BFAD-9730-8578ED6D9531}"/>
              </a:ext>
            </a:extLst>
          </p:cNvPr>
          <p:cNvGraphicFramePr>
            <a:graphicFrameLocks noGrp="1"/>
          </p:cNvGraphicFramePr>
          <p:nvPr>
            <p:ph type="tbl" sz="quarter" idx="106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3551238" y="153511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90B0C7F-E3C1-C6EB-CE7F-467AC482FDDE}"/>
              </a:ext>
            </a:extLst>
          </p:cNvPr>
          <p:cNvSpPr>
            <a:spLocks noGrp="1"/>
          </p:cNvSpPr>
          <p:nvPr>
            <p:ph type="body" sz="quarter" idx="117"/>
          </p:nvPr>
        </p:nvSpPr>
        <p:spPr/>
        <p:txBody>
          <a:bodyPr/>
          <a:lstStyle/>
          <a:p>
            <a:r>
              <a:rPr lang="en-US" dirty="0"/>
              <a:t>Table 4 details</a:t>
            </a:r>
          </a:p>
        </p:txBody>
      </p:sp>
      <p:graphicFrame>
        <p:nvGraphicFramePr>
          <p:cNvPr id="121" name="Table Placeholder 96">
            <a:extLst>
              <a:ext uri="{FF2B5EF4-FFF2-40B4-BE49-F238E27FC236}">
                <a16:creationId xmlns:a16="http://schemas.microsoft.com/office/drawing/2014/main" id="{0EFF8DAB-6C4C-033F-8A5A-44BB24018A47}"/>
              </a:ext>
            </a:extLst>
          </p:cNvPr>
          <p:cNvGraphicFramePr>
            <a:graphicFrameLocks noGrp="1"/>
          </p:cNvGraphicFramePr>
          <p:nvPr>
            <p:ph type="tbl" sz="quarter" idx="105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5073650" y="5000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8" name="Text Placeholder 37">
            <a:extLst>
              <a:ext uri="{FF2B5EF4-FFF2-40B4-BE49-F238E27FC236}">
                <a16:creationId xmlns:a16="http://schemas.microsoft.com/office/drawing/2014/main" id="{85A33C5A-AA19-9EDB-A957-DE95E822F94A}"/>
              </a:ext>
            </a:extLst>
          </p:cNvPr>
          <p:cNvSpPr>
            <a:spLocks noGrp="1"/>
          </p:cNvSpPr>
          <p:nvPr>
            <p:ph type="body" sz="quarter" idx="4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629716F6-A46E-CD7C-FA38-9800DB2C1B76}"/>
              </a:ext>
            </a:extLst>
          </p:cNvPr>
          <p:cNvSpPr>
            <a:spLocks noGrp="1"/>
          </p:cNvSpPr>
          <p:nvPr>
            <p:ph type="body" sz="quarter" idx="4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FE5E689D-1F3A-5222-5910-A8616878A9FB}"/>
              </a:ext>
            </a:extLst>
          </p:cNvPr>
          <p:cNvSpPr>
            <a:spLocks noGrp="1"/>
          </p:cNvSpPr>
          <p:nvPr>
            <p:ph type="body" sz="quarter" idx="4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1BC1F803-AC60-B501-5750-696268634FB9}"/>
              </a:ext>
            </a:extLst>
          </p:cNvPr>
          <p:cNvSpPr>
            <a:spLocks noGrp="1"/>
          </p:cNvSpPr>
          <p:nvPr>
            <p:ph type="body" sz="quarter" idx="4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899BAAE5-3602-D595-B521-67CA620952F3}"/>
              </a:ext>
            </a:extLst>
          </p:cNvPr>
          <p:cNvSpPr>
            <a:spLocks noGrp="1"/>
          </p:cNvSpPr>
          <p:nvPr>
            <p:ph type="body" sz="quarter" idx="93"/>
          </p:nvPr>
        </p:nvSpPr>
        <p:spPr/>
        <p:txBody>
          <a:bodyPr/>
          <a:lstStyle/>
          <a:p>
            <a:r>
              <a:rPr lang="en-US" dirty="0"/>
              <a:t>Table 4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17C8F458-6A8D-BF39-5686-31DDEF265F72}"/>
              </a:ext>
            </a:extLst>
          </p:cNvPr>
          <p:cNvSpPr>
            <a:spLocks noGrp="1"/>
          </p:cNvSpPr>
          <p:nvPr>
            <p:ph type="body" sz="quarter" idx="4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65A35296-58F0-358A-DDFD-1F4F987A08B5}"/>
              </a:ext>
            </a:extLst>
          </p:cNvPr>
          <p:cNvSpPr>
            <a:spLocks noGrp="1"/>
          </p:cNvSpPr>
          <p:nvPr>
            <p:ph type="body" sz="quarter" idx="4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940BE5BC-5985-620C-A970-87EFAB8BE65E}"/>
              </a:ext>
            </a:extLst>
          </p:cNvPr>
          <p:cNvSpPr>
            <a:spLocks noGrp="1"/>
          </p:cNvSpPr>
          <p:nvPr>
            <p:ph type="body" sz="quarter" idx="48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46047D27-919E-1669-489A-B6C3BA4A09E4}"/>
              </a:ext>
            </a:extLst>
          </p:cNvPr>
          <p:cNvSpPr>
            <a:spLocks noGrp="1"/>
          </p:cNvSpPr>
          <p:nvPr>
            <p:ph type="body" sz="quarter" idx="4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73C39A40-B834-5737-8750-288CFD41F820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8" name="Text Placeholder 47">
            <a:extLst>
              <a:ext uri="{FF2B5EF4-FFF2-40B4-BE49-F238E27FC236}">
                <a16:creationId xmlns:a16="http://schemas.microsoft.com/office/drawing/2014/main" id="{BD0F2E33-3C37-C568-3694-8585890EA68F}"/>
              </a:ext>
            </a:extLst>
          </p:cNvPr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1A4CCC89-8DFC-AFAC-F66D-60BAC4D41171}"/>
              </a:ext>
            </a:extLst>
          </p:cNvPr>
          <p:cNvSpPr>
            <a:spLocks noGrp="1"/>
          </p:cNvSpPr>
          <p:nvPr>
            <p:ph type="body" sz="quarter" idx="2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50" name="Text Placeholder 49">
            <a:extLst>
              <a:ext uri="{FF2B5EF4-FFF2-40B4-BE49-F238E27FC236}">
                <a16:creationId xmlns:a16="http://schemas.microsoft.com/office/drawing/2014/main" id="{664E67ED-0968-D272-B525-C96548F35D4E}"/>
              </a:ext>
            </a:extLst>
          </p:cNvPr>
          <p:cNvSpPr>
            <a:spLocks noGrp="1"/>
          </p:cNvSpPr>
          <p:nvPr>
            <p:ph type="body" sz="quarter" idx="2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D803A462-AD66-0B8B-A160-9E863DED3561}"/>
              </a:ext>
            </a:extLst>
          </p:cNvPr>
          <p:cNvSpPr>
            <a:spLocks noGrp="1"/>
          </p:cNvSpPr>
          <p:nvPr>
            <p:ph type="body" sz="quarter" idx="91"/>
          </p:nvPr>
        </p:nvSpPr>
        <p:spPr/>
        <p:txBody>
          <a:bodyPr/>
          <a:lstStyle/>
          <a:p>
            <a:r>
              <a:rPr lang="en-US" dirty="0"/>
              <a:t>Table 5</a:t>
            </a:r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D1DB8C4A-6D12-7C32-F871-F4A94BB8055D}"/>
              </a:ext>
            </a:extLst>
          </p:cNvPr>
          <p:cNvSpPr>
            <a:spLocks noGrp="1"/>
          </p:cNvSpPr>
          <p:nvPr>
            <p:ph type="body" sz="quarter" idx="30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53" name="Text Placeholder 52">
            <a:extLst>
              <a:ext uri="{FF2B5EF4-FFF2-40B4-BE49-F238E27FC236}">
                <a16:creationId xmlns:a16="http://schemas.microsoft.com/office/drawing/2014/main" id="{6AC55D90-BF40-BDF1-EC0A-4B20D058E64A}"/>
              </a:ext>
            </a:extLst>
          </p:cNvPr>
          <p:cNvSpPr>
            <a:spLocks noGrp="1"/>
          </p:cNvSpPr>
          <p:nvPr>
            <p:ph type="body" sz="quarter" idx="3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74E22165-F566-5EF2-4E9F-A3083AEBC999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1DA8BB82-11FC-AEAB-D1B7-79428AB571CA}"/>
              </a:ext>
            </a:extLst>
          </p:cNvPr>
          <p:cNvSpPr>
            <a:spLocks noGrp="1"/>
          </p:cNvSpPr>
          <p:nvPr>
            <p:ph type="body" sz="quarter" idx="3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56" name="Text Placeholder 55">
            <a:extLst>
              <a:ext uri="{FF2B5EF4-FFF2-40B4-BE49-F238E27FC236}">
                <a16:creationId xmlns:a16="http://schemas.microsoft.com/office/drawing/2014/main" id="{CC80023D-FA83-26B9-945C-ABA2EC6DF31A}"/>
              </a:ext>
            </a:extLst>
          </p:cNvPr>
          <p:cNvSpPr>
            <a:spLocks noGrp="1"/>
          </p:cNvSpPr>
          <p:nvPr>
            <p:ph type="body" sz="quarter" idx="118"/>
          </p:nvPr>
        </p:nvSpPr>
        <p:spPr/>
        <p:txBody>
          <a:bodyPr/>
          <a:lstStyle/>
          <a:p>
            <a:r>
              <a:rPr lang="en-US" dirty="0"/>
              <a:t>Table 5 details</a:t>
            </a:r>
          </a:p>
          <a:p>
            <a:endParaRPr lang="en-US" dirty="0"/>
          </a:p>
        </p:txBody>
      </p:sp>
      <p:graphicFrame>
        <p:nvGraphicFramePr>
          <p:cNvPr id="122" name="Table Placeholder 96">
            <a:extLst>
              <a:ext uri="{FF2B5EF4-FFF2-40B4-BE49-F238E27FC236}">
                <a16:creationId xmlns:a16="http://schemas.microsoft.com/office/drawing/2014/main" id="{ACE41444-F3FF-DF09-3361-74A55AC011E8}"/>
              </a:ext>
            </a:extLst>
          </p:cNvPr>
          <p:cNvGraphicFramePr>
            <a:graphicFrameLocks noGrp="1"/>
          </p:cNvGraphicFramePr>
          <p:nvPr>
            <p:ph type="tbl" sz="quarter" idx="107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6594475" y="153511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1851A027-F62E-94B0-9604-7A304EE0E00D}"/>
              </a:ext>
            </a:extLst>
          </p:cNvPr>
          <p:cNvSpPr>
            <a:spLocks noGrp="1"/>
          </p:cNvSpPr>
          <p:nvPr>
            <p:ph type="body" sz="quarter" idx="119"/>
          </p:nvPr>
        </p:nvSpPr>
        <p:spPr/>
        <p:txBody>
          <a:bodyPr/>
          <a:lstStyle/>
          <a:p>
            <a:r>
              <a:rPr lang="en-US" dirty="0"/>
              <a:t>Table 6 details</a:t>
            </a:r>
          </a:p>
        </p:txBody>
      </p:sp>
      <p:graphicFrame>
        <p:nvGraphicFramePr>
          <p:cNvPr id="123" name="Table Placeholder 96">
            <a:extLst>
              <a:ext uri="{FF2B5EF4-FFF2-40B4-BE49-F238E27FC236}">
                <a16:creationId xmlns:a16="http://schemas.microsoft.com/office/drawing/2014/main" id="{101D96FC-F8A4-F7B3-CE9C-74005A13180B}"/>
              </a:ext>
            </a:extLst>
          </p:cNvPr>
          <p:cNvGraphicFramePr>
            <a:graphicFrameLocks noGrp="1"/>
          </p:cNvGraphicFramePr>
          <p:nvPr>
            <p:ph type="tbl" sz="quarter" idx="108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463550" y="41100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E6F228B8-34F1-DB43-8803-0DE9864AB902}"/>
              </a:ext>
            </a:extLst>
          </p:cNvPr>
          <p:cNvSpPr>
            <a:spLocks noGrp="1"/>
          </p:cNvSpPr>
          <p:nvPr>
            <p:ph type="body" sz="quarter" idx="8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DBA00D56-CBA1-AE1B-BCC3-DEBAB93E91DB}"/>
              </a:ext>
            </a:extLst>
          </p:cNvPr>
          <p:cNvSpPr>
            <a:spLocks noGrp="1"/>
          </p:cNvSpPr>
          <p:nvPr>
            <p:ph type="body" sz="quarter" idx="8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DD8CA72F-CCAB-A189-D52A-EBE4E9E79972}"/>
              </a:ext>
            </a:extLst>
          </p:cNvPr>
          <p:cNvSpPr>
            <a:spLocks noGrp="1"/>
          </p:cNvSpPr>
          <p:nvPr>
            <p:ph type="body" sz="quarter" idx="8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3" name="Text Placeholder 62">
            <a:extLst>
              <a:ext uri="{FF2B5EF4-FFF2-40B4-BE49-F238E27FC236}">
                <a16:creationId xmlns:a16="http://schemas.microsoft.com/office/drawing/2014/main" id="{40F843E0-9765-D81E-53BB-60EE30FD0979}"/>
              </a:ext>
            </a:extLst>
          </p:cNvPr>
          <p:cNvSpPr>
            <a:spLocks noGrp="1"/>
          </p:cNvSpPr>
          <p:nvPr>
            <p:ph type="body" sz="quarter" idx="8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93" name="Text Placeholder 292">
            <a:extLst>
              <a:ext uri="{FF2B5EF4-FFF2-40B4-BE49-F238E27FC236}">
                <a16:creationId xmlns:a16="http://schemas.microsoft.com/office/drawing/2014/main" id="{C7BEA8D3-C2DA-3612-87AD-5399A889C797}"/>
              </a:ext>
            </a:extLst>
          </p:cNvPr>
          <p:cNvSpPr>
            <a:spLocks noGrp="1"/>
          </p:cNvSpPr>
          <p:nvPr>
            <p:ph type="body" sz="quarter" idx="96"/>
          </p:nvPr>
        </p:nvSpPr>
        <p:spPr/>
        <p:txBody>
          <a:bodyPr/>
          <a:lstStyle/>
          <a:p>
            <a:r>
              <a:rPr lang="en-US" dirty="0"/>
              <a:t>Table 6</a:t>
            </a:r>
          </a:p>
        </p:txBody>
      </p:sp>
      <p:sp>
        <p:nvSpPr>
          <p:cNvPr id="65" name="Text Placeholder 64">
            <a:extLst>
              <a:ext uri="{FF2B5EF4-FFF2-40B4-BE49-F238E27FC236}">
                <a16:creationId xmlns:a16="http://schemas.microsoft.com/office/drawing/2014/main" id="{2EF8E27D-411A-5AE9-FBF9-09C9078907E4}"/>
              </a:ext>
            </a:extLst>
          </p:cNvPr>
          <p:cNvSpPr>
            <a:spLocks noGrp="1"/>
          </p:cNvSpPr>
          <p:nvPr>
            <p:ph type="body" sz="quarter" idx="8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40EEB1B2-EA11-C27B-EB2D-1C3C1FD72F68}"/>
              </a:ext>
            </a:extLst>
          </p:cNvPr>
          <p:cNvSpPr>
            <a:spLocks noGrp="1"/>
          </p:cNvSpPr>
          <p:nvPr>
            <p:ph type="body" sz="quarter" idx="8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67" name="Text Placeholder 66">
            <a:extLst>
              <a:ext uri="{FF2B5EF4-FFF2-40B4-BE49-F238E27FC236}">
                <a16:creationId xmlns:a16="http://schemas.microsoft.com/office/drawing/2014/main" id="{FD384F2C-8121-A4D1-BB7B-2E745B0F2945}"/>
              </a:ext>
            </a:extLst>
          </p:cNvPr>
          <p:cNvSpPr>
            <a:spLocks noGrp="1"/>
          </p:cNvSpPr>
          <p:nvPr>
            <p:ph type="body" sz="quarter" idx="8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C060943C-CEC1-3EBA-C0AD-C5BCC52C4CDB}"/>
              </a:ext>
            </a:extLst>
          </p:cNvPr>
          <p:cNvSpPr>
            <a:spLocks noGrp="1"/>
          </p:cNvSpPr>
          <p:nvPr>
            <p:ph type="body" sz="quarter" idx="8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39731651-227C-E1A7-2F0C-3A537506E862}"/>
              </a:ext>
            </a:extLst>
          </p:cNvPr>
          <p:cNvSpPr>
            <a:spLocks noGrp="1"/>
          </p:cNvSpPr>
          <p:nvPr>
            <p:ph type="body" sz="quarter" idx="5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0" name="Text Placeholder 69">
            <a:extLst>
              <a:ext uri="{FF2B5EF4-FFF2-40B4-BE49-F238E27FC236}">
                <a16:creationId xmlns:a16="http://schemas.microsoft.com/office/drawing/2014/main" id="{EA565B51-3688-D337-192D-046C3565DD06}"/>
              </a:ext>
            </a:extLst>
          </p:cNvPr>
          <p:cNvSpPr>
            <a:spLocks noGrp="1"/>
          </p:cNvSpPr>
          <p:nvPr>
            <p:ph type="body" sz="quarter" idx="5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AC1E3C9D-DD76-6F28-F959-79BD50EE3212}"/>
              </a:ext>
            </a:extLst>
          </p:cNvPr>
          <p:cNvSpPr>
            <a:spLocks noGrp="1"/>
          </p:cNvSpPr>
          <p:nvPr>
            <p:ph type="body" sz="quarter" idx="5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9B586162-84A6-0A0F-24F3-908FF84CE183}"/>
              </a:ext>
            </a:extLst>
          </p:cNvPr>
          <p:cNvSpPr>
            <a:spLocks noGrp="1"/>
          </p:cNvSpPr>
          <p:nvPr>
            <p:ph type="body" sz="quarter" idx="5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3" name="Text Placeholder 72">
            <a:extLst>
              <a:ext uri="{FF2B5EF4-FFF2-40B4-BE49-F238E27FC236}">
                <a16:creationId xmlns:a16="http://schemas.microsoft.com/office/drawing/2014/main" id="{DAF633C5-AB73-7091-1718-8D64A0A33879}"/>
              </a:ext>
            </a:extLst>
          </p:cNvPr>
          <p:cNvSpPr>
            <a:spLocks noGrp="1"/>
          </p:cNvSpPr>
          <p:nvPr>
            <p:ph type="body" sz="quarter" idx="94"/>
          </p:nvPr>
        </p:nvSpPr>
        <p:spPr/>
        <p:txBody>
          <a:bodyPr/>
          <a:lstStyle/>
          <a:p>
            <a:r>
              <a:rPr lang="en-US" dirty="0"/>
              <a:t>Table 7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A1008340-4D53-3540-2EF3-0A6816594A2A}"/>
              </a:ext>
            </a:extLst>
          </p:cNvPr>
          <p:cNvSpPr>
            <a:spLocks noGrp="1"/>
          </p:cNvSpPr>
          <p:nvPr>
            <p:ph type="body" sz="quarter" idx="5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5" name="Text Placeholder 74">
            <a:extLst>
              <a:ext uri="{FF2B5EF4-FFF2-40B4-BE49-F238E27FC236}">
                <a16:creationId xmlns:a16="http://schemas.microsoft.com/office/drawing/2014/main" id="{4F2476C5-0713-CA44-CCA3-AEAD5255E6D2}"/>
              </a:ext>
            </a:extLst>
          </p:cNvPr>
          <p:cNvSpPr>
            <a:spLocks noGrp="1"/>
          </p:cNvSpPr>
          <p:nvPr>
            <p:ph type="body" sz="quarter" idx="5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7203F578-7380-0A70-CF27-BA68A52C1CFE}"/>
              </a:ext>
            </a:extLst>
          </p:cNvPr>
          <p:cNvSpPr>
            <a:spLocks noGrp="1"/>
          </p:cNvSpPr>
          <p:nvPr>
            <p:ph type="body" sz="quarter" idx="5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7" name="Text Placeholder 76">
            <a:extLst>
              <a:ext uri="{FF2B5EF4-FFF2-40B4-BE49-F238E27FC236}">
                <a16:creationId xmlns:a16="http://schemas.microsoft.com/office/drawing/2014/main" id="{E0D84C9C-F494-90C0-8340-FA1D706B6BD8}"/>
              </a:ext>
            </a:extLst>
          </p:cNvPr>
          <p:cNvSpPr>
            <a:spLocks noGrp="1"/>
          </p:cNvSpPr>
          <p:nvPr>
            <p:ph type="body" sz="quarter" idx="5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EF430D51-64FF-0960-BAB7-7257E6AB0FAB}"/>
              </a:ext>
            </a:extLst>
          </p:cNvPr>
          <p:cNvSpPr>
            <a:spLocks noGrp="1"/>
          </p:cNvSpPr>
          <p:nvPr>
            <p:ph type="body" sz="quarter" idx="120"/>
          </p:nvPr>
        </p:nvSpPr>
        <p:spPr/>
        <p:txBody>
          <a:bodyPr/>
          <a:lstStyle/>
          <a:p>
            <a:r>
              <a:rPr lang="en-US" dirty="0"/>
              <a:t>Table 7 details</a:t>
            </a:r>
          </a:p>
        </p:txBody>
      </p:sp>
      <p:graphicFrame>
        <p:nvGraphicFramePr>
          <p:cNvPr id="124" name="Table Placeholder 96">
            <a:extLst>
              <a:ext uri="{FF2B5EF4-FFF2-40B4-BE49-F238E27FC236}">
                <a16:creationId xmlns:a16="http://schemas.microsoft.com/office/drawing/2014/main" id="{12B322B8-85A0-B703-30D0-932B6D367628}"/>
              </a:ext>
            </a:extLst>
          </p:cNvPr>
          <p:cNvGraphicFramePr>
            <a:graphicFrameLocks noGrp="1"/>
          </p:cNvGraphicFramePr>
          <p:nvPr>
            <p:ph type="tbl" sz="quarter" idx="109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2024063" y="50419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7CC2DAEE-963E-5744-2088-AA72BA7924B5}"/>
              </a:ext>
            </a:extLst>
          </p:cNvPr>
          <p:cNvSpPr>
            <a:spLocks noGrp="1"/>
          </p:cNvSpPr>
          <p:nvPr>
            <p:ph type="body" sz="quarter" idx="121"/>
          </p:nvPr>
        </p:nvSpPr>
        <p:spPr/>
        <p:txBody>
          <a:bodyPr/>
          <a:lstStyle/>
          <a:p>
            <a:r>
              <a:rPr lang="en-US" dirty="0"/>
              <a:t>Table 8 details</a:t>
            </a:r>
          </a:p>
        </p:txBody>
      </p:sp>
      <p:graphicFrame>
        <p:nvGraphicFramePr>
          <p:cNvPr id="125" name="Table Placeholder 96">
            <a:extLst>
              <a:ext uri="{FF2B5EF4-FFF2-40B4-BE49-F238E27FC236}">
                <a16:creationId xmlns:a16="http://schemas.microsoft.com/office/drawing/2014/main" id="{70324A25-1B7E-541B-D98C-DF28BDD52901}"/>
              </a:ext>
            </a:extLst>
          </p:cNvPr>
          <p:cNvGraphicFramePr>
            <a:graphicFrameLocks noGrp="1"/>
          </p:cNvGraphicFramePr>
          <p:nvPr>
            <p:ph type="tbl" sz="quarter" idx="111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3551238" y="41100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F58123DF-1C1B-7487-4CFE-A462E0BA09F7}"/>
              </a:ext>
            </a:extLst>
          </p:cNvPr>
          <p:cNvSpPr>
            <a:spLocks noGrp="1"/>
          </p:cNvSpPr>
          <p:nvPr>
            <p:ph type="body" sz="quarter" idx="6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83" name="Text Placeholder 82">
            <a:extLst>
              <a:ext uri="{FF2B5EF4-FFF2-40B4-BE49-F238E27FC236}">
                <a16:creationId xmlns:a16="http://schemas.microsoft.com/office/drawing/2014/main" id="{43D2DEF0-10B4-8FDB-E110-AFB216479D1E}"/>
              </a:ext>
            </a:extLst>
          </p:cNvPr>
          <p:cNvSpPr>
            <a:spLocks noGrp="1"/>
          </p:cNvSpPr>
          <p:nvPr>
            <p:ph type="body" sz="quarter" idx="6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84" name="Text Placeholder 83">
            <a:extLst>
              <a:ext uri="{FF2B5EF4-FFF2-40B4-BE49-F238E27FC236}">
                <a16:creationId xmlns:a16="http://schemas.microsoft.com/office/drawing/2014/main" id="{8D58A473-C91A-394C-FEB3-EF80092F2A11}"/>
              </a:ext>
            </a:extLst>
          </p:cNvPr>
          <p:cNvSpPr>
            <a:spLocks noGrp="1"/>
          </p:cNvSpPr>
          <p:nvPr>
            <p:ph type="body" sz="quarter" idx="6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85" name="Text Placeholder 84">
            <a:extLst>
              <a:ext uri="{FF2B5EF4-FFF2-40B4-BE49-F238E27FC236}">
                <a16:creationId xmlns:a16="http://schemas.microsoft.com/office/drawing/2014/main" id="{9A56BF5B-EF64-B26B-74E1-7A5AABFCEBA7}"/>
              </a:ext>
            </a:extLst>
          </p:cNvPr>
          <p:cNvSpPr>
            <a:spLocks noGrp="1"/>
          </p:cNvSpPr>
          <p:nvPr>
            <p:ph type="body" sz="quarter" idx="6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86" name="Text Placeholder 85">
            <a:extLst>
              <a:ext uri="{FF2B5EF4-FFF2-40B4-BE49-F238E27FC236}">
                <a16:creationId xmlns:a16="http://schemas.microsoft.com/office/drawing/2014/main" id="{487D91E6-A178-965C-1E6B-DB56B421091B}"/>
              </a:ext>
            </a:extLst>
          </p:cNvPr>
          <p:cNvSpPr>
            <a:spLocks noGrp="1"/>
          </p:cNvSpPr>
          <p:nvPr>
            <p:ph type="body" sz="quarter" idx="97"/>
          </p:nvPr>
        </p:nvSpPr>
        <p:spPr/>
        <p:txBody>
          <a:bodyPr/>
          <a:lstStyle/>
          <a:p>
            <a:r>
              <a:rPr lang="en-US" dirty="0"/>
              <a:t>Table 8</a:t>
            </a:r>
          </a:p>
        </p:txBody>
      </p:sp>
      <p:sp>
        <p:nvSpPr>
          <p:cNvPr id="87" name="Text Placeholder 86">
            <a:extLst>
              <a:ext uri="{FF2B5EF4-FFF2-40B4-BE49-F238E27FC236}">
                <a16:creationId xmlns:a16="http://schemas.microsoft.com/office/drawing/2014/main" id="{D8EBCD31-F4D7-9616-27ED-804C444EF572}"/>
              </a:ext>
            </a:extLst>
          </p:cNvPr>
          <p:cNvSpPr>
            <a:spLocks noGrp="1"/>
          </p:cNvSpPr>
          <p:nvPr>
            <p:ph type="body" sz="quarter" idx="7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8" name="Text Placeholder 87">
            <a:extLst>
              <a:ext uri="{FF2B5EF4-FFF2-40B4-BE49-F238E27FC236}">
                <a16:creationId xmlns:a16="http://schemas.microsoft.com/office/drawing/2014/main" id="{FE4E93C0-ED45-4808-A385-F113105C5BCC}"/>
              </a:ext>
            </a:extLst>
          </p:cNvPr>
          <p:cNvSpPr>
            <a:spLocks noGrp="1"/>
          </p:cNvSpPr>
          <p:nvPr>
            <p:ph type="body" sz="quarter" idx="7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89" name="Text Placeholder 88">
            <a:extLst>
              <a:ext uri="{FF2B5EF4-FFF2-40B4-BE49-F238E27FC236}">
                <a16:creationId xmlns:a16="http://schemas.microsoft.com/office/drawing/2014/main" id="{5F1A7682-AEF3-880F-0336-50376654C2C7}"/>
              </a:ext>
            </a:extLst>
          </p:cNvPr>
          <p:cNvSpPr>
            <a:spLocks noGrp="1"/>
          </p:cNvSpPr>
          <p:nvPr>
            <p:ph type="body" sz="quarter" idx="7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90" name="Text Placeholder 89">
            <a:extLst>
              <a:ext uri="{FF2B5EF4-FFF2-40B4-BE49-F238E27FC236}">
                <a16:creationId xmlns:a16="http://schemas.microsoft.com/office/drawing/2014/main" id="{5F279BC0-2B36-FC7C-E298-775ED5A0E698}"/>
              </a:ext>
            </a:extLst>
          </p:cNvPr>
          <p:cNvSpPr>
            <a:spLocks noGrp="1"/>
          </p:cNvSpPr>
          <p:nvPr>
            <p:ph type="body" sz="quarter" idx="7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91" name="Text Placeholder 90">
            <a:extLst>
              <a:ext uri="{FF2B5EF4-FFF2-40B4-BE49-F238E27FC236}">
                <a16:creationId xmlns:a16="http://schemas.microsoft.com/office/drawing/2014/main" id="{3DE94FA2-B65A-5C1B-DAC0-FC3A98C8B769}"/>
              </a:ext>
            </a:extLst>
          </p:cNvPr>
          <p:cNvSpPr>
            <a:spLocks noGrp="1"/>
          </p:cNvSpPr>
          <p:nvPr>
            <p:ph type="body" sz="quarter" idx="5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92" name="Text Placeholder 91">
            <a:extLst>
              <a:ext uri="{FF2B5EF4-FFF2-40B4-BE49-F238E27FC236}">
                <a16:creationId xmlns:a16="http://schemas.microsoft.com/office/drawing/2014/main" id="{18BF1EBD-8F43-6B7C-5B82-3AC892C14227}"/>
              </a:ext>
            </a:extLst>
          </p:cNvPr>
          <p:cNvSpPr>
            <a:spLocks noGrp="1"/>
          </p:cNvSpPr>
          <p:nvPr>
            <p:ph type="body" sz="quarter" idx="5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12F447CD-39CA-9C8D-D514-0DA89FAF44C4}"/>
              </a:ext>
            </a:extLst>
          </p:cNvPr>
          <p:cNvSpPr>
            <a:spLocks noGrp="1"/>
          </p:cNvSpPr>
          <p:nvPr>
            <p:ph type="body" sz="quarter" idx="6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94" name="Text Placeholder 93">
            <a:extLst>
              <a:ext uri="{FF2B5EF4-FFF2-40B4-BE49-F238E27FC236}">
                <a16:creationId xmlns:a16="http://schemas.microsoft.com/office/drawing/2014/main" id="{036A9160-9914-1F29-030E-08A209C80476}"/>
              </a:ext>
            </a:extLst>
          </p:cNvPr>
          <p:cNvSpPr>
            <a:spLocks noGrp="1"/>
          </p:cNvSpPr>
          <p:nvPr>
            <p:ph type="body" sz="quarter" idx="6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95" name="Text Placeholder 94">
            <a:extLst>
              <a:ext uri="{FF2B5EF4-FFF2-40B4-BE49-F238E27FC236}">
                <a16:creationId xmlns:a16="http://schemas.microsoft.com/office/drawing/2014/main" id="{A01F727B-B9CE-0795-952E-9F8E51337E99}"/>
              </a:ext>
            </a:extLst>
          </p:cNvPr>
          <p:cNvSpPr>
            <a:spLocks noGrp="1"/>
          </p:cNvSpPr>
          <p:nvPr>
            <p:ph type="body" sz="quarter" idx="95"/>
          </p:nvPr>
        </p:nvSpPr>
        <p:spPr/>
        <p:txBody>
          <a:bodyPr/>
          <a:lstStyle/>
          <a:p>
            <a:r>
              <a:rPr lang="en-US" dirty="0"/>
              <a:t>Table 9</a:t>
            </a:r>
          </a:p>
        </p:txBody>
      </p:sp>
      <p:sp>
        <p:nvSpPr>
          <p:cNvPr id="96" name="Text Placeholder 95">
            <a:extLst>
              <a:ext uri="{FF2B5EF4-FFF2-40B4-BE49-F238E27FC236}">
                <a16:creationId xmlns:a16="http://schemas.microsoft.com/office/drawing/2014/main" id="{D2F2670C-0420-C275-5641-DC04AE0280E9}"/>
              </a:ext>
            </a:extLst>
          </p:cNvPr>
          <p:cNvSpPr>
            <a:spLocks noGrp="1"/>
          </p:cNvSpPr>
          <p:nvPr>
            <p:ph type="body" sz="quarter" idx="6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97" name="Text Placeholder 96">
            <a:extLst>
              <a:ext uri="{FF2B5EF4-FFF2-40B4-BE49-F238E27FC236}">
                <a16:creationId xmlns:a16="http://schemas.microsoft.com/office/drawing/2014/main" id="{D0F21C4D-6380-7B46-ACCF-D7830072AE20}"/>
              </a:ext>
            </a:extLst>
          </p:cNvPr>
          <p:cNvSpPr>
            <a:spLocks noGrp="1"/>
          </p:cNvSpPr>
          <p:nvPr>
            <p:ph type="body" sz="quarter" idx="6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98" name="Text Placeholder 97">
            <a:extLst>
              <a:ext uri="{FF2B5EF4-FFF2-40B4-BE49-F238E27FC236}">
                <a16:creationId xmlns:a16="http://schemas.microsoft.com/office/drawing/2014/main" id="{39DECF7C-CBFA-AD02-1CD0-4087C4BF17EB}"/>
              </a:ext>
            </a:extLst>
          </p:cNvPr>
          <p:cNvSpPr>
            <a:spLocks noGrp="1"/>
          </p:cNvSpPr>
          <p:nvPr>
            <p:ph type="body" sz="quarter" idx="6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99" name="Text Placeholder 98">
            <a:extLst>
              <a:ext uri="{FF2B5EF4-FFF2-40B4-BE49-F238E27FC236}">
                <a16:creationId xmlns:a16="http://schemas.microsoft.com/office/drawing/2014/main" id="{F9644BC8-28D7-5761-0DA4-263B7CC8255A}"/>
              </a:ext>
            </a:extLst>
          </p:cNvPr>
          <p:cNvSpPr>
            <a:spLocks noGrp="1"/>
          </p:cNvSpPr>
          <p:nvPr>
            <p:ph type="body" sz="quarter" idx="6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00" name="Text Placeholder 99">
            <a:extLst>
              <a:ext uri="{FF2B5EF4-FFF2-40B4-BE49-F238E27FC236}">
                <a16:creationId xmlns:a16="http://schemas.microsoft.com/office/drawing/2014/main" id="{7725C723-6834-B7FC-54E7-FC065FFA6AEF}"/>
              </a:ext>
            </a:extLst>
          </p:cNvPr>
          <p:cNvSpPr>
            <a:spLocks noGrp="1"/>
          </p:cNvSpPr>
          <p:nvPr>
            <p:ph type="body" sz="quarter" idx="122"/>
          </p:nvPr>
        </p:nvSpPr>
        <p:spPr/>
        <p:txBody>
          <a:bodyPr/>
          <a:lstStyle/>
          <a:p>
            <a:r>
              <a:rPr lang="en-US" dirty="0"/>
              <a:t>Table 9 details</a:t>
            </a:r>
          </a:p>
        </p:txBody>
      </p:sp>
      <p:graphicFrame>
        <p:nvGraphicFramePr>
          <p:cNvPr id="126" name="Table Placeholder 96">
            <a:extLst>
              <a:ext uri="{FF2B5EF4-FFF2-40B4-BE49-F238E27FC236}">
                <a16:creationId xmlns:a16="http://schemas.microsoft.com/office/drawing/2014/main" id="{6D7953BE-E41F-C889-703A-D8BFC93ADCEB}"/>
              </a:ext>
            </a:extLst>
          </p:cNvPr>
          <p:cNvGraphicFramePr>
            <a:graphicFrameLocks noGrp="1"/>
          </p:cNvGraphicFramePr>
          <p:nvPr>
            <p:ph type="tbl" sz="quarter" idx="110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5073650" y="50419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06674FB5-2A04-1D4A-F6BA-BAD7446E48FB}"/>
              </a:ext>
            </a:extLst>
          </p:cNvPr>
          <p:cNvSpPr>
            <a:spLocks noGrp="1"/>
          </p:cNvSpPr>
          <p:nvPr>
            <p:ph type="body" sz="quarter" idx="123"/>
          </p:nvPr>
        </p:nvSpPr>
        <p:spPr/>
        <p:txBody>
          <a:bodyPr/>
          <a:lstStyle/>
          <a:p>
            <a:r>
              <a:rPr lang="en-US" dirty="0"/>
              <a:t>Table 10 details</a:t>
            </a:r>
          </a:p>
        </p:txBody>
      </p:sp>
      <p:graphicFrame>
        <p:nvGraphicFramePr>
          <p:cNvPr id="127" name="Table Placeholder 96">
            <a:extLst>
              <a:ext uri="{FF2B5EF4-FFF2-40B4-BE49-F238E27FC236}">
                <a16:creationId xmlns:a16="http://schemas.microsoft.com/office/drawing/2014/main" id="{40FD4B5E-7EB7-AD6F-7518-6CB929A78C48}"/>
              </a:ext>
            </a:extLst>
          </p:cNvPr>
          <p:cNvGraphicFramePr>
            <a:graphicFrameLocks noGrp="1"/>
          </p:cNvGraphicFramePr>
          <p:nvPr>
            <p:ph type="tbl" sz="quarter" idx="112"/>
            <p:extLst>
              <p:ext uri="{D42A27DB-BD31-4B8C-83A1-F6EECF244321}">
                <p14:modId xmlns:p14="http://schemas.microsoft.com/office/powerpoint/2010/main" val="1010060307"/>
              </p:ext>
            </p:extLst>
          </p:nvPr>
        </p:nvGraphicFramePr>
        <p:xfrm>
          <a:off x="6594475" y="41100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4" name="Text Placeholder 103">
            <a:extLst>
              <a:ext uri="{FF2B5EF4-FFF2-40B4-BE49-F238E27FC236}">
                <a16:creationId xmlns:a16="http://schemas.microsoft.com/office/drawing/2014/main" id="{C9673907-9EC7-F51D-556F-CBEA38FB75F1}"/>
              </a:ext>
            </a:extLst>
          </p:cNvPr>
          <p:cNvSpPr>
            <a:spLocks noGrp="1"/>
          </p:cNvSpPr>
          <p:nvPr>
            <p:ph type="body" sz="quarter" idx="7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05" name="Text Placeholder 104">
            <a:extLst>
              <a:ext uri="{FF2B5EF4-FFF2-40B4-BE49-F238E27FC236}">
                <a16:creationId xmlns:a16="http://schemas.microsoft.com/office/drawing/2014/main" id="{BA63BE55-1018-29EF-28A7-A07F43206B4F}"/>
              </a:ext>
            </a:extLst>
          </p:cNvPr>
          <p:cNvSpPr>
            <a:spLocks noGrp="1"/>
          </p:cNvSpPr>
          <p:nvPr>
            <p:ph type="body" sz="quarter" idx="7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06" name="Text Placeholder 105">
            <a:extLst>
              <a:ext uri="{FF2B5EF4-FFF2-40B4-BE49-F238E27FC236}">
                <a16:creationId xmlns:a16="http://schemas.microsoft.com/office/drawing/2014/main" id="{F6FC57D3-B608-3AE5-26F7-C1E400C1D0C8}"/>
              </a:ext>
            </a:extLst>
          </p:cNvPr>
          <p:cNvSpPr>
            <a:spLocks noGrp="1"/>
          </p:cNvSpPr>
          <p:nvPr>
            <p:ph type="body" sz="quarter" idx="7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07" name="Text Placeholder 106">
            <a:extLst>
              <a:ext uri="{FF2B5EF4-FFF2-40B4-BE49-F238E27FC236}">
                <a16:creationId xmlns:a16="http://schemas.microsoft.com/office/drawing/2014/main" id="{8E87A7D2-A1E8-6346-5A2C-2BB8DA52D3A5}"/>
              </a:ext>
            </a:extLst>
          </p:cNvPr>
          <p:cNvSpPr>
            <a:spLocks noGrp="1"/>
          </p:cNvSpPr>
          <p:nvPr>
            <p:ph type="body" sz="quarter" idx="7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08" name="Text Placeholder 107">
            <a:extLst>
              <a:ext uri="{FF2B5EF4-FFF2-40B4-BE49-F238E27FC236}">
                <a16:creationId xmlns:a16="http://schemas.microsoft.com/office/drawing/2014/main" id="{45D54F4B-788C-0CD1-0F18-A8847A9352C6}"/>
              </a:ext>
            </a:extLst>
          </p:cNvPr>
          <p:cNvSpPr>
            <a:spLocks noGrp="1"/>
          </p:cNvSpPr>
          <p:nvPr>
            <p:ph type="body" sz="quarter" idx="98"/>
          </p:nvPr>
        </p:nvSpPr>
        <p:spPr/>
        <p:txBody>
          <a:bodyPr/>
          <a:lstStyle/>
          <a:p>
            <a:r>
              <a:rPr lang="en-US" dirty="0"/>
              <a:t>Table 10</a:t>
            </a:r>
          </a:p>
        </p:txBody>
      </p:sp>
      <p:sp>
        <p:nvSpPr>
          <p:cNvPr id="109" name="Text Placeholder 108">
            <a:extLst>
              <a:ext uri="{FF2B5EF4-FFF2-40B4-BE49-F238E27FC236}">
                <a16:creationId xmlns:a16="http://schemas.microsoft.com/office/drawing/2014/main" id="{9D2949B6-3BE7-58F6-10A0-40D6DDC541F1}"/>
              </a:ext>
            </a:extLst>
          </p:cNvPr>
          <p:cNvSpPr>
            <a:spLocks noGrp="1"/>
          </p:cNvSpPr>
          <p:nvPr>
            <p:ph type="body" sz="quarter" idx="7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10" name="Text Placeholder 109">
            <a:extLst>
              <a:ext uri="{FF2B5EF4-FFF2-40B4-BE49-F238E27FC236}">
                <a16:creationId xmlns:a16="http://schemas.microsoft.com/office/drawing/2014/main" id="{6941A2CC-947D-992E-EB93-1384230C99EA}"/>
              </a:ext>
            </a:extLst>
          </p:cNvPr>
          <p:cNvSpPr>
            <a:spLocks noGrp="1"/>
          </p:cNvSpPr>
          <p:nvPr>
            <p:ph type="body" sz="quarter" idx="7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11" name="Text Placeholder 110">
            <a:extLst>
              <a:ext uri="{FF2B5EF4-FFF2-40B4-BE49-F238E27FC236}">
                <a16:creationId xmlns:a16="http://schemas.microsoft.com/office/drawing/2014/main" id="{6E376EF8-507D-1713-883D-46FCFA276E33}"/>
              </a:ext>
            </a:extLst>
          </p:cNvPr>
          <p:cNvSpPr>
            <a:spLocks noGrp="1"/>
          </p:cNvSpPr>
          <p:nvPr>
            <p:ph type="body" sz="quarter" idx="8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12" name="Text Placeholder 111">
            <a:extLst>
              <a:ext uri="{FF2B5EF4-FFF2-40B4-BE49-F238E27FC236}">
                <a16:creationId xmlns:a16="http://schemas.microsoft.com/office/drawing/2014/main" id="{EFD61C7C-40D3-9596-5849-97F78C721F1E}"/>
              </a:ext>
            </a:extLst>
          </p:cNvPr>
          <p:cNvSpPr>
            <a:spLocks noGrp="1"/>
          </p:cNvSpPr>
          <p:nvPr>
            <p:ph type="body" sz="quarter" idx="8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13" name="Text Placeholder 112">
            <a:extLst>
              <a:ext uri="{FF2B5EF4-FFF2-40B4-BE49-F238E27FC236}">
                <a16:creationId xmlns:a16="http://schemas.microsoft.com/office/drawing/2014/main" id="{696797A6-F358-0B40-693E-2F3AE5CB7F9B}"/>
              </a:ext>
            </a:extLst>
          </p:cNvPr>
          <p:cNvSpPr>
            <a:spLocks noGrp="1"/>
          </p:cNvSpPr>
          <p:nvPr>
            <p:ph type="body" sz="quarter" idx="100"/>
          </p:nvPr>
        </p:nvSpPr>
        <p:spPr/>
        <p:txBody>
          <a:bodyPr/>
          <a:lstStyle/>
          <a:p>
            <a:r>
              <a:rPr lang="en-US" dirty="0"/>
              <a:t>Head table</a:t>
            </a:r>
          </a:p>
        </p:txBody>
      </p:sp>
      <p:sp>
        <p:nvSpPr>
          <p:cNvPr id="114" name="Text Placeholder 113">
            <a:extLst>
              <a:ext uri="{FF2B5EF4-FFF2-40B4-BE49-F238E27FC236}">
                <a16:creationId xmlns:a16="http://schemas.microsoft.com/office/drawing/2014/main" id="{55A9D99B-27C9-5179-64FC-9481068A4AA5}"/>
              </a:ext>
            </a:extLst>
          </p:cNvPr>
          <p:cNvSpPr>
            <a:spLocks noGrp="1"/>
          </p:cNvSpPr>
          <p:nvPr>
            <p:ph type="body" sz="quarter" idx="101"/>
          </p:nvPr>
        </p:nvSpPr>
        <p:spPr/>
        <p:txBody>
          <a:bodyPr/>
          <a:lstStyle/>
          <a:p>
            <a:r>
              <a:rPr lang="en-US" dirty="0"/>
              <a:t>Groom</a:t>
            </a:r>
          </a:p>
        </p:txBody>
      </p:sp>
      <p:sp>
        <p:nvSpPr>
          <p:cNvPr id="115" name="Text Placeholder 114">
            <a:extLst>
              <a:ext uri="{FF2B5EF4-FFF2-40B4-BE49-F238E27FC236}">
                <a16:creationId xmlns:a16="http://schemas.microsoft.com/office/drawing/2014/main" id="{F62B2B26-088C-D268-B748-020D2D6F90BD}"/>
              </a:ext>
            </a:extLst>
          </p:cNvPr>
          <p:cNvSpPr>
            <a:spLocks noGrp="1"/>
          </p:cNvSpPr>
          <p:nvPr>
            <p:ph type="body" sz="quarter" idx="102"/>
          </p:nvPr>
        </p:nvSpPr>
        <p:spPr/>
        <p:txBody>
          <a:bodyPr/>
          <a:lstStyle/>
          <a:p>
            <a:r>
              <a:rPr lang="en-US" dirty="0"/>
              <a:t>Bride</a:t>
            </a:r>
          </a:p>
        </p:txBody>
      </p:sp>
    </p:spTree>
    <p:extLst>
      <p:ext uri="{BB962C8B-B14F-4D97-AF65-F5344CB8AC3E}">
        <p14:creationId xmlns:p14="http://schemas.microsoft.com/office/powerpoint/2010/main" val="103604587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6E1D9E-9D95-403F-E200-A71585CEEA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people per table, 12 tables in room plus head table (A)  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0935AA5-E589-DDA4-DB1D-D379BC99B59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69765C8-4395-EC0B-E38B-7B3D89581EB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5DF9004-6DDD-B102-5B58-8349D44E44D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A6530E69-7F95-5530-DDE0-C2CDAA7C9F2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D8B4EAEF-831E-866D-82BA-4184CDB0A692}"/>
              </a:ext>
            </a:extLst>
          </p:cNvPr>
          <p:cNvSpPr>
            <a:spLocks noGrp="1"/>
          </p:cNvSpPr>
          <p:nvPr>
            <p:ph type="body" sz="quarter" idx="219"/>
          </p:nvPr>
        </p:nvSpPr>
        <p:spPr/>
        <p:txBody>
          <a:bodyPr/>
          <a:lstStyle/>
          <a:p>
            <a:r>
              <a:rPr lang="en-US" dirty="0"/>
              <a:t>Table 1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F1404104-45BE-AE36-687A-AB039021BA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EBB74FE-BE48-8319-5B6F-F34D1EFC1EB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DE80387-B36E-9C47-DC87-3BA5EE628F2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6A31066-B615-C8B8-BB98-6882302D7DB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6BBA254-C60E-EAF2-3FC7-7649A02F7F1A}"/>
              </a:ext>
            </a:extLst>
          </p:cNvPr>
          <p:cNvSpPr>
            <a:spLocks noGrp="1"/>
          </p:cNvSpPr>
          <p:nvPr>
            <p:ph type="body" sz="quarter" idx="220"/>
          </p:nvPr>
        </p:nvSpPr>
        <p:spPr/>
        <p:txBody>
          <a:bodyPr/>
          <a:lstStyle/>
          <a:p>
            <a:r>
              <a:rPr lang="en-US" dirty="0"/>
              <a:t>Table 1 details</a:t>
            </a:r>
          </a:p>
        </p:txBody>
      </p:sp>
      <p:graphicFrame>
        <p:nvGraphicFramePr>
          <p:cNvPr id="274" name="Table Placeholder 96">
            <a:extLst>
              <a:ext uri="{FF2B5EF4-FFF2-40B4-BE49-F238E27FC236}">
                <a16:creationId xmlns:a16="http://schemas.microsoft.com/office/drawing/2014/main" id="{0ACD1933-6633-BFDF-1CA3-7ECBB8542185}"/>
              </a:ext>
            </a:extLst>
          </p:cNvPr>
          <p:cNvGraphicFramePr>
            <a:graphicFrameLocks noGrp="1"/>
          </p:cNvGraphicFramePr>
          <p:nvPr>
            <p:ph type="tbl" sz="quarter" idx="221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12750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AFCE9CD6-FB1D-689A-4487-916CFF9D9906}"/>
              </a:ext>
            </a:extLst>
          </p:cNvPr>
          <p:cNvSpPr>
            <a:spLocks noGrp="1"/>
          </p:cNvSpPr>
          <p:nvPr>
            <p:ph type="body" sz="quarter" idx="222"/>
          </p:nvPr>
        </p:nvSpPr>
        <p:spPr/>
        <p:txBody>
          <a:bodyPr/>
          <a:lstStyle/>
          <a:p>
            <a:r>
              <a:rPr lang="en-US" dirty="0"/>
              <a:t>Table 2 details</a:t>
            </a:r>
          </a:p>
        </p:txBody>
      </p:sp>
      <p:graphicFrame>
        <p:nvGraphicFramePr>
          <p:cNvPr id="275" name="Table Placeholder 96">
            <a:extLst>
              <a:ext uri="{FF2B5EF4-FFF2-40B4-BE49-F238E27FC236}">
                <a16:creationId xmlns:a16="http://schemas.microsoft.com/office/drawing/2014/main" id="{F3E04F5D-B327-B1DD-7488-ABA28DDE1FF9}"/>
              </a:ext>
            </a:extLst>
          </p:cNvPr>
          <p:cNvGraphicFramePr>
            <a:graphicFrameLocks noGrp="1"/>
          </p:cNvGraphicFramePr>
          <p:nvPr>
            <p:ph type="tbl" sz="quarter" idx="223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167640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CECA22C-7B0B-671F-0279-74980A7547E5}"/>
              </a:ext>
            </a:extLst>
          </p:cNvPr>
          <p:cNvSpPr>
            <a:spLocks noGrp="1"/>
          </p:cNvSpPr>
          <p:nvPr>
            <p:ph type="body" sz="quarter" idx="14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87D27279-4754-2643-1634-F3736DBA8BC8}"/>
              </a:ext>
            </a:extLst>
          </p:cNvPr>
          <p:cNvSpPr>
            <a:spLocks noGrp="1"/>
          </p:cNvSpPr>
          <p:nvPr>
            <p:ph type="body" sz="quarter" idx="14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557" name="Text Placeholder 556">
            <a:extLst>
              <a:ext uri="{FF2B5EF4-FFF2-40B4-BE49-F238E27FC236}">
                <a16:creationId xmlns:a16="http://schemas.microsoft.com/office/drawing/2014/main" id="{9C7E7D31-81F4-4002-C663-2CB2058B9E7A}"/>
              </a:ext>
            </a:extLst>
          </p:cNvPr>
          <p:cNvSpPr>
            <a:spLocks noGrp="1"/>
          </p:cNvSpPr>
          <p:nvPr>
            <p:ph type="body" sz="quarter" idx="148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11256B3E-4ADF-3690-3E0D-B7D36A446143}"/>
              </a:ext>
            </a:extLst>
          </p:cNvPr>
          <p:cNvSpPr>
            <a:spLocks noGrp="1"/>
          </p:cNvSpPr>
          <p:nvPr>
            <p:ph type="body" sz="quarter" idx="15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87039CB8-5EE7-E1ED-A1E1-3E00B925512A}"/>
              </a:ext>
            </a:extLst>
          </p:cNvPr>
          <p:cNvSpPr>
            <a:spLocks noGrp="1"/>
          </p:cNvSpPr>
          <p:nvPr>
            <p:ph type="body" sz="quarter" idx="212"/>
          </p:nvPr>
        </p:nvSpPr>
        <p:spPr/>
        <p:txBody>
          <a:bodyPr/>
          <a:lstStyle/>
          <a:p>
            <a:r>
              <a:rPr lang="en-US" dirty="0"/>
              <a:t>Table 2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DB6E20FD-2372-0AC7-1568-7325140E63F0}"/>
              </a:ext>
            </a:extLst>
          </p:cNvPr>
          <p:cNvSpPr>
            <a:spLocks noGrp="1"/>
          </p:cNvSpPr>
          <p:nvPr>
            <p:ph type="body" sz="quarter" idx="14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C0B91491-91E1-E797-8CF3-0B50B025CEA9}"/>
              </a:ext>
            </a:extLst>
          </p:cNvPr>
          <p:cNvSpPr>
            <a:spLocks noGrp="1"/>
          </p:cNvSpPr>
          <p:nvPr>
            <p:ph type="body" sz="quarter" idx="15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582A0DBF-DBF9-DA12-DE05-F6DC61E41FF3}"/>
              </a:ext>
            </a:extLst>
          </p:cNvPr>
          <p:cNvSpPr>
            <a:spLocks noGrp="1"/>
          </p:cNvSpPr>
          <p:nvPr>
            <p:ph type="body" sz="quarter" idx="15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82D52E5C-F576-A1B2-1DF5-CFCF856ED528}"/>
              </a:ext>
            </a:extLst>
          </p:cNvPr>
          <p:cNvSpPr>
            <a:spLocks noGrp="1"/>
          </p:cNvSpPr>
          <p:nvPr>
            <p:ph type="body" sz="quarter" idx="15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063BFBE4-6919-71DB-3CF9-CAC31FA21902}"/>
              </a:ext>
            </a:extLst>
          </p:cNvPr>
          <p:cNvSpPr>
            <a:spLocks noGrp="1"/>
          </p:cNvSpPr>
          <p:nvPr>
            <p:ph type="body" sz="quarter" idx="11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56826645-568E-20B8-DDBA-CCD0D67250A1}"/>
              </a:ext>
            </a:extLst>
          </p:cNvPr>
          <p:cNvSpPr>
            <a:spLocks noGrp="1"/>
          </p:cNvSpPr>
          <p:nvPr>
            <p:ph type="body" sz="quarter" idx="11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02C6D030-A920-C26B-15D9-5C74A4678630}"/>
              </a:ext>
            </a:extLst>
          </p:cNvPr>
          <p:cNvSpPr>
            <a:spLocks noGrp="1"/>
          </p:cNvSpPr>
          <p:nvPr>
            <p:ph type="body" sz="quarter" idx="11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FC8A9547-E6F5-1690-8A25-FE5345B7D9C3}"/>
              </a:ext>
            </a:extLst>
          </p:cNvPr>
          <p:cNvSpPr>
            <a:spLocks noGrp="1"/>
          </p:cNvSpPr>
          <p:nvPr>
            <p:ph type="body" sz="quarter" idx="12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292DF6B4-E890-74F1-D5F2-67234EB15C14}"/>
              </a:ext>
            </a:extLst>
          </p:cNvPr>
          <p:cNvSpPr>
            <a:spLocks noGrp="1"/>
          </p:cNvSpPr>
          <p:nvPr>
            <p:ph type="body" sz="quarter" idx="208"/>
          </p:nvPr>
        </p:nvSpPr>
        <p:spPr/>
        <p:txBody>
          <a:bodyPr/>
          <a:lstStyle/>
          <a:p>
            <a:r>
              <a:rPr lang="en-US" dirty="0"/>
              <a:t>Table 3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80291FB0-21A3-3882-389E-EE9F49FF51D7}"/>
              </a:ext>
            </a:extLst>
          </p:cNvPr>
          <p:cNvSpPr>
            <a:spLocks noGrp="1"/>
          </p:cNvSpPr>
          <p:nvPr>
            <p:ph type="body" sz="quarter" idx="11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703A049E-F143-0D8D-9DB6-8930E38519BC}"/>
              </a:ext>
            </a:extLst>
          </p:cNvPr>
          <p:cNvSpPr>
            <a:spLocks noGrp="1"/>
          </p:cNvSpPr>
          <p:nvPr>
            <p:ph type="body" sz="quarter" idx="12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2F79F2E6-3943-F1EC-3FF7-D9D6807C4F36}"/>
              </a:ext>
            </a:extLst>
          </p:cNvPr>
          <p:cNvSpPr>
            <a:spLocks noGrp="1"/>
          </p:cNvSpPr>
          <p:nvPr>
            <p:ph type="body" sz="quarter" idx="11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D8BEC924-81B3-43A1-C157-C8D8899CBBC4}"/>
              </a:ext>
            </a:extLst>
          </p:cNvPr>
          <p:cNvSpPr>
            <a:spLocks noGrp="1"/>
          </p:cNvSpPr>
          <p:nvPr>
            <p:ph type="body" sz="quarter" idx="11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82DFD212-28DA-11CA-715C-7C7BA086AD41}"/>
              </a:ext>
            </a:extLst>
          </p:cNvPr>
          <p:cNvSpPr>
            <a:spLocks noGrp="1"/>
          </p:cNvSpPr>
          <p:nvPr>
            <p:ph type="body" sz="quarter" idx="224"/>
          </p:nvPr>
        </p:nvSpPr>
        <p:spPr/>
        <p:txBody>
          <a:bodyPr/>
          <a:lstStyle/>
          <a:p>
            <a:r>
              <a:rPr lang="en-US" dirty="0"/>
              <a:t>Table 3 details</a:t>
            </a:r>
          </a:p>
        </p:txBody>
      </p:sp>
      <p:graphicFrame>
        <p:nvGraphicFramePr>
          <p:cNvPr id="276" name="Table Placeholder 96">
            <a:extLst>
              <a:ext uri="{FF2B5EF4-FFF2-40B4-BE49-F238E27FC236}">
                <a16:creationId xmlns:a16="http://schemas.microsoft.com/office/drawing/2014/main" id="{139D69E3-BB12-17B8-7C1C-81A791D62692}"/>
              </a:ext>
            </a:extLst>
          </p:cNvPr>
          <p:cNvGraphicFramePr>
            <a:graphicFrameLocks noGrp="1"/>
          </p:cNvGraphicFramePr>
          <p:nvPr>
            <p:ph type="tbl" sz="quarter" idx="225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2917825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C29E0F65-7B4C-9A1A-B627-0111B624BFC9}"/>
              </a:ext>
            </a:extLst>
          </p:cNvPr>
          <p:cNvSpPr>
            <a:spLocks noGrp="1"/>
          </p:cNvSpPr>
          <p:nvPr>
            <p:ph type="body" sz="quarter" idx="226"/>
          </p:nvPr>
        </p:nvSpPr>
        <p:spPr/>
        <p:txBody>
          <a:bodyPr/>
          <a:lstStyle/>
          <a:p>
            <a:r>
              <a:rPr lang="en-US" dirty="0"/>
              <a:t>Table 4 details</a:t>
            </a:r>
          </a:p>
        </p:txBody>
      </p:sp>
      <p:graphicFrame>
        <p:nvGraphicFramePr>
          <p:cNvPr id="277" name="Table Placeholder 96">
            <a:extLst>
              <a:ext uri="{FF2B5EF4-FFF2-40B4-BE49-F238E27FC236}">
                <a16:creationId xmlns:a16="http://schemas.microsoft.com/office/drawing/2014/main" id="{C8D13482-EF6E-6A55-59F4-40B286237012}"/>
              </a:ext>
            </a:extLst>
          </p:cNvPr>
          <p:cNvGraphicFramePr>
            <a:graphicFrameLocks noGrp="1"/>
          </p:cNvGraphicFramePr>
          <p:nvPr>
            <p:ph type="tbl" sz="quarter" idx="227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15925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8" name="Text Placeholder 37">
            <a:extLst>
              <a:ext uri="{FF2B5EF4-FFF2-40B4-BE49-F238E27FC236}">
                <a16:creationId xmlns:a16="http://schemas.microsoft.com/office/drawing/2014/main" id="{D902AE8E-29CC-31FB-F176-6C7FE7518C80}"/>
              </a:ext>
            </a:extLst>
          </p:cNvPr>
          <p:cNvSpPr>
            <a:spLocks noGrp="1"/>
          </p:cNvSpPr>
          <p:nvPr>
            <p:ph type="body" sz="quarter" idx="13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DE33594D-3905-AC05-493D-747A457CD0D9}"/>
              </a:ext>
            </a:extLst>
          </p:cNvPr>
          <p:cNvSpPr>
            <a:spLocks noGrp="1"/>
          </p:cNvSpPr>
          <p:nvPr>
            <p:ph type="body" sz="quarter" idx="13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BE400118-F537-E764-1835-4BFE2FCD9D05}"/>
              </a:ext>
            </a:extLst>
          </p:cNvPr>
          <p:cNvSpPr>
            <a:spLocks noGrp="1"/>
          </p:cNvSpPr>
          <p:nvPr>
            <p:ph type="body" sz="quarter" idx="14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32EC8339-C266-C05A-5F6B-E241829670AC}"/>
              </a:ext>
            </a:extLst>
          </p:cNvPr>
          <p:cNvSpPr>
            <a:spLocks noGrp="1"/>
          </p:cNvSpPr>
          <p:nvPr>
            <p:ph type="body" sz="quarter" idx="14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D28E559D-03EC-1B4B-98F1-4D361BE62AAD}"/>
              </a:ext>
            </a:extLst>
          </p:cNvPr>
          <p:cNvSpPr>
            <a:spLocks noGrp="1"/>
          </p:cNvSpPr>
          <p:nvPr>
            <p:ph type="body" sz="quarter" idx="210"/>
          </p:nvPr>
        </p:nvSpPr>
        <p:spPr/>
        <p:txBody>
          <a:bodyPr/>
          <a:lstStyle/>
          <a:p>
            <a:r>
              <a:rPr lang="en-US" dirty="0"/>
              <a:t>Table 4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D39B7BE3-02BB-B321-227D-C4FA87B5470E}"/>
              </a:ext>
            </a:extLst>
          </p:cNvPr>
          <p:cNvSpPr>
            <a:spLocks noGrp="1"/>
          </p:cNvSpPr>
          <p:nvPr>
            <p:ph type="body" sz="quarter" idx="14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8BF9B0D1-A474-731D-966F-731871B0EB33}"/>
              </a:ext>
            </a:extLst>
          </p:cNvPr>
          <p:cNvSpPr>
            <a:spLocks noGrp="1"/>
          </p:cNvSpPr>
          <p:nvPr>
            <p:ph type="body" sz="quarter" idx="14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B113B1DF-EF16-87EA-D71B-8FD1F76A7AF4}"/>
              </a:ext>
            </a:extLst>
          </p:cNvPr>
          <p:cNvSpPr>
            <a:spLocks noGrp="1"/>
          </p:cNvSpPr>
          <p:nvPr>
            <p:ph type="body" sz="quarter" idx="14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6BDFA662-328F-E0B9-C86B-585327FCAEDC}"/>
              </a:ext>
            </a:extLst>
          </p:cNvPr>
          <p:cNvSpPr>
            <a:spLocks noGrp="1"/>
          </p:cNvSpPr>
          <p:nvPr>
            <p:ph type="body" sz="quarter" idx="14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9E260C2B-B3BF-231C-9903-E0383002AD28}"/>
              </a:ext>
            </a:extLst>
          </p:cNvPr>
          <p:cNvSpPr>
            <a:spLocks noGrp="1"/>
          </p:cNvSpPr>
          <p:nvPr>
            <p:ph type="body" sz="quarter" idx="12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8" name="Text Placeholder 47">
            <a:extLst>
              <a:ext uri="{FF2B5EF4-FFF2-40B4-BE49-F238E27FC236}">
                <a16:creationId xmlns:a16="http://schemas.microsoft.com/office/drawing/2014/main" id="{7D47578F-C0FB-6894-43E7-007792310425}"/>
              </a:ext>
            </a:extLst>
          </p:cNvPr>
          <p:cNvSpPr>
            <a:spLocks noGrp="1"/>
          </p:cNvSpPr>
          <p:nvPr>
            <p:ph type="body" sz="quarter" idx="12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8775AE08-E258-D60B-E553-936231793265}"/>
              </a:ext>
            </a:extLst>
          </p:cNvPr>
          <p:cNvSpPr>
            <a:spLocks noGrp="1"/>
          </p:cNvSpPr>
          <p:nvPr>
            <p:ph type="body" sz="quarter" idx="12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50" name="Text Placeholder 49">
            <a:extLst>
              <a:ext uri="{FF2B5EF4-FFF2-40B4-BE49-F238E27FC236}">
                <a16:creationId xmlns:a16="http://schemas.microsoft.com/office/drawing/2014/main" id="{5DC94387-1179-B276-3237-220054B5CA35}"/>
              </a:ext>
            </a:extLst>
          </p:cNvPr>
          <p:cNvSpPr>
            <a:spLocks noGrp="1"/>
          </p:cNvSpPr>
          <p:nvPr>
            <p:ph type="body" sz="quarter" idx="12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046DE125-6790-F888-CB30-F267C1A6E552}"/>
              </a:ext>
            </a:extLst>
          </p:cNvPr>
          <p:cNvSpPr>
            <a:spLocks noGrp="1"/>
          </p:cNvSpPr>
          <p:nvPr>
            <p:ph type="body" sz="quarter" idx="209"/>
          </p:nvPr>
        </p:nvSpPr>
        <p:spPr/>
        <p:txBody>
          <a:bodyPr/>
          <a:lstStyle/>
          <a:p>
            <a:r>
              <a:rPr lang="en-US" dirty="0"/>
              <a:t>Table 5</a:t>
            </a:r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B9022839-F826-0C21-D56F-6B0AC19AFEE5}"/>
              </a:ext>
            </a:extLst>
          </p:cNvPr>
          <p:cNvSpPr>
            <a:spLocks noGrp="1"/>
          </p:cNvSpPr>
          <p:nvPr>
            <p:ph type="body" sz="quarter" idx="12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53" name="Text Placeholder 52">
            <a:extLst>
              <a:ext uri="{FF2B5EF4-FFF2-40B4-BE49-F238E27FC236}">
                <a16:creationId xmlns:a16="http://schemas.microsoft.com/office/drawing/2014/main" id="{1A5B9B9E-E091-8570-2549-42C7F33C046E}"/>
              </a:ext>
            </a:extLst>
          </p:cNvPr>
          <p:cNvSpPr>
            <a:spLocks noGrp="1"/>
          </p:cNvSpPr>
          <p:nvPr>
            <p:ph type="body" sz="quarter" idx="12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EF2E31AF-971B-DF14-B4B2-5E794FC83896}"/>
              </a:ext>
            </a:extLst>
          </p:cNvPr>
          <p:cNvSpPr>
            <a:spLocks noGrp="1"/>
          </p:cNvSpPr>
          <p:nvPr>
            <p:ph type="body" sz="quarter" idx="12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317A3098-4131-AAEE-04D3-B9659A109A01}"/>
              </a:ext>
            </a:extLst>
          </p:cNvPr>
          <p:cNvSpPr>
            <a:spLocks noGrp="1"/>
          </p:cNvSpPr>
          <p:nvPr>
            <p:ph type="body" sz="quarter" idx="12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56" name="Text Placeholder 55">
            <a:extLst>
              <a:ext uri="{FF2B5EF4-FFF2-40B4-BE49-F238E27FC236}">
                <a16:creationId xmlns:a16="http://schemas.microsoft.com/office/drawing/2014/main" id="{9C2996E3-BF5E-F955-1E5E-ACF397E2FFA8}"/>
              </a:ext>
            </a:extLst>
          </p:cNvPr>
          <p:cNvSpPr>
            <a:spLocks noGrp="1"/>
          </p:cNvSpPr>
          <p:nvPr>
            <p:ph type="body" sz="quarter" idx="228"/>
          </p:nvPr>
        </p:nvSpPr>
        <p:spPr/>
        <p:txBody>
          <a:bodyPr/>
          <a:lstStyle/>
          <a:p>
            <a:r>
              <a:rPr lang="en-US" dirty="0"/>
              <a:t>Table 5 details</a:t>
            </a:r>
          </a:p>
        </p:txBody>
      </p:sp>
      <p:graphicFrame>
        <p:nvGraphicFramePr>
          <p:cNvPr id="279" name="Table Placeholder 96">
            <a:extLst>
              <a:ext uri="{FF2B5EF4-FFF2-40B4-BE49-F238E27FC236}">
                <a16:creationId xmlns:a16="http://schemas.microsoft.com/office/drawing/2014/main" id="{821B755C-B234-464F-DAEA-6FCB9BDCD884}"/>
              </a:ext>
            </a:extLst>
          </p:cNvPr>
          <p:cNvGraphicFramePr>
            <a:graphicFrameLocks noGrp="1"/>
          </p:cNvGraphicFramePr>
          <p:nvPr>
            <p:ph type="tbl" sz="quarter" idx="229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5387975" y="16859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99C8A0FB-53A9-B23B-F57E-C0E519669AA5}"/>
              </a:ext>
            </a:extLst>
          </p:cNvPr>
          <p:cNvSpPr>
            <a:spLocks noGrp="1"/>
          </p:cNvSpPr>
          <p:nvPr>
            <p:ph type="body" sz="quarter" idx="235"/>
          </p:nvPr>
        </p:nvSpPr>
        <p:spPr/>
        <p:txBody>
          <a:bodyPr/>
          <a:lstStyle/>
          <a:p>
            <a:r>
              <a:rPr lang="en-US" dirty="0"/>
              <a:t>Table 6 details</a:t>
            </a:r>
          </a:p>
        </p:txBody>
      </p:sp>
      <p:graphicFrame>
        <p:nvGraphicFramePr>
          <p:cNvPr id="278" name="Table Placeholder 96">
            <a:extLst>
              <a:ext uri="{FF2B5EF4-FFF2-40B4-BE49-F238E27FC236}">
                <a16:creationId xmlns:a16="http://schemas.microsoft.com/office/drawing/2014/main" id="{252E42B6-98AF-D801-959D-FBC246218410}"/>
              </a:ext>
            </a:extLst>
          </p:cNvPr>
          <p:cNvGraphicFramePr>
            <a:graphicFrameLocks noGrp="1"/>
          </p:cNvGraphicFramePr>
          <p:nvPr>
            <p:ph type="tbl" sz="quarter" idx="236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6635750" y="5159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53207CEE-5DFE-F271-9D74-E936DFECD8CB}"/>
              </a:ext>
            </a:extLst>
          </p:cNvPr>
          <p:cNvSpPr>
            <a:spLocks noGrp="1"/>
          </p:cNvSpPr>
          <p:nvPr>
            <p:ph type="body" sz="quarter" idx="13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027E85FA-9477-3776-DA26-A11A8050171F}"/>
              </a:ext>
            </a:extLst>
          </p:cNvPr>
          <p:cNvSpPr>
            <a:spLocks noGrp="1"/>
          </p:cNvSpPr>
          <p:nvPr>
            <p:ph type="body" sz="quarter" idx="13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53337E5D-AC9B-D409-64C5-48CF734D3C97}"/>
              </a:ext>
            </a:extLst>
          </p:cNvPr>
          <p:cNvSpPr>
            <a:spLocks noGrp="1"/>
          </p:cNvSpPr>
          <p:nvPr>
            <p:ph type="body" sz="quarter" idx="13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3" name="Text Placeholder 62">
            <a:extLst>
              <a:ext uri="{FF2B5EF4-FFF2-40B4-BE49-F238E27FC236}">
                <a16:creationId xmlns:a16="http://schemas.microsoft.com/office/drawing/2014/main" id="{A3741B13-82D2-481F-CE36-AFDA941B858D}"/>
              </a:ext>
            </a:extLst>
          </p:cNvPr>
          <p:cNvSpPr>
            <a:spLocks noGrp="1"/>
          </p:cNvSpPr>
          <p:nvPr>
            <p:ph type="body" sz="quarter" idx="13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8F2F6FFF-735C-8204-14DE-6FEAB0F643FD}"/>
              </a:ext>
            </a:extLst>
          </p:cNvPr>
          <p:cNvSpPr>
            <a:spLocks noGrp="1"/>
          </p:cNvSpPr>
          <p:nvPr>
            <p:ph type="body" sz="quarter" idx="211"/>
          </p:nvPr>
        </p:nvSpPr>
        <p:spPr/>
        <p:txBody>
          <a:bodyPr/>
          <a:lstStyle/>
          <a:p>
            <a:r>
              <a:rPr lang="en-US" dirty="0"/>
              <a:t>Table 6</a:t>
            </a:r>
          </a:p>
        </p:txBody>
      </p:sp>
      <p:sp>
        <p:nvSpPr>
          <p:cNvPr id="65" name="Text Placeholder 64">
            <a:extLst>
              <a:ext uri="{FF2B5EF4-FFF2-40B4-BE49-F238E27FC236}">
                <a16:creationId xmlns:a16="http://schemas.microsoft.com/office/drawing/2014/main" id="{7E990C03-9890-32DF-C7AC-9128B7610B5D}"/>
              </a:ext>
            </a:extLst>
          </p:cNvPr>
          <p:cNvSpPr>
            <a:spLocks noGrp="1"/>
          </p:cNvSpPr>
          <p:nvPr>
            <p:ph type="body" sz="quarter" idx="13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8060A365-D823-6598-1280-733FA771ABCE}"/>
              </a:ext>
            </a:extLst>
          </p:cNvPr>
          <p:cNvSpPr>
            <a:spLocks noGrp="1"/>
          </p:cNvSpPr>
          <p:nvPr>
            <p:ph type="body" sz="quarter" idx="13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67" name="Text Placeholder 66">
            <a:extLst>
              <a:ext uri="{FF2B5EF4-FFF2-40B4-BE49-F238E27FC236}">
                <a16:creationId xmlns:a16="http://schemas.microsoft.com/office/drawing/2014/main" id="{605E8F3E-9F6F-1FF5-999C-72DBED1240DA}"/>
              </a:ext>
            </a:extLst>
          </p:cNvPr>
          <p:cNvSpPr>
            <a:spLocks noGrp="1"/>
          </p:cNvSpPr>
          <p:nvPr>
            <p:ph type="body" sz="quarter" idx="13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8394D195-D2F2-BE36-28ED-FAFD9A8E13F1}"/>
              </a:ext>
            </a:extLst>
          </p:cNvPr>
          <p:cNvSpPr>
            <a:spLocks noGrp="1"/>
          </p:cNvSpPr>
          <p:nvPr>
            <p:ph type="body" sz="quarter" idx="13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771426E4-5A39-540E-00CB-3305B62FCCD7}"/>
              </a:ext>
            </a:extLst>
          </p:cNvPr>
          <p:cNvSpPr>
            <a:spLocks noGrp="1"/>
          </p:cNvSpPr>
          <p:nvPr>
            <p:ph type="body" sz="quarter" idx="230"/>
          </p:nvPr>
        </p:nvSpPr>
        <p:spPr/>
        <p:txBody>
          <a:bodyPr/>
          <a:lstStyle/>
          <a:p>
            <a:r>
              <a:rPr lang="en-US" dirty="0"/>
              <a:t>Table 7 details</a:t>
            </a:r>
          </a:p>
        </p:txBody>
      </p:sp>
      <p:graphicFrame>
        <p:nvGraphicFramePr>
          <p:cNvPr id="280" name="Table Placeholder 96">
            <a:extLst>
              <a:ext uri="{FF2B5EF4-FFF2-40B4-BE49-F238E27FC236}">
                <a16:creationId xmlns:a16="http://schemas.microsoft.com/office/drawing/2014/main" id="{864C8E05-7C91-D412-0704-EEE262FCBA7E}"/>
              </a:ext>
            </a:extLst>
          </p:cNvPr>
          <p:cNvGraphicFramePr>
            <a:graphicFrameLocks noGrp="1"/>
          </p:cNvGraphicFramePr>
          <p:nvPr>
            <p:ph type="tbl" sz="quarter" idx="108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07988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9ED87A76-E16D-49BE-869B-0F72794E1FB9}"/>
              </a:ext>
            </a:extLst>
          </p:cNvPr>
          <p:cNvSpPr>
            <a:spLocks noGrp="1"/>
          </p:cNvSpPr>
          <p:nvPr>
            <p:ph type="body" sz="quarter" idx="20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F8448BA7-DAC0-0A4E-B54F-E1641160F701}"/>
              </a:ext>
            </a:extLst>
          </p:cNvPr>
          <p:cNvSpPr>
            <a:spLocks noGrp="1"/>
          </p:cNvSpPr>
          <p:nvPr>
            <p:ph type="body" sz="quarter" idx="20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3" name="Text Placeholder 72">
            <a:extLst>
              <a:ext uri="{FF2B5EF4-FFF2-40B4-BE49-F238E27FC236}">
                <a16:creationId xmlns:a16="http://schemas.microsoft.com/office/drawing/2014/main" id="{461496D3-2779-F571-04BD-B2D519CD67F7}"/>
              </a:ext>
            </a:extLst>
          </p:cNvPr>
          <p:cNvSpPr>
            <a:spLocks noGrp="1"/>
          </p:cNvSpPr>
          <p:nvPr>
            <p:ph type="body" sz="quarter" idx="20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5687403C-01AD-5A52-F45E-488EA8A2A3BC}"/>
              </a:ext>
            </a:extLst>
          </p:cNvPr>
          <p:cNvSpPr>
            <a:spLocks noGrp="1"/>
          </p:cNvSpPr>
          <p:nvPr>
            <p:ph type="body" sz="quarter" idx="20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5" name="Text Placeholder 74">
            <a:extLst>
              <a:ext uri="{FF2B5EF4-FFF2-40B4-BE49-F238E27FC236}">
                <a16:creationId xmlns:a16="http://schemas.microsoft.com/office/drawing/2014/main" id="{C4C8394E-6844-BC99-B5EB-62677122D040}"/>
              </a:ext>
            </a:extLst>
          </p:cNvPr>
          <p:cNvSpPr>
            <a:spLocks noGrp="1"/>
          </p:cNvSpPr>
          <p:nvPr>
            <p:ph type="body" sz="quarter" idx="218"/>
          </p:nvPr>
        </p:nvSpPr>
        <p:spPr/>
        <p:txBody>
          <a:bodyPr/>
          <a:lstStyle/>
          <a:p>
            <a:r>
              <a:rPr lang="en-US" dirty="0"/>
              <a:t>Table 7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03958BEB-31CA-C410-30B6-2BCAF2B853EC}"/>
              </a:ext>
            </a:extLst>
          </p:cNvPr>
          <p:cNvSpPr>
            <a:spLocks noGrp="1"/>
          </p:cNvSpPr>
          <p:nvPr>
            <p:ph type="body" sz="quarter" idx="20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7" name="Text Placeholder 76">
            <a:extLst>
              <a:ext uri="{FF2B5EF4-FFF2-40B4-BE49-F238E27FC236}">
                <a16:creationId xmlns:a16="http://schemas.microsoft.com/office/drawing/2014/main" id="{285CB161-A216-11C3-4E9C-C1AB203D37AA}"/>
              </a:ext>
            </a:extLst>
          </p:cNvPr>
          <p:cNvSpPr>
            <a:spLocks noGrp="1"/>
          </p:cNvSpPr>
          <p:nvPr>
            <p:ph type="body" sz="quarter" idx="20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284B31F8-821D-76B3-C199-A43C235828B7}"/>
              </a:ext>
            </a:extLst>
          </p:cNvPr>
          <p:cNvSpPr>
            <a:spLocks noGrp="1"/>
          </p:cNvSpPr>
          <p:nvPr>
            <p:ph type="body" sz="quarter" idx="20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339E2BDE-6944-0F36-6DB4-476F15E69403}"/>
              </a:ext>
            </a:extLst>
          </p:cNvPr>
          <p:cNvSpPr>
            <a:spLocks noGrp="1"/>
          </p:cNvSpPr>
          <p:nvPr>
            <p:ph type="body" sz="quarter" idx="20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62690051-4477-3476-04F2-8CD4B9E75093}"/>
              </a:ext>
            </a:extLst>
          </p:cNvPr>
          <p:cNvSpPr>
            <a:spLocks noGrp="1"/>
          </p:cNvSpPr>
          <p:nvPr>
            <p:ph type="body" sz="quarter" idx="15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7063CFA2-FBF9-63A2-1D4D-60F92EF7069C}"/>
              </a:ext>
            </a:extLst>
          </p:cNvPr>
          <p:cNvSpPr>
            <a:spLocks noGrp="1"/>
          </p:cNvSpPr>
          <p:nvPr>
            <p:ph type="body" sz="quarter" idx="15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73C79DBB-33CB-B893-FFE6-765807EA6600}"/>
              </a:ext>
            </a:extLst>
          </p:cNvPr>
          <p:cNvSpPr>
            <a:spLocks noGrp="1"/>
          </p:cNvSpPr>
          <p:nvPr>
            <p:ph type="body" sz="quarter" idx="15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83" name="Text Placeholder 82">
            <a:extLst>
              <a:ext uri="{FF2B5EF4-FFF2-40B4-BE49-F238E27FC236}">
                <a16:creationId xmlns:a16="http://schemas.microsoft.com/office/drawing/2014/main" id="{7E357F81-B203-6F79-5A1F-CF730459BCCB}"/>
              </a:ext>
            </a:extLst>
          </p:cNvPr>
          <p:cNvSpPr>
            <a:spLocks noGrp="1"/>
          </p:cNvSpPr>
          <p:nvPr>
            <p:ph type="body" sz="quarter" idx="16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84" name="Text Placeholder 83">
            <a:extLst>
              <a:ext uri="{FF2B5EF4-FFF2-40B4-BE49-F238E27FC236}">
                <a16:creationId xmlns:a16="http://schemas.microsoft.com/office/drawing/2014/main" id="{B891CFFE-6508-AB3D-416B-B833C447CD64}"/>
              </a:ext>
            </a:extLst>
          </p:cNvPr>
          <p:cNvSpPr>
            <a:spLocks noGrp="1"/>
          </p:cNvSpPr>
          <p:nvPr>
            <p:ph type="body" sz="quarter" idx="215"/>
          </p:nvPr>
        </p:nvSpPr>
        <p:spPr/>
        <p:txBody>
          <a:bodyPr/>
          <a:lstStyle/>
          <a:p>
            <a:r>
              <a:rPr lang="en-US" dirty="0"/>
              <a:t>Table 8</a:t>
            </a:r>
          </a:p>
        </p:txBody>
      </p:sp>
      <p:sp>
        <p:nvSpPr>
          <p:cNvPr id="85" name="Text Placeholder 84">
            <a:extLst>
              <a:ext uri="{FF2B5EF4-FFF2-40B4-BE49-F238E27FC236}">
                <a16:creationId xmlns:a16="http://schemas.microsoft.com/office/drawing/2014/main" id="{6277D8F3-F73F-8767-7A57-0C3A2E51BB7B}"/>
              </a:ext>
            </a:extLst>
          </p:cNvPr>
          <p:cNvSpPr>
            <a:spLocks noGrp="1"/>
          </p:cNvSpPr>
          <p:nvPr>
            <p:ph type="body" sz="quarter" idx="15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86" name="Text Placeholder 85">
            <a:extLst>
              <a:ext uri="{FF2B5EF4-FFF2-40B4-BE49-F238E27FC236}">
                <a16:creationId xmlns:a16="http://schemas.microsoft.com/office/drawing/2014/main" id="{930C9CB3-8FE3-C3AF-6CE6-39FF916A3243}"/>
              </a:ext>
            </a:extLst>
          </p:cNvPr>
          <p:cNvSpPr>
            <a:spLocks noGrp="1"/>
          </p:cNvSpPr>
          <p:nvPr>
            <p:ph type="body" sz="quarter" idx="16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87" name="Text Placeholder 86">
            <a:extLst>
              <a:ext uri="{FF2B5EF4-FFF2-40B4-BE49-F238E27FC236}">
                <a16:creationId xmlns:a16="http://schemas.microsoft.com/office/drawing/2014/main" id="{2D66C072-810B-8CD9-8E07-185C92701806}"/>
              </a:ext>
            </a:extLst>
          </p:cNvPr>
          <p:cNvSpPr>
            <a:spLocks noGrp="1"/>
          </p:cNvSpPr>
          <p:nvPr>
            <p:ph type="body" sz="quarter" idx="15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8" name="Text Placeholder 87">
            <a:extLst>
              <a:ext uri="{FF2B5EF4-FFF2-40B4-BE49-F238E27FC236}">
                <a16:creationId xmlns:a16="http://schemas.microsoft.com/office/drawing/2014/main" id="{37F49A0F-8295-923F-7E15-B5893FCD8B8F}"/>
              </a:ext>
            </a:extLst>
          </p:cNvPr>
          <p:cNvSpPr>
            <a:spLocks noGrp="1"/>
          </p:cNvSpPr>
          <p:nvPr>
            <p:ph type="body" sz="quarter" idx="15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89" name="Text Placeholder 88">
            <a:extLst>
              <a:ext uri="{FF2B5EF4-FFF2-40B4-BE49-F238E27FC236}">
                <a16:creationId xmlns:a16="http://schemas.microsoft.com/office/drawing/2014/main" id="{8A889F4E-5C27-7D03-A3C4-945D06D04A47}"/>
              </a:ext>
            </a:extLst>
          </p:cNvPr>
          <p:cNvSpPr>
            <a:spLocks noGrp="1"/>
          </p:cNvSpPr>
          <p:nvPr>
            <p:ph type="body" sz="quarter" idx="231"/>
          </p:nvPr>
        </p:nvSpPr>
        <p:spPr/>
        <p:txBody>
          <a:bodyPr/>
          <a:lstStyle/>
          <a:p>
            <a:r>
              <a:rPr lang="en-US" dirty="0"/>
              <a:t>Table 8 details</a:t>
            </a:r>
          </a:p>
        </p:txBody>
      </p:sp>
      <p:graphicFrame>
        <p:nvGraphicFramePr>
          <p:cNvPr id="282" name="Table Placeholder 96">
            <a:extLst>
              <a:ext uri="{FF2B5EF4-FFF2-40B4-BE49-F238E27FC236}">
                <a16:creationId xmlns:a16="http://schemas.microsoft.com/office/drawing/2014/main" id="{5307557F-DEB1-57B5-C7AB-5C20D663CA68}"/>
              </a:ext>
            </a:extLst>
          </p:cNvPr>
          <p:cNvGraphicFramePr>
            <a:graphicFrameLocks noGrp="1"/>
          </p:cNvGraphicFramePr>
          <p:nvPr>
            <p:ph type="tbl" sz="quarter" idx="109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1676400" y="52578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1" name="Text Placeholder 90">
            <a:extLst>
              <a:ext uri="{FF2B5EF4-FFF2-40B4-BE49-F238E27FC236}">
                <a16:creationId xmlns:a16="http://schemas.microsoft.com/office/drawing/2014/main" id="{9DE5B53F-30EC-2600-8BA5-36837E67C942}"/>
              </a:ext>
            </a:extLst>
          </p:cNvPr>
          <p:cNvSpPr>
            <a:spLocks noGrp="1"/>
          </p:cNvSpPr>
          <p:nvPr>
            <p:ph type="body" sz="quarter" idx="232"/>
          </p:nvPr>
        </p:nvSpPr>
        <p:spPr/>
        <p:txBody>
          <a:bodyPr/>
          <a:lstStyle/>
          <a:p>
            <a:r>
              <a:rPr lang="en-US" dirty="0"/>
              <a:t>Table 9 details</a:t>
            </a:r>
          </a:p>
        </p:txBody>
      </p:sp>
      <p:graphicFrame>
        <p:nvGraphicFramePr>
          <p:cNvPr id="281" name="Table Placeholder 96">
            <a:extLst>
              <a:ext uri="{FF2B5EF4-FFF2-40B4-BE49-F238E27FC236}">
                <a16:creationId xmlns:a16="http://schemas.microsoft.com/office/drawing/2014/main" id="{29CCCC94-D49E-A9E7-C339-30C338947541}"/>
              </a:ext>
            </a:extLst>
          </p:cNvPr>
          <p:cNvGraphicFramePr>
            <a:graphicFrameLocks noGrp="1"/>
          </p:cNvGraphicFramePr>
          <p:nvPr>
            <p:ph type="tbl" sz="quarter" idx="111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2917825" y="40973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95030AA5-E0C5-8269-EF05-A7E00EF79F1F}"/>
              </a:ext>
            </a:extLst>
          </p:cNvPr>
          <p:cNvSpPr>
            <a:spLocks noGrp="1"/>
          </p:cNvSpPr>
          <p:nvPr>
            <p:ph type="body" sz="quarter" idx="19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94" name="Text Placeholder 93">
            <a:extLst>
              <a:ext uri="{FF2B5EF4-FFF2-40B4-BE49-F238E27FC236}">
                <a16:creationId xmlns:a16="http://schemas.microsoft.com/office/drawing/2014/main" id="{29ABF5E4-F80C-D72A-8E97-324D51A063C5}"/>
              </a:ext>
            </a:extLst>
          </p:cNvPr>
          <p:cNvSpPr>
            <a:spLocks noGrp="1"/>
          </p:cNvSpPr>
          <p:nvPr>
            <p:ph type="body" sz="quarter" idx="19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95" name="Text Placeholder 94">
            <a:extLst>
              <a:ext uri="{FF2B5EF4-FFF2-40B4-BE49-F238E27FC236}">
                <a16:creationId xmlns:a16="http://schemas.microsoft.com/office/drawing/2014/main" id="{8E3302C4-A679-9F0F-B450-BD836980A78C}"/>
              </a:ext>
            </a:extLst>
          </p:cNvPr>
          <p:cNvSpPr>
            <a:spLocks noGrp="1"/>
          </p:cNvSpPr>
          <p:nvPr>
            <p:ph type="body" sz="quarter" idx="19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96" name="Text Placeholder 95">
            <a:extLst>
              <a:ext uri="{FF2B5EF4-FFF2-40B4-BE49-F238E27FC236}">
                <a16:creationId xmlns:a16="http://schemas.microsoft.com/office/drawing/2014/main" id="{87276E50-6734-0E26-E28E-5E421717AE0F}"/>
              </a:ext>
            </a:extLst>
          </p:cNvPr>
          <p:cNvSpPr>
            <a:spLocks noGrp="1"/>
          </p:cNvSpPr>
          <p:nvPr>
            <p:ph type="body" sz="quarter" idx="19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97" name="Text Placeholder 96">
            <a:extLst>
              <a:ext uri="{FF2B5EF4-FFF2-40B4-BE49-F238E27FC236}">
                <a16:creationId xmlns:a16="http://schemas.microsoft.com/office/drawing/2014/main" id="{E19C9CC5-98FD-D087-D9DD-CA76F2695668}"/>
              </a:ext>
            </a:extLst>
          </p:cNvPr>
          <p:cNvSpPr>
            <a:spLocks noGrp="1"/>
          </p:cNvSpPr>
          <p:nvPr>
            <p:ph type="body" sz="quarter" idx="216"/>
          </p:nvPr>
        </p:nvSpPr>
        <p:spPr/>
        <p:txBody>
          <a:bodyPr/>
          <a:lstStyle/>
          <a:p>
            <a:r>
              <a:rPr lang="en-US" dirty="0"/>
              <a:t>Table 9</a:t>
            </a:r>
          </a:p>
        </p:txBody>
      </p:sp>
      <p:sp>
        <p:nvSpPr>
          <p:cNvPr id="98" name="Text Placeholder 97">
            <a:extLst>
              <a:ext uri="{FF2B5EF4-FFF2-40B4-BE49-F238E27FC236}">
                <a16:creationId xmlns:a16="http://schemas.microsoft.com/office/drawing/2014/main" id="{A0BEAA88-92C4-2F07-BE20-F1C415CFB9CA}"/>
              </a:ext>
            </a:extLst>
          </p:cNvPr>
          <p:cNvSpPr>
            <a:spLocks noGrp="1"/>
          </p:cNvSpPr>
          <p:nvPr>
            <p:ph type="body" sz="quarter" idx="19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99" name="Text Placeholder 98">
            <a:extLst>
              <a:ext uri="{FF2B5EF4-FFF2-40B4-BE49-F238E27FC236}">
                <a16:creationId xmlns:a16="http://schemas.microsoft.com/office/drawing/2014/main" id="{39E604F6-F7DF-7E41-39F9-643450D810F9}"/>
              </a:ext>
            </a:extLst>
          </p:cNvPr>
          <p:cNvSpPr>
            <a:spLocks noGrp="1"/>
          </p:cNvSpPr>
          <p:nvPr>
            <p:ph type="body" sz="quarter" idx="19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00" name="Text Placeholder 99">
            <a:extLst>
              <a:ext uri="{FF2B5EF4-FFF2-40B4-BE49-F238E27FC236}">
                <a16:creationId xmlns:a16="http://schemas.microsoft.com/office/drawing/2014/main" id="{6A86B66F-5D71-5EA7-F48F-4DF5426D7CF5}"/>
              </a:ext>
            </a:extLst>
          </p:cNvPr>
          <p:cNvSpPr>
            <a:spLocks noGrp="1"/>
          </p:cNvSpPr>
          <p:nvPr>
            <p:ph type="body" sz="quarter" idx="19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01" name="Text Placeholder 100">
            <a:extLst>
              <a:ext uri="{FF2B5EF4-FFF2-40B4-BE49-F238E27FC236}">
                <a16:creationId xmlns:a16="http://schemas.microsoft.com/office/drawing/2014/main" id="{AF3A8AEB-E72C-EC80-0CA3-4369F198BB92}"/>
              </a:ext>
            </a:extLst>
          </p:cNvPr>
          <p:cNvSpPr>
            <a:spLocks noGrp="1"/>
          </p:cNvSpPr>
          <p:nvPr>
            <p:ph type="body" sz="quarter" idx="19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72937E5D-3079-BBDF-19A7-DAD752E43588}"/>
              </a:ext>
            </a:extLst>
          </p:cNvPr>
          <p:cNvSpPr>
            <a:spLocks noGrp="1"/>
          </p:cNvSpPr>
          <p:nvPr>
            <p:ph type="body" sz="quarter" idx="16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03" name="Text Placeholder 102">
            <a:extLst>
              <a:ext uri="{FF2B5EF4-FFF2-40B4-BE49-F238E27FC236}">
                <a16:creationId xmlns:a16="http://schemas.microsoft.com/office/drawing/2014/main" id="{9458EC47-703F-6C09-113E-A83F5AF412E6}"/>
              </a:ext>
            </a:extLst>
          </p:cNvPr>
          <p:cNvSpPr>
            <a:spLocks noGrp="1"/>
          </p:cNvSpPr>
          <p:nvPr>
            <p:ph type="body" sz="quarter" idx="16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04" name="Text Placeholder 103">
            <a:extLst>
              <a:ext uri="{FF2B5EF4-FFF2-40B4-BE49-F238E27FC236}">
                <a16:creationId xmlns:a16="http://schemas.microsoft.com/office/drawing/2014/main" id="{1CF09DE4-0480-A2AD-69DF-D38A82DB8CA8}"/>
              </a:ext>
            </a:extLst>
          </p:cNvPr>
          <p:cNvSpPr>
            <a:spLocks noGrp="1"/>
          </p:cNvSpPr>
          <p:nvPr>
            <p:ph type="body" sz="quarter" idx="17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05" name="Text Placeholder 104">
            <a:extLst>
              <a:ext uri="{FF2B5EF4-FFF2-40B4-BE49-F238E27FC236}">
                <a16:creationId xmlns:a16="http://schemas.microsoft.com/office/drawing/2014/main" id="{8ABE8FC5-8E63-FFC2-EA6B-33446583AD75}"/>
              </a:ext>
            </a:extLst>
          </p:cNvPr>
          <p:cNvSpPr>
            <a:spLocks noGrp="1"/>
          </p:cNvSpPr>
          <p:nvPr>
            <p:ph type="body" sz="quarter" idx="17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06" name="Text Placeholder 105">
            <a:extLst>
              <a:ext uri="{FF2B5EF4-FFF2-40B4-BE49-F238E27FC236}">
                <a16:creationId xmlns:a16="http://schemas.microsoft.com/office/drawing/2014/main" id="{9651E020-EB3D-AEDE-BF1D-4A361D4242DB}"/>
              </a:ext>
            </a:extLst>
          </p:cNvPr>
          <p:cNvSpPr>
            <a:spLocks noGrp="1"/>
          </p:cNvSpPr>
          <p:nvPr>
            <p:ph type="body" sz="quarter" idx="213"/>
          </p:nvPr>
        </p:nvSpPr>
        <p:spPr/>
        <p:txBody>
          <a:bodyPr/>
          <a:lstStyle/>
          <a:p>
            <a:r>
              <a:rPr lang="en-US" dirty="0"/>
              <a:t>Table 10</a:t>
            </a:r>
          </a:p>
        </p:txBody>
      </p:sp>
      <p:sp>
        <p:nvSpPr>
          <p:cNvPr id="107" name="Text Placeholder 106">
            <a:extLst>
              <a:ext uri="{FF2B5EF4-FFF2-40B4-BE49-F238E27FC236}">
                <a16:creationId xmlns:a16="http://schemas.microsoft.com/office/drawing/2014/main" id="{32072110-1DD6-EFC4-7157-8FBD2D6E8DEE}"/>
              </a:ext>
            </a:extLst>
          </p:cNvPr>
          <p:cNvSpPr>
            <a:spLocks noGrp="1"/>
          </p:cNvSpPr>
          <p:nvPr>
            <p:ph type="body" sz="quarter" idx="17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08" name="Text Placeholder 107">
            <a:extLst>
              <a:ext uri="{FF2B5EF4-FFF2-40B4-BE49-F238E27FC236}">
                <a16:creationId xmlns:a16="http://schemas.microsoft.com/office/drawing/2014/main" id="{E87457CD-9E30-A81F-92F9-49D8F9979C28}"/>
              </a:ext>
            </a:extLst>
          </p:cNvPr>
          <p:cNvSpPr>
            <a:spLocks noGrp="1"/>
          </p:cNvSpPr>
          <p:nvPr>
            <p:ph type="body" sz="quarter" idx="17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09" name="Text Placeholder 108">
            <a:extLst>
              <a:ext uri="{FF2B5EF4-FFF2-40B4-BE49-F238E27FC236}">
                <a16:creationId xmlns:a16="http://schemas.microsoft.com/office/drawing/2014/main" id="{ACD0EF41-0326-DD17-80C7-59C0F1D69293}"/>
              </a:ext>
            </a:extLst>
          </p:cNvPr>
          <p:cNvSpPr>
            <a:spLocks noGrp="1"/>
          </p:cNvSpPr>
          <p:nvPr>
            <p:ph type="body" sz="quarter" idx="17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10" name="Text Placeholder 109">
            <a:extLst>
              <a:ext uri="{FF2B5EF4-FFF2-40B4-BE49-F238E27FC236}">
                <a16:creationId xmlns:a16="http://schemas.microsoft.com/office/drawing/2014/main" id="{D2030872-24EB-B23C-C926-6C8697C86B32}"/>
              </a:ext>
            </a:extLst>
          </p:cNvPr>
          <p:cNvSpPr>
            <a:spLocks noGrp="1"/>
          </p:cNvSpPr>
          <p:nvPr>
            <p:ph type="body" sz="quarter" idx="17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11" name="Text Placeholder 110">
            <a:extLst>
              <a:ext uri="{FF2B5EF4-FFF2-40B4-BE49-F238E27FC236}">
                <a16:creationId xmlns:a16="http://schemas.microsoft.com/office/drawing/2014/main" id="{A8EF2B1C-8C3C-1021-CCF6-636C37ED5897}"/>
              </a:ext>
            </a:extLst>
          </p:cNvPr>
          <p:cNvSpPr>
            <a:spLocks noGrp="1"/>
          </p:cNvSpPr>
          <p:nvPr>
            <p:ph type="body" sz="quarter" idx="233"/>
          </p:nvPr>
        </p:nvSpPr>
        <p:spPr/>
        <p:txBody>
          <a:bodyPr/>
          <a:lstStyle/>
          <a:p>
            <a:r>
              <a:rPr lang="en-US" dirty="0"/>
              <a:t>Table 10 details</a:t>
            </a:r>
          </a:p>
        </p:txBody>
      </p:sp>
      <p:graphicFrame>
        <p:nvGraphicFramePr>
          <p:cNvPr id="283" name="Table Placeholder 96">
            <a:extLst>
              <a:ext uri="{FF2B5EF4-FFF2-40B4-BE49-F238E27FC236}">
                <a16:creationId xmlns:a16="http://schemas.microsoft.com/office/drawing/2014/main" id="{9E490E01-81CD-887B-CF50-CD7AF7F44B8B}"/>
              </a:ext>
            </a:extLst>
          </p:cNvPr>
          <p:cNvGraphicFramePr>
            <a:graphicFrameLocks noGrp="1"/>
          </p:cNvGraphicFramePr>
          <p:nvPr>
            <p:ph type="tbl" sz="quarter" idx="110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159250" y="525938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13" name="Text Placeholder 112">
            <a:extLst>
              <a:ext uri="{FF2B5EF4-FFF2-40B4-BE49-F238E27FC236}">
                <a16:creationId xmlns:a16="http://schemas.microsoft.com/office/drawing/2014/main" id="{03719DE1-A697-547F-1FCE-1AA0DCC15B79}"/>
              </a:ext>
            </a:extLst>
          </p:cNvPr>
          <p:cNvSpPr>
            <a:spLocks noGrp="1"/>
          </p:cNvSpPr>
          <p:nvPr>
            <p:ph type="body" sz="quarter" idx="234"/>
          </p:nvPr>
        </p:nvSpPr>
        <p:spPr/>
        <p:txBody>
          <a:bodyPr/>
          <a:lstStyle/>
          <a:p>
            <a:r>
              <a:rPr lang="en-US" dirty="0"/>
              <a:t>Table 11 details</a:t>
            </a:r>
          </a:p>
        </p:txBody>
      </p:sp>
      <p:graphicFrame>
        <p:nvGraphicFramePr>
          <p:cNvPr id="284" name="Table Placeholder 96">
            <a:extLst>
              <a:ext uri="{FF2B5EF4-FFF2-40B4-BE49-F238E27FC236}">
                <a16:creationId xmlns:a16="http://schemas.microsoft.com/office/drawing/2014/main" id="{464A2E35-94A1-8619-AF1C-A1938803B9D8}"/>
              </a:ext>
            </a:extLst>
          </p:cNvPr>
          <p:cNvGraphicFramePr>
            <a:graphicFrameLocks noGrp="1"/>
          </p:cNvGraphicFramePr>
          <p:nvPr>
            <p:ph type="tbl" sz="quarter" idx="112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5387975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15" name="Text Placeholder 114">
            <a:extLst>
              <a:ext uri="{FF2B5EF4-FFF2-40B4-BE49-F238E27FC236}">
                <a16:creationId xmlns:a16="http://schemas.microsoft.com/office/drawing/2014/main" id="{71894E89-5EA2-3BAA-C9CC-06232209D626}"/>
              </a:ext>
            </a:extLst>
          </p:cNvPr>
          <p:cNvSpPr>
            <a:spLocks noGrp="1"/>
          </p:cNvSpPr>
          <p:nvPr>
            <p:ph type="body" sz="quarter" idx="18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16" name="Text Placeholder 115">
            <a:extLst>
              <a:ext uri="{FF2B5EF4-FFF2-40B4-BE49-F238E27FC236}">
                <a16:creationId xmlns:a16="http://schemas.microsoft.com/office/drawing/2014/main" id="{ABD67568-21C2-3248-C0D7-126736D29ADA}"/>
              </a:ext>
            </a:extLst>
          </p:cNvPr>
          <p:cNvSpPr>
            <a:spLocks noGrp="1"/>
          </p:cNvSpPr>
          <p:nvPr>
            <p:ph type="body" sz="quarter" idx="18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17" name="Text Placeholder 116">
            <a:extLst>
              <a:ext uri="{FF2B5EF4-FFF2-40B4-BE49-F238E27FC236}">
                <a16:creationId xmlns:a16="http://schemas.microsoft.com/office/drawing/2014/main" id="{FC749302-55BE-F41F-86D1-7C6229BD3EA5}"/>
              </a:ext>
            </a:extLst>
          </p:cNvPr>
          <p:cNvSpPr>
            <a:spLocks noGrp="1"/>
          </p:cNvSpPr>
          <p:nvPr>
            <p:ph type="body" sz="quarter" idx="18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18" name="Text Placeholder 117">
            <a:extLst>
              <a:ext uri="{FF2B5EF4-FFF2-40B4-BE49-F238E27FC236}">
                <a16:creationId xmlns:a16="http://schemas.microsoft.com/office/drawing/2014/main" id="{540C6DFF-2A0A-D29B-AB2F-7FE8136793D0}"/>
              </a:ext>
            </a:extLst>
          </p:cNvPr>
          <p:cNvSpPr>
            <a:spLocks noGrp="1"/>
          </p:cNvSpPr>
          <p:nvPr>
            <p:ph type="body" sz="quarter" idx="19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19" name="Text Placeholder 118">
            <a:extLst>
              <a:ext uri="{FF2B5EF4-FFF2-40B4-BE49-F238E27FC236}">
                <a16:creationId xmlns:a16="http://schemas.microsoft.com/office/drawing/2014/main" id="{33C2C5BA-AB33-8CD9-0D35-5E37CF0DE8A9}"/>
              </a:ext>
            </a:extLst>
          </p:cNvPr>
          <p:cNvSpPr>
            <a:spLocks noGrp="1"/>
          </p:cNvSpPr>
          <p:nvPr>
            <p:ph type="body" sz="quarter" idx="217"/>
          </p:nvPr>
        </p:nvSpPr>
        <p:spPr/>
        <p:txBody>
          <a:bodyPr/>
          <a:lstStyle/>
          <a:p>
            <a:r>
              <a:rPr lang="en-US" dirty="0"/>
              <a:t>Table 11</a:t>
            </a:r>
          </a:p>
        </p:txBody>
      </p:sp>
      <p:sp>
        <p:nvSpPr>
          <p:cNvPr id="120" name="Text Placeholder 119">
            <a:extLst>
              <a:ext uri="{FF2B5EF4-FFF2-40B4-BE49-F238E27FC236}">
                <a16:creationId xmlns:a16="http://schemas.microsoft.com/office/drawing/2014/main" id="{8F7D4DCA-69D4-7E8F-08C9-43BF2DE74C3A}"/>
              </a:ext>
            </a:extLst>
          </p:cNvPr>
          <p:cNvSpPr>
            <a:spLocks noGrp="1"/>
          </p:cNvSpPr>
          <p:nvPr>
            <p:ph type="body" sz="quarter" idx="18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21" name="Text Placeholder 120">
            <a:extLst>
              <a:ext uri="{FF2B5EF4-FFF2-40B4-BE49-F238E27FC236}">
                <a16:creationId xmlns:a16="http://schemas.microsoft.com/office/drawing/2014/main" id="{181F00D9-CACD-4A53-D21F-7068936D4E85}"/>
              </a:ext>
            </a:extLst>
          </p:cNvPr>
          <p:cNvSpPr>
            <a:spLocks noGrp="1"/>
          </p:cNvSpPr>
          <p:nvPr>
            <p:ph type="body" sz="quarter" idx="19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22" name="Text Placeholder 121">
            <a:extLst>
              <a:ext uri="{FF2B5EF4-FFF2-40B4-BE49-F238E27FC236}">
                <a16:creationId xmlns:a16="http://schemas.microsoft.com/office/drawing/2014/main" id="{9CA9DB1F-080E-E993-C117-67B1767909D3}"/>
              </a:ext>
            </a:extLst>
          </p:cNvPr>
          <p:cNvSpPr>
            <a:spLocks noGrp="1"/>
          </p:cNvSpPr>
          <p:nvPr>
            <p:ph type="body" sz="quarter" idx="18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23" name="Text Placeholder 122">
            <a:extLst>
              <a:ext uri="{FF2B5EF4-FFF2-40B4-BE49-F238E27FC236}">
                <a16:creationId xmlns:a16="http://schemas.microsoft.com/office/drawing/2014/main" id="{F9D81144-FB7E-6E72-5105-B9DE07BB4928}"/>
              </a:ext>
            </a:extLst>
          </p:cNvPr>
          <p:cNvSpPr>
            <a:spLocks noGrp="1"/>
          </p:cNvSpPr>
          <p:nvPr>
            <p:ph type="body" sz="quarter" idx="18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24" name="Text Placeholder 123">
            <a:extLst>
              <a:ext uri="{FF2B5EF4-FFF2-40B4-BE49-F238E27FC236}">
                <a16:creationId xmlns:a16="http://schemas.microsoft.com/office/drawing/2014/main" id="{E9C4C314-29AC-1104-DC80-D2ABCFF32326}"/>
              </a:ext>
            </a:extLst>
          </p:cNvPr>
          <p:cNvSpPr>
            <a:spLocks noGrp="1"/>
          </p:cNvSpPr>
          <p:nvPr>
            <p:ph type="body" sz="quarter" idx="17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25" name="Text Placeholder 124">
            <a:extLst>
              <a:ext uri="{FF2B5EF4-FFF2-40B4-BE49-F238E27FC236}">
                <a16:creationId xmlns:a16="http://schemas.microsoft.com/office/drawing/2014/main" id="{8CFF2CD6-27E8-5755-EA4E-A8CF807B47BF}"/>
              </a:ext>
            </a:extLst>
          </p:cNvPr>
          <p:cNvSpPr>
            <a:spLocks noGrp="1"/>
          </p:cNvSpPr>
          <p:nvPr>
            <p:ph type="body" sz="quarter" idx="17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26" name="Text Placeholder 125">
            <a:extLst>
              <a:ext uri="{FF2B5EF4-FFF2-40B4-BE49-F238E27FC236}">
                <a16:creationId xmlns:a16="http://schemas.microsoft.com/office/drawing/2014/main" id="{1DDD0DC0-F93B-A9A2-DCF7-0779F653D8E4}"/>
              </a:ext>
            </a:extLst>
          </p:cNvPr>
          <p:cNvSpPr>
            <a:spLocks noGrp="1"/>
          </p:cNvSpPr>
          <p:nvPr>
            <p:ph type="body" sz="quarter" idx="17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27" name="Text Placeholder 126">
            <a:extLst>
              <a:ext uri="{FF2B5EF4-FFF2-40B4-BE49-F238E27FC236}">
                <a16:creationId xmlns:a16="http://schemas.microsoft.com/office/drawing/2014/main" id="{CB84DE4F-372E-38DC-1AEB-FDF175644271}"/>
              </a:ext>
            </a:extLst>
          </p:cNvPr>
          <p:cNvSpPr>
            <a:spLocks noGrp="1"/>
          </p:cNvSpPr>
          <p:nvPr>
            <p:ph type="body" sz="quarter" idx="18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28" name="Text Placeholder 127">
            <a:extLst>
              <a:ext uri="{FF2B5EF4-FFF2-40B4-BE49-F238E27FC236}">
                <a16:creationId xmlns:a16="http://schemas.microsoft.com/office/drawing/2014/main" id="{8FA98811-62A8-3C54-B850-C233E8D750DA}"/>
              </a:ext>
            </a:extLst>
          </p:cNvPr>
          <p:cNvSpPr>
            <a:spLocks noGrp="1"/>
          </p:cNvSpPr>
          <p:nvPr>
            <p:ph type="body" sz="quarter" idx="214"/>
          </p:nvPr>
        </p:nvSpPr>
        <p:spPr/>
        <p:txBody>
          <a:bodyPr/>
          <a:lstStyle/>
          <a:p>
            <a:r>
              <a:rPr lang="en-US" dirty="0"/>
              <a:t>Table 12</a:t>
            </a:r>
          </a:p>
        </p:txBody>
      </p:sp>
      <p:sp>
        <p:nvSpPr>
          <p:cNvPr id="129" name="Text Placeholder 128">
            <a:extLst>
              <a:ext uri="{FF2B5EF4-FFF2-40B4-BE49-F238E27FC236}">
                <a16:creationId xmlns:a16="http://schemas.microsoft.com/office/drawing/2014/main" id="{D7A42BC5-5A69-557E-E380-2C6858AF97A7}"/>
              </a:ext>
            </a:extLst>
          </p:cNvPr>
          <p:cNvSpPr>
            <a:spLocks noGrp="1"/>
          </p:cNvSpPr>
          <p:nvPr>
            <p:ph type="body" sz="quarter" idx="17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30" name="Text Placeholder 129">
            <a:extLst>
              <a:ext uri="{FF2B5EF4-FFF2-40B4-BE49-F238E27FC236}">
                <a16:creationId xmlns:a16="http://schemas.microsoft.com/office/drawing/2014/main" id="{3414C39A-D92E-3C6E-459F-43FD52CC3E1F}"/>
              </a:ext>
            </a:extLst>
          </p:cNvPr>
          <p:cNvSpPr>
            <a:spLocks noGrp="1"/>
          </p:cNvSpPr>
          <p:nvPr>
            <p:ph type="body" sz="quarter" idx="18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31" name="Text Placeholder 130">
            <a:extLst>
              <a:ext uri="{FF2B5EF4-FFF2-40B4-BE49-F238E27FC236}">
                <a16:creationId xmlns:a16="http://schemas.microsoft.com/office/drawing/2014/main" id="{8D502592-17E0-9341-15C0-B5B15E45DDF4}"/>
              </a:ext>
            </a:extLst>
          </p:cNvPr>
          <p:cNvSpPr>
            <a:spLocks noGrp="1"/>
          </p:cNvSpPr>
          <p:nvPr>
            <p:ph type="body" sz="quarter" idx="18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32" name="Text Placeholder 131">
            <a:extLst>
              <a:ext uri="{FF2B5EF4-FFF2-40B4-BE49-F238E27FC236}">
                <a16:creationId xmlns:a16="http://schemas.microsoft.com/office/drawing/2014/main" id="{D9F81184-E0C1-1F44-22A8-C623E5DD03C5}"/>
              </a:ext>
            </a:extLst>
          </p:cNvPr>
          <p:cNvSpPr>
            <a:spLocks noGrp="1"/>
          </p:cNvSpPr>
          <p:nvPr>
            <p:ph type="body" sz="quarter" idx="18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33" name="Text Placeholder 132">
            <a:extLst>
              <a:ext uri="{FF2B5EF4-FFF2-40B4-BE49-F238E27FC236}">
                <a16:creationId xmlns:a16="http://schemas.microsoft.com/office/drawing/2014/main" id="{35BF2869-E5D0-862D-F077-D7851BC3C98C}"/>
              </a:ext>
            </a:extLst>
          </p:cNvPr>
          <p:cNvSpPr>
            <a:spLocks noGrp="1"/>
          </p:cNvSpPr>
          <p:nvPr>
            <p:ph type="body" sz="quarter" idx="237"/>
          </p:nvPr>
        </p:nvSpPr>
        <p:spPr/>
        <p:txBody>
          <a:bodyPr/>
          <a:lstStyle/>
          <a:p>
            <a:r>
              <a:rPr lang="en-US" dirty="0"/>
              <a:t>Table 12 details</a:t>
            </a:r>
          </a:p>
        </p:txBody>
      </p:sp>
      <p:graphicFrame>
        <p:nvGraphicFramePr>
          <p:cNvPr id="285" name="Table Placeholder 96">
            <a:extLst>
              <a:ext uri="{FF2B5EF4-FFF2-40B4-BE49-F238E27FC236}">
                <a16:creationId xmlns:a16="http://schemas.microsoft.com/office/drawing/2014/main" id="{62C08921-A851-0623-F09B-4005EAF98A0B}"/>
              </a:ext>
            </a:extLst>
          </p:cNvPr>
          <p:cNvGraphicFramePr>
            <a:graphicFrameLocks noGrp="1"/>
          </p:cNvGraphicFramePr>
          <p:nvPr>
            <p:ph type="tbl" sz="quarter" idx="238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6635750" y="52673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35" name="Text Placeholder 134">
            <a:extLst>
              <a:ext uri="{FF2B5EF4-FFF2-40B4-BE49-F238E27FC236}">
                <a16:creationId xmlns:a16="http://schemas.microsoft.com/office/drawing/2014/main" id="{3E247EB4-8145-A80B-A710-67DA7AD22C7C}"/>
              </a:ext>
            </a:extLst>
          </p:cNvPr>
          <p:cNvSpPr>
            <a:spLocks noGrp="1"/>
          </p:cNvSpPr>
          <p:nvPr>
            <p:ph type="body" sz="quarter" idx="100"/>
          </p:nvPr>
        </p:nvSpPr>
        <p:spPr/>
        <p:txBody>
          <a:bodyPr/>
          <a:lstStyle/>
          <a:p>
            <a:r>
              <a:rPr lang="en-US" dirty="0"/>
              <a:t>Head table</a:t>
            </a:r>
          </a:p>
        </p:txBody>
      </p:sp>
      <p:sp>
        <p:nvSpPr>
          <p:cNvPr id="136" name="Text Placeholder 135">
            <a:extLst>
              <a:ext uri="{FF2B5EF4-FFF2-40B4-BE49-F238E27FC236}">
                <a16:creationId xmlns:a16="http://schemas.microsoft.com/office/drawing/2014/main" id="{C222622B-9561-0111-B8DA-D5B5FED3E427}"/>
              </a:ext>
            </a:extLst>
          </p:cNvPr>
          <p:cNvSpPr>
            <a:spLocks noGrp="1"/>
          </p:cNvSpPr>
          <p:nvPr>
            <p:ph type="body" sz="quarter" idx="101"/>
          </p:nvPr>
        </p:nvSpPr>
        <p:spPr/>
        <p:txBody>
          <a:bodyPr/>
          <a:lstStyle/>
          <a:p>
            <a:r>
              <a:rPr lang="en-US" dirty="0"/>
              <a:t>Groom</a:t>
            </a:r>
          </a:p>
        </p:txBody>
      </p:sp>
      <p:sp>
        <p:nvSpPr>
          <p:cNvPr id="137" name="Text Placeholder 136">
            <a:extLst>
              <a:ext uri="{FF2B5EF4-FFF2-40B4-BE49-F238E27FC236}">
                <a16:creationId xmlns:a16="http://schemas.microsoft.com/office/drawing/2014/main" id="{54ED5306-922D-9C90-BF2A-15128B6A9770}"/>
              </a:ext>
            </a:extLst>
          </p:cNvPr>
          <p:cNvSpPr>
            <a:spLocks noGrp="1"/>
          </p:cNvSpPr>
          <p:nvPr>
            <p:ph type="body" sz="quarter" idx="102"/>
          </p:nvPr>
        </p:nvSpPr>
        <p:spPr/>
        <p:txBody>
          <a:bodyPr/>
          <a:lstStyle/>
          <a:p>
            <a:r>
              <a:rPr lang="en-US" dirty="0"/>
              <a:t>Bride</a:t>
            </a:r>
          </a:p>
        </p:txBody>
      </p:sp>
    </p:spTree>
    <p:extLst>
      <p:ext uri="{BB962C8B-B14F-4D97-AF65-F5344CB8AC3E}">
        <p14:creationId xmlns:p14="http://schemas.microsoft.com/office/powerpoint/2010/main" val="1262462287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E9FF14-1DF4-C07C-C9AD-0E0F3D315C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8 people per table, 12 tables in room plus head table (</a:t>
            </a:r>
            <a:r>
              <a:rPr lang="en-US"/>
              <a:t>B)  </a:t>
            </a:r>
            <a:endParaRPr lang="en-US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455B423-4555-1478-27BA-6E48900815B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A2621BC-B486-1F74-4A13-3951352FEA6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1D94902-AD3E-62CC-4615-DB89DAE1ECC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64081CB1-FC02-42DC-2F98-2C2E6EF7FAE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6DF572E6-022C-5DBE-E117-0DBF0B147F9E}"/>
              </a:ext>
            </a:extLst>
          </p:cNvPr>
          <p:cNvSpPr>
            <a:spLocks noGrp="1"/>
          </p:cNvSpPr>
          <p:nvPr>
            <p:ph type="body" sz="quarter" idx="219"/>
          </p:nvPr>
        </p:nvSpPr>
        <p:spPr/>
        <p:txBody>
          <a:bodyPr/>
          <a:lstStyle/>
          <a:p>
            <a:r>
              <a:rPr lang="en-US" dirty="0"/>
              <a:t>Table 1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C3F5D79-1918-A1CF-8FD1-BCBB909CC28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74D506D6-099A-39C7-6998-8E3B4ADC1B6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9F65D47-339C-18F2-BC1E-0307A352859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E2B08E5B-8AF5-8A21-BACE-96E9AED90C8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5B60CA4D-8F15-FA2C-CFCA-24DFA0262016}"/>
              </a:ext>
            </a:extLst>
          </p:cNvPr>
          <p:cNvSpPr>
            <a:spLocks noGrp="1"/>
          </p:cNvSpPr>
          <p:nvPr>
            <p:ph type="body" sz="quarter" idx="220"/>
          </p:nvPr>
        </p:nvSpPr>
        <p:spPr/>
        <p:txBody>
          <a:bodyPr/>
          <a:lstStyle/>
          <a:p>
            <a:r>
              <a:rPr lang="en-US" dirty="0"/>
              <a:t>Table 1 details</a:t>
            </a:r>
          </a:p>
        </p:txBody>
      </p:sp>
      <p:graphicFrame>
        <p:nvGraphicFramePr>
          <p:cNvPr id="294" name="Table Placeholder 96">
            <a:extLst>
              <a:ext uri="{FF2B5EF4-FFF2-40B4-BE49-F238E27FC236}">
                <a16:creationId xmlns:a16="http://schemas.microsoft.com/office/drawing/2014/main" id="{CC93832E-154C-065B-3283-D1F174FC56FB}"/>
              </a:ext>
            </a:extLst>
          </p:cNvPr>
          <p:cNvGraphicFramePr>
            <a:graphicFrameLocks noGrp="1"/>
          </p:cNvGraphicFramePr>
          <p:nvPr>
            <p:ph type="tbl" sz="quarter" idx="221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12750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11116E69-018D-7D87-04B2-EDA5CC447D70}"/>
              </a:ext>
            </a:extLst>
          </p:cNvPr>
          <p:cNvSpPr>
            <a:spLocks noGrp="1"/>
          </p:cNvSpPr>
          <p:nvPr>
            <p:ph type="body" sz="quarter" idx="222"/>
          </p:nvPr>
        </p:nvSpPr>
        <p:spPr/>
        <p:txBody>
          <a:bodyPr/>
          <a:lstStyle/>
          <a:p>
            <a:r>
              <a:rPr lang="en-US" dirty="0"/>
              <a:t>Table 2 details</a:t>
            </a:r>
          </a:p>
        </p:txBody>
      </p:sp>
      <p:graphicFrame>
        <p:nvGraphicFramePr>
          <p:cNvPr id="295" name="Table Placeholder 96">
            <a:extLst>
              <a:ext uri="{FF2B5EF4-FFF2-40B4-BE49-F238E27FC236}">
                <a16:creationId xmlns:a16="http://schemas.microsoft.com/office/drawing/2014/main" id="{88611869-0DA5-508B-0F7C-885210DE18D1}"/>
              </a:ext>
            </a:extLst>
          </p:cNvPr>
          <p:cNvGraphicFramePr>
            <a:graphicFrameLocks noGrp="1"/>
          </p:cNvGraphicFramePr>
          <p:nvPr>
            <p:ph type="tbl" sz="quarter" idx="223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167640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F40F185-AE72-64C3-1C9B-7D749468F6F7}"/>
              </a:ext>
            </a:extLst>
          </p:cNvPr>
          <p:cNvSpPr>
            <a:spLocks noGrp="1"/>
          </p:cNvSpPr>
          <p:nvPr>
            <p:ph type="body" sz="quarter" idx="14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B339B783-B910-F5D0-220D-2537179600E2}"/>
              </a:ext>
            </a:extLst>
          </p:cNvPr>
          <p:cNvSpPr>
            <a:spLocks noGrp="1"/>
          </p:cNvSpPr>
          <p:nvPr>
            <p:ph type="body" sz="quarter" idx="14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F8A2D07E-53DA-DC1B-BD9D-A4B703E28EB9}"/>
              </a:ext>
            </a:extLst>
          </p:cNvPr>
          <p:cNvSpPr>
            <a:spLocks noGrp="1"/>
          </p:cNvSpPr>
          <p:nvPr>
            <p:ph type="body" sz="quarter" idx="14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4C292EC0-BBB4-4258-8D17-DB2E2A4D57D8}"/>
              </a:ext>
            </a:extLst>
          </p:cNvPr>
          <p:cNvSpPr>
            <a:spLocks noGrp="1"/>
          </p:cNvSpPr>
          <p:nvPr>
            <p:ph type="body" sz="quarter" idx="15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B8D37C35-BF59-ABDE-2FBB-DDC545F71C27}"/>
              </a:ext>
            </a:extLst>
          </p:cNvPr>
          <p:cNvSpPr>
            <a:spLocks noGrp="1"/>
          </p:cNvSpPr>
          <p:nvPr>
            <p:ph type="body" sz="quarter" idx="212"/>
          </p:nvPr>
        </p:nvSpPr>
        <p:spPr/>
        <p:txBody>
          <a:bodyPr/>
          <a:lstStyle/>
          <a:p>
            <a:r>
              <a:rPr lang="en-US" dirty="0"/>
              <a:t>Table 2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6A39131-AD50-3391-8623-7D5975528907}"/>
              </a:ext>
            </a:extLst>
          </p:cNvPr>
          <p:cNvSpPr>
            <a:spLocks noGrp="1"/>
          </p:cNvSpPr>
          <p:nvPr>
            <p:ph type="body" sz="quarter" idx="14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88049AA7-9F07-2D1B-9CAB-14349F94BEB1}"/>
              </a:ext>
            </a:extLst>
          </p:cNvPr>
          <p:cNvSpPr>
            <a:spLocks noGrp="1"/>
          </p:cNvSpPr>
          <p:nvPr>
            <p:ph type="body" sz="quarter" idx="15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B8BD18F0-5562-91B2-5E03-30EA913D00F1}"/>
              </a:ext>
            </a:extLst>
          </p:cNvPr>
          <p:cNvSpPr>
            <a:spLocks noGrp="1"/>
          </p:cNvSpPr>
          <p:nvPr>
            <p:ph type="body" sz="quarter" idx="15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A63C9A01-6251-09D9-6462-F509A587619D}"/>
              </a:ext>
            </a:extLst>
          </p:cNvPr>
          <p:cNvSpPr>
            <a:spLocks noGrp="1"/>
          </p:cNvSpPr>
          <p:nvPr>
            <p:ph type="body" sz="quarter" idx="15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CC07FF8B-58A5-5913-6D11-A64F8D2DE99E}"/>
              </a:ext>
            </a:extLst>
          </p:cNvPr>
          <p:cNvSpPr>
            <a:spLocks noGrp="1"/>
          </p:cNvSpPr>
          <p:nvPr>
            <p:ph type="body" sz="quarter" idx="11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26" name="Text Placeholder 25">
            <a:extLst>
              <a:ext uri="{FF2B5EF4-FFF2-40B4-BE49-F238E27FC236}">
                <a16:creationId xmlns:a16="http://schemas.microsoft.com/office/drawing/2014/main" id="{D276ABF1-B9B2-C594-C4F6-1F890B725B51}"/>
              </a:ext>
            </a:extLst>
          </p:cNvPr>
          <p:cNvSpPr>
            <a:spLocks noGrp="1"/>
          </p:cNvSpPr>
          <p:nvPr>
            <p:ph type="body" sz="quarter" idx="11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94ADCB99-CFFB-07A7-42E1-5C718D9A8486}"/>
              </a:ext>
            </a:extLst>
          </p:cNvPr>
          <p:cNvSpPr>
            <a:spLocks noGrp="1"/>
          </p:cNvSpPr>
          <p:nvPr>
            <p:ph type="body" sz="quarter" idx="11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28" name="Text Placeholder 27">
            <a:extLst>
              <a:ext uri="{FF2B5EF4-FFF2-40B4-BE49-F238E27FC236}">
                <a16:creationId xmlns:a16="http://schemas.microsoft.com/office/drawing/2014/main" id="{7D80D5AA-2674-8E06-3F3E-C0854E19944B}"/>
              </a:ext>
            </a:extLst>
          </p:cNvPr>
          <p:cNvSpPr>
            <a:spLocks noGrp="1"/>
          </p:cNvSpPr>
          <p:nvPr>
            <p:ph type="body" sz="quarter" idx="12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04DCEA31-5376-1DBB-A87F-5DA514F39C39}"/>
              </a:ext>
            </a:extLst>
          </p:cNvPr>
          <p:cNvSpPr>
            <a:spLocks noGrp="1"/>
          </p:cNvSpPr>
          <p:nvPr>
            <p:ph type="body" sz="quarter" idx="208"/>
          </p:nvPr>
        </p:nvSpPr>
        <p:spPr/>
        <p:txBody>
          <a:bodyPr/>
          <a:lstStyle/>
          <a:p>
            <a:r>
              <a:rPr lang="en-US" dirty="0"/>
              <a:t>Table 3</a:t>
            </a:r>
          </a:p>
        </p:txBody>
      </p:sp>
      <p:sp>
        <p:nvSpPr>
          <p:cNvPr id="30" name="Text Placeholder 29">
            <a:extLst>
              <a:ext uri="{FF2B5EF4-FFF2-40B4-BE49-F238E27FC236}">
                <a16:creationId xmlns:a16="http://schemas.microsoft.com/office/drawing/2014/main" id="{370BE798-1DD1-142B-6B8A-70113E0B46CA}"/>
              </a:ext>
            </a:extLst>
          </p:cNvPr>
          <p:cNvSpPr>
            <a:spLocks noGrp="1"/>
          </p:cNvSpPr>
          <p:nvPr>
            <p:ph type="body" sz="quarter" idx="11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B0B24484-7B16-44D2-EF2A-75BC32A2FF7A}"/>
              </a:ext>
            </a:extLst>
          </p:cNvPr>
          <p:cNvSpPr>
            <a:spLocks noGrp="1"/>
          </p:cNvSpPr>
          <p:nvPr>
            <p:ph type="body" sz="quarter" idx="12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32" name="Text Placeholder 31">
            <a:extLst>
              <a:ext uri="{FF2B5EF4-FFF2-40B4-BE49-F238E27FC236}">
                <a16:creationId xmlns:a16="http://schemas.microsoft.com/office/drawing/2014/main" id="{EDD71D51-E157-8CA2-1C59-676B03B52E68}"/>
              </a:ext>
            </a:extLst>
          </p:cNvPr>
          <p:cNvSpPr>
            <a:spLocks noGrp="1"/>
          </p:cNvSpPr>
          <p:nvPr>
            <p:ph type="body" sz="quarter" idx="11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05A0B9D9-48EB-DEF4-1052-BC8AE6E611BD}"/>
              </a:ext>
            </a:extLst>
          </p:cNvPr>
          <p:cNvSpPr>
            <a:spLocks noGrp="1"/>
          </p:cNvSpPr>
          <p:nvPr>
            <p:ph type="body" sz="quarter" idx="11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34" name="Text Placeholder 33">
            <a:extLst>
              <a:ext uri="{FF2B5EF4-FFF2-40B4-BE49-F238E27FC236}">
                <a16:creationId xmlns:a16="http://schemas.microsoft.com/office/drawing/2014/main" id="{0FD8C060-2664-5A4F-3BE8-7808A00B5D1C}"/>
              </a:ext>
            </a:extLst>
          </p:cNvPr>
          <p:cNvSpPr>
            <a:spLocks noGrp="1"/>
          </p:cNvSpPr>
          <p:nvPr>
            <p:ph type="body" sz="quarter" idx="224"/>
          </p:nvPr>
        </p:nvSpPr>
        <p:spPr/>
        <p:txBody>
          <a:bodyPr/>
          <a:lstStyle/>
          <a:p>
            <a:r>
              <a:rPr lang="en-US" dirty="0"/>
              <a:t>Table 3 details</a:t>
            </a:r>
          </a:p>
        </p:txBody>
      </p:sp>
      <p:graphicFrame>
        <p:nvGraphicFramePr>
          <p:cNvPr id="293" name="Table Placeholder 96">
            <a:extLst>
              <a:ext uri="{FF2B5EF4-FFF2-40B4-BE49-F238E27FC236}">
                <a16:creationId xmlns:a16="http://schemas.microsoft.com/office/drawing/2014/main" id="{66E54147-CCC3-C034-2C3D-12486F47D3B5}"/>
              </a:ext>
            </a:extLst>
          </p:cNvPr>
          <p:cNvGraphicFramePr>
            <a:graphicFrameLocks noGrp="1"/>
          </p:cNvGraphicFramePr>
          <p:nvPr>
            <p:ph type="tbl" sz="quarter" idx="225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2917825" y="167957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6" name="Text Placeholder 35">
            <a:extLst>
              <a:ext uri="{FF2B5EF4-FFF2-40B4-BE49-F238E27FC236}">
                <a16:creationId xmlns:a16="http://schemas.microsoft.com/office/drawing/2014/main" id="{3B0466C7-E1DA-31A0-DEF3-5B6B4B69C61B}"/>
              </a:ext>
            </a:extLst>
          </p:cNvPr>
          <p:cNvSpPr>
            <a:spLocks noGrp="1"/>
          </p:cNvSpPr>
          <p:nvPr>
            <p:ph type="body" sz="quarter" idx="226"/>
          </p:nvPr>
        </p:nvSpPr>
        <p:spPr/>
        <p:txBody>
          <a:bodyPr/>
          <a:lstStyle/>
          <a:p>
            <a:r>
              <a:rPr lang="en-US" dirty="0"/>
              <a:t>Table 4 details</a:t>
            </a:r>
          </a:p>
        </p:txBody>
      </p:sp>
      <p:graphicFrame>
        <p:nvGraphicFramePr>
          <p:cNvPr id="296" name="Table Placeholder 96">
            <a:extLst>
              <a:ext uri="{FF2B5EF4-FFF2-40B4-BE49-F238E27FC236}">
                <a16:creationId xmlns:a16="http://schemas.microsoft.com/office/drawing/2014/main" id="{4A2059B6-78E8-069D-45B2-0182069D439B}"/>
              </a:ext>
            </a:extLst>
          </p:cNvPr>
          <p:cNvGraphicFramePr>
            <a:graphicFrameLocks noGrp="1"/>
          </p:cNvGraphicFramePr>
          <p:nvPr>
            <p:ph type="tbl" sz="quarter" idx="227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159250" y="48895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38" name="Text Placeholder 37">
            <a:extLst>
              <a:ext uri="{FF2B5EF4-FFF2-40B4-BE49-F238E27FC236}">
                <a16:creationId xmlns:a16="http://schemas.microsoft.com/office/drawing/2014/main" id="{81A5F650-0166-2035-9772-2CA1CA9D9560}"/>
              </a:ext>
            </a:extLst>
          </p:cNvPr>
          <p:cNvSpPr>
            <a:spLocks noGrp="1"/>
          </p:cNvSpPr>
          <p:nvPr>
            <p:ph type="body" sz="quarter" idx="13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C3D51615-F16A-8F0A-EC49-837666B973DD}"/>
              </a:ext>
            </a:extLst>
          </p:cNvPr>
          <p:cNvSpPr>
            <a:spLocks noGrp="1"/>
          </p:cNvSpPr>
          <p:nvPr>
            <p:ph type="body" sz="quarter" idx="13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0" name="Text Placeholder 39">
            <a:extLst>
              <a:ext uri="{FF2B5EF4-FFF2-40B4-BE49-F238E27FC236}">
                <a16:creationId xmlns:a16="http://schemas.microsoft.com/office/drawing/2014/main" id="{EDBFD916-4876-DC9F-D9C6-197814C06337}"/>
              </a:ext>
            </a:extLst>
          </p:cNvPr>
          <p:cNvSpPr>
            <a:spLocks noGrp="1"/>
          </p:cNvSpPr>
          <p:nvPr>
            <p:ph type="body" sz="quarter" idx="14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FFF7078F-B7AC-6612-1464-AB20B2DC38B8}"/>
              </a:ext>
            </a:extLst>
          </p:cNvPr>
          <p:cNvSpPr>
            <a:spLocks noGrp="1"/>
          </p:cNvSpPr>
          <p:nvPr>
            <p:ph type="body" sz="quarter" idx="14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42" name="Text Placeholder 41">
            <a:extLst>
              <a:ext uri="{FF2B5EF4-FFF2-40B4-BE49-F238E27FC236}">
                <a16:creationId xmlns:a16="http://schemas.microsoft.com/office/drawing/2014/main" id="{0B14D383-6FFC-4018-F706-EC32381DE886}"/>
              </a:ext>
            </a:extLst>
          </p:cNvPr>
          <p:cNvSpPr>
            <a:spLocks noGrp="1"/>
          </p:cNvSpPr>
          <p:nvPr>
            <p:ph type="body" sz="quarter" idx="210"/>
          </p:nvPr>
        </p:nvSpPr>
        <p:spPr/>
        <p:txBody>
          <a:bodyPr/>
          <a:lstStyle/>
          <a:p>
            <a:r>
              <a:rPr lang="en-US" dirty="0"/>
              <a:t>Table 4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9688AAEA-96BB-9413-B7AF-40721BEF23D2}"/>
              </a:ext>
            </a:extLst>
          </p:cNvPr>
          <p:cNvSpPr>
            <a:spLocks noGrp="1"/>
          </p:cNvSpPr>
          <p:nvPr>
            <p:ph type="body" sz="quarter" idx="14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44" name="Text Placeholder 43">
            <a:extLst>
              <a:ext uri="{FF2B5EF4-FFF2-40B4-BE49-F238E27FC236}">
                <a16:creationId xmlns:a16="http://schemas.microsoft.com/office/drawing/2014/main" id="{24CA7DA8-D7CE-686E-386E-F3A732FCD25A}"/>
              </a:ext>
            </a:extLst>
          </p:cNvPr>
          <p:cNvSpPr>
            <a:spLocks noGrp="1"/>
          </p:cNvSpPr>
          <p:nvPr>
            <p:ph type="body" sz="quarter" idx="14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EDAB4341-B2DA-80D2-FE84-841F8462F08E}"/>
              </a:ext>
            </a:extLst>
          </p:cNvPr>
          <p:cNvSpPr>
            <a:spLocks noGrp="1"/>
          </p:cNvSpPr>
          <p:nvPr>
            <p:ph type="body" sz="quarter" idx="14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67BF8195-B65A-FBB3-7ED0-1F721F4AF190}"/>
              </a:ext>
            </a:extLst>
          </p:cNvPr>
          <p:cNvSpPr>
            <a:spLocks noGrp="1"/>
          </p:cNvSpPr>
          <p:nvPr>
            <p:ph type="body" sz="quarter" idx="14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94DF3BF6-DB27-77F8-9C24-84B55CB06B1D}"/>
              </a:ext>
            </a:extLst>
          </p:cNvPr>
          <p:cNvSpPr>
            <a:spLocks noGrp="1"/>
          </p:cNvSpPr>
          <p:nvPr>
            <p:ph type="body" sz="quarter" idx="12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48" name="Text Placeholder 47">
            <a:extLst>
              <a:ext uri="{FF2B5EF4-FFF2-40B4-BE49-F238E27FC236}">
                <a16:creationId xmlns:a16="http://schemas.microsoft.com/office/drawing/2014/main" id="{796F4BA1-DD84-29F6-1937-AE446CB95A64}"/>
              </a:ext>
            </a:extLst>
          </p:cNvPr>
          <p:cNvSpPr>
            <a:spLocks noGrp="1"/>
          </p:cNvSpPr>
          <p:nvPr>
            <p:ph type="body" sz="quarter" idx="12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FEABFB5E-2177-5AEF-77FA-3704B9C96C5E}"/>
              </a:ext>
            </a:extLst>
          </p:cNvPr>
          <p:cNvSpPr>
            <a:spLocks noGrp="1"/>
          </p:cNvSpPr>
          <p:nvPr>
            <p:ph type="body" sz="quarter" idx="12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50" name="Text Placeholder 49">
            <a:extLst>
              <a:ext uri="{FF2B5EF4-FFF2-40B4-BE49-F238E27FC236}">
                <a16:creationId xmlns:a16="http://schemas.microsoft.com/office/drawing/2014/main" id="{CD26BE25-2204-6F6F-F00C-0008C633CDC6}"/>
              </a:ext>
            </a:extLst>
          </p:cNvPr>
          <p:cNvSpPr>
            <a:spLocks noGrp="1"/>
          </p:cNvSpPr>
          <p:nvPr>
            <p:ph type="body" sz="quarter" idx="12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FC137524-577F-F666-F6C1-B47D95CF510D}"/>
              </a:ext>
            </a:extLst>
          </p:cNvPr>
          <p:cNvSpPr>
            <a:spLocks noGrp="1"/>
          </p:cNvSpPr>
          <p:nvPr>
            <p:ph type="body" sz="quarter" idx="209"/>
          </p:nvPr>
        </p:nvSpPr>
        <p:spPr/>
        <p:txBody>
          <a:bodyPr/>
          <a:lstStyle/>
          <a:p>
            <a:r>
              <a:rPr lang="en-US" dirty="0"/>
              <a:t>Table 5</a:t>
            </a:r>
          </a:p>
        </p:txBody>
      </p:sp>
      <p:sp>
        <p:nvSpPr>
          <p:cNvPr id="52" name="Text Placeholder 51">
            <a:extLst>
              <a:ext uri="{FF2B5EF4-FFF2-40B4-BE49-F238E27FC236}">
                <a16:creationId xmlns:a16="http://schemas.microsoft.com/office/drawing/2014/main" id="{212003A2-7006-5021-CA62-7C1B5A8BC7FA}"/>
              </a:ext>
            </a:extLst>
          </p:cNvPr>
          <p:cNvSpPr>
            <a:spLocks noGrp="1"/>
          </p:cNvSpPr>
          <p:nvPr>
            <p:ph type="body" sz="quarter" idx="12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53" name="Text Placeholder 52">
            <a:extLst>
              <a:ext uri="{FF2B5EF4-FFF2-40B4-BE49-F238E27FC236}">
                <a16:creationId xmlns:a16="http://schemas.microsoft.com/office/drawing/2014/main" id="{8D603885-58B9-FB38-FC45-300DD3C369F5}"/>
              </a:ext>
            </a:extLst>
          </p:cNvPr>
          <p:cNvSpPr>
            <a:spLocks noGrp="1"/>
          </p:cNvSpPr>
          <p:nvPr>
            <p:ph type="body" sz="quarter" idx="12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54" name="Text Placeholder 53">
            <a:extLst>
              <a:ext uri="{FF2B5EF4-FFF2-40B4-BE49-F238E27FC236}">
                <a16:creationId xmlns:a16="http://schemas.microsoft.com/office/drawing/2014/main" id="{4409D558-DAF4-7207-F8EF-1DF13840E86E}"/>
              </a:ext>
            </a:extLst>
          </p:cNvPr>
          <p:cNvSpPr>
            <a:spLocks noGrp="1"/>
          </p:cNvSpPr>
          <p:nvPr>
            <p:ph type="body" sz="quarter" idx="12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55" name="Text Placeholder 54">
            <a:extLst>
              <a:ext uri="{FF2B5EF4-FFF2-40B4-BE49-F238E27FC236}">
                <a16:creationId xmlns:a16="http://schemas.microsoft.com/office/drawing/2014/main" id="{CA5B8D7B-F84B-45EA-1F3C-3991344C6F02}"/>
              </a:ext>
            </a:extLst>
          </p:cNvPr>
          <p:cNvSpPr>
            <a:spLocks noGrp="1"/>
          </p:cNvSpPr>
          <p:nvPr>
            <p:ph type="body" sz="quarter" idx="12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56" name="Text Placeholder 55">
            <a:extLst>
              <a:ext uri="{FF2B5EF4-FFF2-40B4-BE49-F238E27FC236}">
                <a16:creationId xmlns:a16="http://schemas.microsoft.com/office/drawing/2014/main" id="{46ABAC17-5E9F-77EF-8B83-734D784C618A}"/>
              </a:ext>
            </a:extLst>
          </p:cNvPr>
          <p:cNvSpPr>
            <a:spLocks noGrp="1"/>
          </p:cNvSpPr>
          <p:nvPr>
            <p:ph type="body" sz="quarter" idx="228"/>
          </p:nvPr>
        </p:nvSpPr>
        <p:spPr/>
        <p:txBody>
          <a:bodyPr/>
          <a:lstStyle/>
          <a:p>
            <a:r>
              <a:rPr lang="en-US" dirty="0"/>
              <a:t>Table 5 details</a:t>
            </a:r>
          </a:p>
        </p:txBody>
      </p:sp>
      <p:graphicFrame>
        <p:nvGraphicFramePr>
          <p:cNvPr id="292" name="Table Placeholder 96">
            <a:extLst>
              <a:ext uri="{FF2B5EF4-FFF2-40B4-BE49-F238E27FC236}">
                <a16:creationId xmlns:a16="http://schemas.microsoft.com/office/drawing/2014/main" id="{2218FA7B-C029-011D-68BD-7E8B9C1A728B}"/>
              </a:ext>
            </a:extLst>
          </p:cNvPr>
          <p:cNvGraphicFramePr>
            <a:graphicFrameLocks noGrp="1"/>
          </p:cNvGraphicFramePr>
          <p:nvPr>
            <p:ph type="tbl" sz="quarter" idx="229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5387975" y="16859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8" name="Text Placeholder 57">
            <a:extLst>
              <a:ext uri="{FF2B5EF4-FFF2-40B4-BE49-F238E27FC236}">
                <a16:creationId xmlns:a16="http://schemas.microsoft.com/office/drawing/2014/main" id="{C26ED6A5-9033-310F-6354-3597CC29F699}"/>
              </a:ext>
            </a:extLst>
          </p:cNvPr>
          <p:cNvSpPr>
            <a:spLocks noGrp="1"/>
          </p:cNvSpPr>
          <p:nvPr>
            <p:ph type="body" sz="quarter" idx="235"/>
          </p:nvPr>
        </p:nvSpPr>
        <p:spPr/>
        <p:txBody>
          <a:bodyPr/>
          <a:lstStyle/>
          <a:p>
            <a:r>
              <a:rPr lang="en-US" dirty="0"/>
              <a:t>Table 6 details</a:t>
            </a:r>
          </a:p>
        </p:txBody>
      </p:sp>
      <p:graphicFrame>
        <p:nvGraphicFramePr>
          <p:cNvPr id="297" name="Table Placeholder 96">
            <a:extLst>
              <a:ext uri="{FF2B5EF4-FFF2-40B4-BE49-F238E27FC236}">
                <a16:creationId xmlns:a16="http://schemas.microsoft.com/office/drawing/2014/main" id="{20FA820D-67D5-E5E0-EE78-63A3A30204A0}"/>
              </a:ext>
            </a:extLst>
          </p:cNvPr>
          <p:cNvGraphicFramePr>
            <a:graphicFrameLocks noGrp="1"/>
          </p:cNvGraphicFramePr>
          <p:nvPr>
            <p:ph type="tbl" sz="quarter" idx="236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6635750" y="5159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0" name="Text Placeholder 59">
            <a:extLst>
              <a:ext uri="{FF2B5EF4-FFF2-40B4-BE49-F238E27FC236}">
                <a16:creationId xmlns:a16="http://schemas.microsoft.com/office/drawing/2014/main" id="{431217FA-AF6F-8740-C4D9-C21177A66219}"/>
              </a:ext>
            </a:extLst>
          </p:cNvPr>
          <p:cNvSpPr>
            <a:spLocks noGrp="1"/>
          </p:cNvSpPr>
          <p:nvPr>
            <p:ph type="body" sz="quarter" idx="13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61" name="Text Placeholder 60">
            <a:extLst>
              <a:ext uri="{FF2B5EF4-FFF2-40B4-BE49-F238E27FC236}">
                <a16:creationId xmlns:a16="http://schemas.microsoft.com/office/drawing/2014/main" id="{DD9E9670-623F-DBDA-B822-1B3C3FF193CD}"/>
              </a:ext>
            </a:extLst>
          </p:cNvPr>
          <p:cNvSpPr>
            <a:spLocks noGrp="1"/>
          </p:cNvSpPr>
          <p:nvPr>
            <p:ph type="body" sz="quarter" idx="13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62" name="Text Placeholder 61">
            <a:extLst>
              <a:ext uri="{FF2B5EF4-FFF2-40B4-BE49-F238E27FC236}">
                <a16:creationId xmlns:a16="http://schemas.microsoft.com/office/drawing/2014/main" id="{96D7774B-8EDB-820E-5935-01AAC7D9BA60}"/>
              </a:ext>
            </a:extLst>
          </p:cNvPr>
          <p:cNvSpPr>
            <a:spLocks noGrp="1"/>
          </p:cNvSpPr>
          <p:nvPr>
            <p:ph type="body" sz="quarter" idx="13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63" name="Text Placeholder 62">
            <a:extLst>
              <a:ext uri="{FF2B5EF4-FFF2-40B4-BE49-F238E27FC236}">
                <a16:creationId xmlns:a16="http://schemas.microsoft.com/office/drawing/2014/main" id="{2BEFE4EF-298E-DDD6-575A-5F4295A84880}"/>
              </a:ext>
            </a:extLst>
          </p:cNvPr>
          <p:cNvSpPr>
            <a:spLocks noGrp="1"/>
          </p:cNvSpPr>
          <p:nvPr>
            <p:ph type="body" sz="quarter" idx="13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64" name="Text Placeholder 63">
            <a:extLst>
              <a:ext uri="{FF2B5EF4-FFF2-40B4-BE49-F238E27FC236}">
                <a16:creationId xmlns:a16="http://schemas.microsoft.com/office/drawing/2014/main" id="{A2C66FB3-10AD-88CA-D754-9AFF1C1ECB85}"/>
              </a:ext>
            </a:extLst>
          </p:cNvPr>
          <p:cNvSpPr>
            <a:spLocks noGrp="1"/>
          </p:cNvSpPr>
          <p:nvPr>
            <p:ph type="body" sz="quarter" idx="211"/>
          </p:nvPr>
        </p:nvSpPr>
        <p:spPr/>
        <p:txBody>
          <a:bodyPr/>
          <a:lstStyle/>
          <a:p>
            <a:r>
              <a:rPr lang="en-US" dirty="0"/>
              <a:t>Table 6</a:t>
            </a:r>
          </a:p>
        </p:txBody>
      </p:sp>
      <p:sp>
        <p:nvSpPr>
          <p:cNvPr id="65" name="Text Placeholder 64">
            <a:extLst>
              <a:ext uri="{FF2B5EF4-FFF2-40B4-BE49-F238E27FC236}">
                <a16:creationId xmlns:a16="http://schemas.microsoft.com/office/drawing/2014/main" id="{FA154FB6-D34E-66B2-24B4-F52CF73536A9}"/>
              </a:ext>
            </a:extLst>
          </p:cNvPr>
          <p:cNvSpPr>
            <a:spLocks noGrp="1"/>
          </p:cNvSpPr>
          <p:nvPr>
            <p:ph type="body" sz="quarter" idx="13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66" name="Text Placeholder 65">
            <a:extLst>
              <a:ext uri="{FF2B5EF4-FFF2-40B4-BE49-F238E27FC236}">
                <a16:creationId xmlns:a16="http://schemas.microsoft.com/office/drawing/2014/main" id="{9D3EE7D5-DE6C-2682-CD30-BD55E917D479}"/>
              </a:ext>
            </a:extLst>
          </p:cNvPr>
          <p:cNvSpPr>
            <a:spLocks noGrp="1"/>
          </p:cNvSpPr>
          <p:nvPr>
            <p:ph type="body" sz="quarter" idx="13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67" name="Text Placeholder 66">
            <a:extLst>
              <a:ext uri="{FF2B5EF4-FFF2-40B4-BE49-F238E27FC236}">
                <a16:creationId xmlns:a16="http://schemas.microsoft.com/office/drawing/2014/main" id="{28F2EDA8-2965-297A-BD51-986A37C2FA71}"/>
              </a:ext>
            </a:extLst>
          </p:cNvPr>
          <p:cNvSpPr>
            <a:spLocks noGrp="1"/>
          </p:cNvSpPr>
          <p:nvPr>
            <p:ph type="body" sz="quarter" idx="13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68" name="Text Placeholder 67">
            <a:extLst>
              <a:ext uri="{FF2B5EF4-FFF2-40B4-BE49-F238E27FC236}">
                <a16:creationId xmlns:a16="http://schemas.microsoft.com/office/drawing/2014/main" id="{2F8ACD3D-736C-DD6C-4E69-EFE90A1FD954}"/>
              </a:ext>
            </a:extLst>
          </p:cNvPr>
          <p:cNvSpPr>
            <a:spLocks noGrp="1"/>
          </p:cNvSpPr>
          <p:nvPr>
            <p:ph type="body" sz="quarter" idx="13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69" name="Text Placeholder 68">
            <a:extLst>
              <a:ext uri="{FF2B5EF4-FFF2-40B4-BE49-F238E27FC236}">
                <a16:creationId xmlns:a16="http://schemas.microsoft.com/office/drawing/2014/main" id="{5AE7762E-E9B8-797C-E8AE-C9AB6B3DB06D}"/>
              </a:ext>
            </a:extLst>
          </p:cNvPr>
          <p:cNvSpPr>
            <a:spLocks noGrp="1"/>
          </p:cNvSpPr>
          <p:nvPr>
            <p:ph type="body" sz="quarter" idx="230"/>
          </p:nvPr>
        </p:nvSpPr>
        <p:spPr/>
        <p:txBody>
          <a:bodyPr/>
          <a:lstStyle/>
          <a:p>
            <a:r>
              <a:rPr lang="en-US" dirty="0"/>
              <a:t>Table 7 details</a:t>
            </a:r>
          </a:p>
        </p:txBody>
      </p:sp>
      <p:graphicFrame>
        <p:nvGraphicFramePr>
          <p:cNvPr id="286" name="Table Placeholder 96">
            <a:extLst>
              <a:ext uri="{FF2B5EF4-FFF2-40B4-BE49-F238E27FC236}">
                <a16:creationId xmlns:a16="http://schemas.microsoft.com/office/drawing/2014/main" id="{255C3851-A778-54D2-8C55-3DBCFF51F881}"/>
              </a:ext>
            </a:extLst>
          </p:cNvPr>
          <p:cNvGraphicFramePr>
            <a:graphicFrameLocks noGrp="1"/>
          </p:cNvGraphicFramePr>
          <p:nvPr>
            <p:ph type="tbl" sz="quarter" idx="108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07988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71" name="Text Placeholder 70">
            <a:extLst>
              <a:ext uri="{FF2B5EF4-FFF2-40B4-BE49-F238E27FC236}">
                <a16:creationId xmlns:a16="http://schemas.microsoft.com/office/drawing/2014/main" id="{F0F5AC98-CFC4-6FE8-6794-A8A4A1503CA4}"/>
              </a:ext>
            </a:extLst>
          </p:cNvPr>
          <p:cNvSpPr>
            <a:spLocks noGrp="1"/>
          </p:cNvSpPr>
          <p:nvPr>
            <p:ph type="body" sz="quarter" idx="200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72" name="Text Placeholder 71">
            <a:extLst>
              <a:ext uri="{FF2B5EF4-FFF2-40B4-BE49-F238E27FC236}">
                <a16:creationId xmlns:a16="http://schemas.microsoft.com/office/drawing/2014/main" id="{57CD06E1-D45A-3883-6BFF-5BE05AF002C4}"/>
              </a:ext>
            </a:extLst>
          </p:cNvPr>
          <p:cNvSpPr>
            <a:spLocks noGrp="1"/>
          </p:cNvSpPr>
          <p:nvPr>
            <p:ph type="body" sz="quarter" idx="201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73" name="Text Placeholder 72">
            <a:extLst>
              <a:ext uri="{FF2B5EF4-FFF2-40B4-BE49-F238E27FC236}">
                <a16:creationId xmlns:a16="http://schemas.microsoft.com/office/drawing/2014/main" id="{14F8612D-7B51-5B9F-D48B-701238C5D14A}"/>
              </a:ext>
            </a:extLst>
          </p:cNvPr>
          <p:cNvSpPr>
            <a:spLocks noGrp="1"/>
          </p:cNvSpPr>
          <p:nvPr>
            <p:ph type="body" sz="quarter" idx="202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74" name="Text Placeholder 73">
            <a:extLst>
              <a:ext uri="{FF2B5EF4-FFF2-40B4-BE49-F238E27FC236}">
                <a16:creationId xmlns:a16="http://schemas.microsoft.com/office/drawing/2014/main" id="{AAAEC5D1-7347-1702-9AEE-7FED4A75D1BC}"/>
              </a:ext>
            </a:extLst>
          </p:cNvPr>
          <p:cNvSpPr>
            <a:spLocks noGrp="1"/>
          </p:cNvSpPr>
          <p:nvPr>
            <p:ph type="body" sz="quarter" idx="207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75" name="Text Placeholder 74">
            <a:extLst>
              <a:ext uri="{FF2B5EF4-FFF2-40B4-BE49-F238E27FC236}">
                <a16:creationId xmlns:a16="http://schemas.microsoft.com/office/drawing/2014/main" id="{1E67B2CE-2AAA-2929-68A6-8CFE73F1F4D7}"/>
              </a:ext>
            </a:extLst>
          </p:cNvPr>
          <p:cNvSpPr>
            <a:spLocks noGrp="1"/>
          </p:cNvSpPr>
          <p:nvPr>
            <p:ph type="body" sz="quarter" idx="218"/>
          </p:nvPr>
        </p:nvSpPr>
        <p:spPr/>
        <p:txBody>
          <a:bodyPr/>
          <a:lstStyle/>
          <a:p>
            <a:r>
              <a:rPr lang="en-US" dirty="0"/>
              <a:t>Table 7</a:t>
            </a:r>
          </a:p>
        </p:txBody>
      </p:sp>
      <p:sp>
        <p:nvSpPr>
          <p:cNvPr id="76" name="Text Placeholder 75">
            <a:extLst>
              <a:ext uri="{FF2B5EF4-FFF2-40B4-BE49-F238E27FC236}">
                <a16:creationId xmlns:a16="http://schemas.microsoft.com/office/drawing/2014/main" id="{97C06F23-1642-23B6-DFCE-257171D0953B}"/>
              </a:ext>
            </a:extLst>
          </p:cNvPr>
          <p:cNvSpPr>
            <a:spLocks noGrp="1"/>
          </p:cNvSpPr>
          <p:nvPr>
            <p:ph type="body" sz="quarter" idx="20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77" name="Text Placeholder 76">
            <a:extLst>
              <a:ext uri="{FF2B5EF4-FFF2-40B4-BE49-F238E27FC236}">
                <a16:creationId xmlns:a16="http://schemas.microsoft.com/office/drawing/2014/main" id="{FA87AE9D-60FE-06B3-7A6D-5E73A9D47E1F}"/>
              </a:ext>
            </a:extLst>
          </p:cNvPr>
          <p:cNvSpPr>
            <a:spLocks noGrp="1"/>
          </p:cNvSpPr>
          <p:nvPr>
            <p:ph type="body" sz="quarter" idx="206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78" name="Text Placeholder 77">
            <a:extLst>
              <a:ext uri="{FF2B5EF4-FFF2-40B4-BE49-F238E27FC236}">
                <a16:creationId xmlns:a16="http://schemas.microsoft.com/office/drawing/2014/main" id="{135A5194-0FEB-58E5-0272-AF3C8A4FD80C}"/>
              </a:ext>
            </a:extLst>
          </p:cNvPr>
          <p:cNvSpPr>
            <a:spLocks noGrp="1"/>
          </p:cNvSpPr>
          <p:nvPr>
            <p:ph type="body" sz="quarter" idx="204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79" name="Text Placeholder 78">
            <a:extLst>
              <a:ext uri="{FF2B5EF4-FFF2-40B4-BE49-F238E27FC236}">
                <a16:creationId xmlns:a16="http://schemas.microsoft.com/office/drawing/2014/main" id="{94CAFE42-C01B-34C7-5876-C4C64E958063}"/>
              </a:ext>
            </a:extLst>
          </p:cNvPr>
          <p:cNvSpPr>
            <a:spLocks noGrp="1"/>
          </p:cNvSpPr>
          <p:nvPr>
            <p:ph type="body" sz="quarter" idx="205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80" name="Text Placeholder 79">
            <a:extLst>
              <a:ext uri="{FF2B5EF4-FFF2-40B4-BE49-F238E27FC236}">
                <a16:creationId xmlns:a16="http://schemas.microsoft.com/office/drawing/2014/main" id="{A381BA17-2013-95E4-FC88-4B0F98319F81}"/>
              </a:ext>
            </a:extLst>
          </p:cNvPr>
          <p:cNvSpPr>
            <a:spLocks noGrp="1"/>
          </p:cNvSpPr>
          <p:nvPr>
            <p:ph type="body" sz="quarter" idx="15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81" name="Text Placeholder 80">
            <a:extLst>
              <a:ext uri="{FF2B5EF4-FFF2-40B4-BE49-F238E27FC236}">
                <a16:creationId xmlns:a16="http://schemas.microsoft.com/office/drawing/2014/main" id="{41A63644-A1A8-B465-A279-314FC3E04EF9}"/>
              </a:ext>
            </a:extLst>
          </p:cNvPr>
          <p:cNvSpPr>
            <a:spLocks noGrp="1"/>
          </p:cNvSpPr>
          <p:nvPr>
            <p:ph type="body" sz="quarter" idx="15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82" name="Text Placeholder 81">
            <a:extLst>
              <a:ext uri="{FF2B5EF4-FFF2-40B4-BE49-F238E27FC236}">
                <a16:creationId xmlns:a16="http://schemas.microsoft.com/office/drawing/2014/main" id="{7F64E313-8601-A71D-1A8F-8C84EE4E94B6}"/>
              </a:ext>
            </a:extLst>
          </p:cNvPr>
          <p:cNvSpPr>
            <a:spLocks noGrp="1"/>
          </p:cNvSpPr>
          <p:nvPr>
            <p:ph type="body" sz="quarter" idx="15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83" name="Text Placeholder 82">
            <a:extLst>
              <a:ext uri="{FF2B5EF4-FFF2-40B4-BE49-F238E27FC236}">
                <a16:creationId xmlns:a16="http://schemas.microsoft.com/office/drawing/2014/main" id="{E5BF5C6F-A5C9-3E95-9194-55DAE5AC078A}"/>
              </a:ext>
            </a:extLst>
          </p:cNvPr>
          <p:cNvSpPr>
            <a:spLocks noGrp="1"/>
          </p:cNvSpPr>
          <p:nvPr>
            <p:ph type="body" sz="quarter" idx="16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84" name="Text Placeholder 83">
            <a:extLst>
              <a:ext uri="{FF2B5EF4-FFF2-40B4-BE49-F238E27FC236}">
                <a16:creationId xmlns:a16="http://schemas.microsoft.com/office/drawing/2014/main" id="{FA3C5682-3FD4-8EEB-378E-E845265EEFA0}"/>
              </a:ext>
            </a:extLst>
          </p:cNvPr>
          <p:cNvSpPr>
            <a:spLocks noGrp="1"/>
          </p:cNvSpPr>
          <p:nvPr>
            <p:ph type="body" sz="quarter" idx="215"/>
          </p:nvPr>
        </p:nvSpPr>
        <p:spPr/>
        <p:txBody>
          <a:bodyPr/>
          <a:lstStyle/>
          <a:p>
            <a:r>
              <a:rPr lang="en-US" dirty="0"/>
              <a:t>Table 8</a:t>
            </a:r>
          </a:p>
        </p:txBody>
      </p:sp>
      <p:sp>
        <p:nvSpPr>
          <p:cNvPr id="85" name="Text Placeholder 84">
            <a:extLst>
              <a:ext uri="{FF2B5EF4-FFF2-40B4-BE49-F238E27FC236}">
                <a16:creationId xmlns:a16="http://schemas.microsoft.com/office/drawing/2014/main" id="{45EF2FCF-61D2-CBE7-59C5-FD2391B31229}"/>
              </a:ext>
            </a:extLst>
          </p:cNvPr>
          <p:cNvSpPr>
            <a:spLocks noGrp="1"/>
          </p:cNvSpPr>
          <p:nvPr>
            <p:ph type="body" sz="quarter" idx="15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86" name="Text Placeholder 85">
            <a:extLst>
              <a:ext uri="{FF2B5EF4-FFF2-40B4-BE49-F238E27FC236}">
                <a16:creationId xmlns:a16="http://schemas.microsoft.com/office/drawing/2014/main" id="{39B7EEED-30DC-9372-8580-BA8429552226}"/>
              </a:ext>
            </a:extLst>
          </p:cNvPr>
          <p:cNvSpPr>
            <a:spLocks noGrp="1"/>
          </p:cNvSpPr>
          <p:nvPr>
            <p:ph type="body" sz="quarter" idx="16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87" name="Text Placeholder 86">
            <a:extLst>
              <a:ext uri="{FF2B5EF4-FFF2-40B4-BE49-F238E27FC236}">
                <a16:creationId xmlns:a16="http://schemas.microsoft.com/office/drawing/2014/main" id="{FCD2F189-06ED-1AD0-6649-1D5094A507A3}"/>
              </a:ext>
            </a:extLst>
          </p:cNvPr>
          <p:cNvSpPr>
            <a:spLocks noGrp="1"/>
          </p:cNvSpPr>
          <p:nvPr>
            <p:ph type="body" sz="quarter" idx="15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88" name="Text Placeholder 87">
            <a:extLst>
              <a:ext uri="{FF2B5EF4-FFF2-40B4-BE49-F238E27FC236}">
                <a16:creationId xmlns:a16="http://schemas.microsoft.com/office/drawing/2014/main" id="{113E0648-7D91-C465-0C27-C86521452601}"/>
              </a:ext>
            </a:extLst>
          </p:cNvPr>
          <p:cNvSpPr>
            <a:spLocks noGrp="1"/>
          </p:cNvSpPr>
          <p:nvPr>
            <p:ph type="body" sz="quarter" idx="15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89" name="Text Placeholder 88">
            <a:extLst>
              <a:ext uri="{FF2B5EF4-FFF2-40B4-BE49-F238E27FC236}">
                <a16:creationId xmlns:a16="http://schemas.microsoft.com/office/drawing/2014/main" id="{0E8170DE-7479-AA87-3CAC-88E72E24B938}"/>
              </a:ext>
            </a:extLst>
          </p:cNvPr>
          <p:cNvSpPr>
            <a:spLocks noGrp="1"/>
          </p:cNvSpPr>
          <p:nvPr>
            <p:ph type="body" sz="quarter" idx="231"/>
          </p:nvPr>
        </p:nvSpPr>
        <p:spPr/>
        <p:txBody>
          <a:bodyPr/>
          <a:lstStyle/>
          <a:p>
            <a:r>
              <a:rPr lang="en-US" dirty="0"/>
              <a:t>Table 8 details</a:t>
            </a:r>
          </a:p>
        </p:txBody>
      </p:sp>
      <p:graphicFrame>
        <p:nvGraphicFramePr>
          <p:cNvPr id="287" name="Table Placeholder 96">
            <a:extLst>
              <a:ext uri="{FF2B5EF4-FFF2-40B4-BE49-F238E27FC236}">
                <a16:creationId xmlns:a16="http://schemas.microsoft.com/office/drawing/2014/main" id="{A10475FB-9419-3E02-7D75-690CABB34E6E}"/>
              </a:ext>
            </a:extLst>
          </p:cNvPr>
          <p:cNvGraphicFramePr>
            <a:graphicFrameLocks noGrp="1"/>
          </p:cNvGraphicFramePr>
          <p:nvPr>
            <p:ph type="tbl" sz="quarter" idx="109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1676400" y="5257800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1" name="Text Placeholder 90">
            <a:extLst>
              <a:ext uri="{FF2B5EF4-FFF2-40B4-BE49-F238E27FC236}">
                <a16:creationId xmlns:a16="http://schemas.microsoft.com/office/drawing/2014/main" id="{42D941B7-419A-31AC-160F-91C296B97F4C}"/>
              </a:ext>
            </a:extLst>
          </p:cNvPr>
          <p:cNvSpPr>
            <a:spLocks noGrp="1"/>
          </p:cNvSpPr>
          <p:nvPr>
            <p:ph type="body" sz="quarter" idx="232"/>
          </p:nvPr>
        </p:nvSpPr>
        <p:spPr/>
        <p:txBody>
          <a:bodyPr/>
          <a:lstStyle/>
          <a:p>
            <a:r>
              <a:rPr lang="en-US" dirty="0"/>
              <a:t>Table 9 details</a:t>
            </a:r>
          </a:p>
        </p:txBody>
      </p:sp>
      <p:graphicFrame>
        <p:nvGraphicFramePr>
          <p:cNvPr id="288" name="Table Placeholder 96">
            <a:extLst>
              <a:ext uri="{FF2B5EF4-FFF2-40B4-BE49-F238E27FC236}">
                <a16:creationId xmlns:a16="http://schemas.microsoft.com/office/drawing/2014/main" id="{988FFA57-E4B8-F23B-6140-005AC48387A4}"/>
              </a:ext>
            </a:extLst>
          </p:cNvPr>
          <p:cNvGraphicFramePr>
            <a:graphicFrameLocks noGrp="1"/>
          </p:cNvGraphicFramePr>
          <p:nvPr>
            <p:ph type="tbl" sz="quarter" idx="111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2917825" y="409733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3" name="Text Placeholder 92">
            <a:extLst>
              <a:ext uri="{FF2B5EF4-FFF2-40B4-BE49-F238E27FC236}">
                <a16:creationId xmlns:a16="http://schemas.microsoft.com/office/drawing/2014/main" id="{7FC777E2-6890-DB3D-E3D4-4B1B15D63285}"/>
              </a:ext>
            </a:extLst>
          </p:cNvPr>
          <p:cNvSpPr>
            <a:spLocks noGrp="1"/>
          </p:cNvSpPr>
          <p:nvPr>
            <p:ph type="body" sz="quarter" idx="192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94" name="Text Placeholder 93">
            <a:extLst>
              <a:ext uri="{FF2B5EF4-FFF2-40B4-BE49-F238E27FC236}">
                <a16:creationId xmlns:a16="http://schemas.microsoft.com/office/drawing/2014/main" id="{983F8A88-48D6-92D8-A3CD-52C2788A848E}"/>
              </a:ext>
            </a:extLst>
          </p:cNvPr>
          <p:cNvSpPr>
            <a:spLocks noGrp="1"/>
          </p:cNvSpPr>
          <p:nvPr>
            <p:ph type="body" sz="quarter" idx="193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95" name="Text Placeholder 94">
            <a:extLst>
              <a:ext uri="{FF2B5EF4-FFF2-40B4-BE49-F238E27FC236}">
                <a16:creationId xmlns:a16="http://schemas.microsoft.com/office/drawing/2014/main" id="{CBED1887-DA22-CBFD-5258-05F33D6B25D7}"/>
              </a:ext>
            </a:extLst>
          </p:cNvPr>
          <p:cNvSpPr>
            <a:spLocks noGrp="1"/>
          </p:cNvSpPr>
          <p:nvPr>
            <p:ph type="body" sz="quarter" idx="194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96" name="Text Placeholder 95">
            <a:extLst>
              <a:ext uri="{FF2B5EF4-FFF2-40B4-BE49-F238E27FC236}">
                <a16:creationId xmlns:a16="http://schemas.microsoft.com/office/drawing/2014/main" id="{E24CA6B4-7A6C-3F43-8EE3-355DEAC59C70}"/>
              </a:ext>
            </a:extLst>
          </p:cNvPr>
          <p:cNvSpPr>
            <a:spLocks noGrp="1"/>
          </p:cNvSpPr>
          <p:nvPr>
            <p:ph type="body" sz="quarter" idx="199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97" name="Text Placeholder 96">
            <a:extLst>
              <a:ext uri="{FF2B5EF4-FFF2-40B4-BE49-F238E27FC236}">
                <a16:creationId xmlns:a16="http://schemas.microsoft.com/office/drawing/2014/main" id="{8ECEE16A-203E-A5B8-1D49-C476ACDE3351}"/>
              </a:ext>
            </a:extLst>
          </p:cNvPr>
          <p:cNvSpPr>
            <a:spLocks noGrp="1"/>
          </p:cNvSpPr>
          <p:nvPr>
            <p:ph type="body" sz="quarter" idx="216"/>
          </p:nvPr>
        </p:nvSpPr>
        <p:spPr/>
        <p:txBody>
          <a:bodyPr/>
          <a:lstStyle/>
          <a:p>
            <a:r>
              <a:rPr lang="en-US" dirty="0"/>
              <a:t>Table 9</a:t>
            </a:r>
          </a:p>
        </p:txBody>
      </p:sp>
      <p:sp>
        <p:nvSpPr>
          <p:cNvPr id="98" name="Text Placeholder 97">
            <a:extLst>
              <a:ext uri="{FF2B5EF4-FFF2-40B4-BE49-F238E27FC236}">
                <a16:creationId xmlns:a16="http://schemas.microsoft.com/office/drawing/2014/main" id="{FE81C4A9-C74D-588E-7766-F77BEF3C00FC}"/>
              </a:ext>
            </a:extLst>
          </p:cNvPr>
          <p:cNvSpPr>
            <a:spLocks noGrp="1"/>
          </p:cNvSpPr>
          <p:nvPr>
            <p:ph type="body" sz="quarter" idx="195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99" name="Text Placeholder 98">
            <a:extLst>
              <a:ext uri="{FF2B5EF4-FFF2-40B4-BE49-F238E27FC236}">
                <a16:creationId xmlns:a16="http://schemas.microsoft.com/office/drawing/2014/main" id="{654B1FB3-43A6-B88F-235A-687A053783EC}"/>
              </a:ext>
            </a:extLst>
          </p:cNvPr>
          <p:cNvSpPr>
            <a:spLocks noGrp="1"/>
          </p:cNvSpPr>
          <p:nvPr>
            <p:ph type="body" sz="quarter" idx="198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00" name="Text Placeholder 99">
            <a:extLst>
              <a:ext uri="{FF2B5EF4-FFF2-40B4-BE49-F238E27FC236}">
                <a16:creationId xmlns:a16="http://schemas.microsoft.com/office/drawing/2014/main" id="{8476FA8C-3F22-2610-4726-A314B767043E}"/>
              </a:ext>
            </a:extLst>
          </p:cNvPr>
          <p:cNvSpPr>
            <a:spLocks noGrp="1"/>
          </p:cNvSpPr>
          <p:nvPr>
            <p:ph type="body" sz="quarter" idx="196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01" name="Text Placeholder 100">
            <a:extLst>
              <a:ext uri="{FF2B5EF4-FFF2-40B4-BE49-F238E27FC236}">
                <a16:creationId xmlns:a16="http://schemas.microsoft.com/office/drawing/2014/main" id="{678EC7B0-76E7-3E42-E572-349765BE7A87}"/>
              </a:ext>
            </a:extLst>
          </p:cNvPr>
          <p:cNvSpPr>
            <a:spLocks noGrp="1"/>
          </p:cNvSpPr>
          <p:nvPr>
            <p:ph type="body" sz="quarter" idx="197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6C58F1D8-642A-5DF6-170E-FC459946BF76}"/>
              </a:ext>
            </a:extLst>
          </p:cNvPr>
          <p:cNvSpPr>
            <a:spLocks noGrp="1"/>
          </p:cNvSpPr>
          <p:nvPr>
            <p:ph type="body" sz="quarter" idx="168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03" name="Text Placeholder 102">
            <a:extLst>
              <a:ext uri="{FF2B5EF4-FFF2-40B4-BE49-F238E27FC236}">
                <a16:creationId xmlns:a16="http://schemas.microsoft.com/office/drawing/2014/main" id="{50839C98-B527-3E70-79CA-A0DEB18B9E90}"/>
              </a:ext>
            </a:extLst>
          </p:cNvPr>
          <p:cNvSpPr>
            <a:spLocks noGrp="1"/>
          </p:cNvSpPr>
          <p:nvPr>
            <p:ph type="body" sz="quarter" idx="169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04" name="Text Placeholder 103">
            <a:extLst>
              <a:ext uri="{FF2B5EF4-FFF2-40B4-BE49-F238E27FC236}">
                <a16:creationId xmlns:a16="http://schemas.microsoft.com/office/drawing/2014/main" id="{9830FDF7-5A01-11AF-40DD-DB3C633562B9}"/>
              </a:ext>
            </a:extLst>
          </p:cNvPr>
          <p:cNvSpPr>
            <a:spLocks noGrp="1"/>
          </p:cNvSpPr>
          <p:nvPr>
            <p:ph type="body" sz="quarter" idx="17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05" name="Text Placeholder 104">
            <a:extLst>
              <a:ext uri="{FF2B5EF4-FFF2-40B4-BE49-F238E27FC236}">
                <a16:creationId xmlns:a16="http://schemas.microsoft.com/office/drawing/2014/main" id="{99605294-B226-C7FA-AFCA-C85F0FA3E6F0}"/>
              </a:ext>
            </a:extLst>
          </p:cNvPr>
          <p:cNvSpPr>
            <a:spLocks noGrp="1"/>
          </p:cNvSpPr>
          <p:nvPr>
            <p:ph type="body" sz="quarter" idx="175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06" name="Text Placeholder 105">
            <a:extLst>
              <a:ext uri="{FF2B5EF4-FFF2-40B4-BE49-F238E27FC236}">
                <a16:creationId xmlns:a16="http://schemas.microsoft.com/office/drawing/2014/main" id="{528DA2DF-DBFB-0F15-3797-B0E3718E1CB7}"/>
              </a:ext>
            </a:extLst>
          </p:cNvPr>
          <p:cNvSpPr>
            <a:spLocks noGrp="1"/>
          </p:cNvSpPr>
          <p:nvPr>
            <p:ph type="body" sz="quarter" idx="213"/>
          </p:nvPr>
        </p:nvSpPr>
        <p:spPr/>
        <p:txBody>
          <a:bodyPr/>
          <a:lstStyle/>
          <a:p>
            <a:r>
              <a:rPr lang="en-US" dirty="0"/>
              <a:t>Table 10</a:t>
            </a:r>
          </a:p>
        </p:txBody>
      </p:sp>
      <p:sp>
        <p:nvSpPr>
          <p:cNvPr id="107" name="Text Placeholder 106">
            <a:extLst>
              <a:ext uri="{FF2B5EF4-FFF2-40B4-BE49-F238E27FC236}">
                <a16:creationId xmlns:a16="http://schemas.microsoft.com/office/drawing/2014/main" id="{6D78C918-8629-8C9C-3340-F771C084833A}"/>
              </a:ext>
            </a:extLst>
          </p:cNvPr>
          <p:cNvSpPr>
            <a:spLocks noGrp="1"/>
          </p:cNvSpPr>
          <p:nvPr>
            <p:ph type="body" sz="quarter" idx="171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08" name="Text Placeholder 107">
            <a:extLst>
              <a:ext uri="{FF2B5EF4-FFF2-40B4-BE49-F238E27FC236}">
                <a16:creationId xmlns:a16="http://schemas.microsoft.com/office/drawing/2014/main" id="{91B27675-97FC-792D-5D80-7929DD2A9BE2}"/>
              </a:ext>
            </a:extLst>
          </p:cNvPr>
          <p:cNvSpPr>
            <a:spLocks noGrp="1"/>
          </p:cNvSpPr>
          <p:nvPr>
            <p:ph type="body" sz="quarter" idx="174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09" name="Text Placeholder 108">
            <a:extLst>
              <a:ext uri="{FF2B5EF4-FFF2-40B4-BE49-F238E27FC236}">
                <a16:creationId xmlns:a16="http://schemas.microsoft.com/office/drawing/2014/main" id="{F808B09F-2C47-16BB-87C7-34EEE1B90DDA}"/>
              </a:ext>
            </a:extLst>
          </p:cNvPr>
          <p:cNvSpPr>
            <a:spLocks noGrp="1"/>
          </p:cNvSpPr>
          <p:nvPr>
            <p:ph type="body" sz="quarter" idx="172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10" name="Text Placeholder 109">
            <a:extLst>
              <a:ext uri="{FF2B5EF4-FFF2-40B4-BE49-F238E27FC236}">
                <a16:creationId xmlns:a16="http://schemas.microsoft.com/office/drawing/2014/main" id="{B8253541-2320-27EE-8EE2-14A9D487FDE7}"/>
              </a:ext>
            </a:extLst>
          </p:cNvPr>
          <p:cNvSpPr>
            <a:spLocks noGrp="1"/>
          </p:cNvSpPr>
          <p:nvPr>
            <p:ph type="body" sz="quarter" idx="173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11" name="Text Placeholder 110">
            <a:extLst>
              <a:ext uri="{FF2B5EF4-FFF2-40B4-BE49-F238E27FC236}">
                <a16:creationId xmlns:a16="http://schemas.microsoft.com/office/drawing/2014/main" id="{23256F37-375E-9F9D-BC29-D1E6E1CCBED0}"/>
              </a:ext>
            </a:extLst>
          </p:cNvPr>
          <p:cNvSpPr>
            <a:spLocks noGrp="1"/>
          </p:cNvSpPr>
          <p:nvPr>
            <p:ph type="body" sz="quarter" idx="233"/>
          </p:nvPr>
        </p:nvSpPr>
        <p:spPr/>
        <p:txBody>
          <a:bodyPr/>
          <a:lstStyle/>
          <a:p>
            <a:r>
              <a:rPr lang="en-US" dirty="0"/>
              <a:t>Table 10 details</a:t>
            </a:r>
          </a:p>
        </p:txBody>
      </p:sp>
      <p:graphicFrame>
        <p:nvGraphicFramePr>
          <p:cNvPr id="289" name="Table Placeholder 96">
            <a:extLst>
              <a:ext uri="{FF2B5EF4-FFF2-40B4-BE49-F238E27FC236}">
                <a16:creationId xmlns:a16="http://schemas.microsoft.com/office/drawing/2014/main" id="{180A5E92-C3B5-70C8-0423-31A8E7832F25}"/>
              </a:ext>
            </a:extLst>
          </p:cNvPr>
          <p:cNvGraphicFramePr>
            <a:graphicFrameLocks noGrp="1"/>
          </p:cNvGraphicFramePr>
          <p:nvPr>
            <p:ph type="tbl" sz="quarter" idx="110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4159250" y="5259388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13" name="Text Placeholder 112">
            <a:extLst>
              <a:ext uri="{FF2B5EF4-FFF2-40B4-BE49-F238E27FC236}">
                <a16:creationId xmlns:a16="http://schemas.microsoft.com/office/drawing/2014/main" id="{E06C3C15-44F7-D9BA-DF13-100A15925A08}"/>
              </a:ext>
            </a:extLst>
          </p:cNvPr>
          <p:cNvSpPr>
            <a:spLocks noGrp="1"/>
          </p:cNvSpPr>
          <p:nvPr>
            <p:ph type="body" sz="quarter" idx="234"/>
          </p:nvPr>
        </p:nvSpPr>
        <p:spPr/>
        <p:txBody>
          <a:bodyPr/>
          <a:lstStyle/>
          <a:p>
            <a:r>
              <a:rPr lang="en-US" dirty="0"/>
              <a:t>Table 11 details</a:t>
            </a:r>
          </a:p>
        </p:txBody>
      </p:sp>
      <p:graphicFrame>
        <p:nvGraphicFramePr>
          <p:cNvPr id="290" name="Table Placeholder 96">
            <a:extLst>
              <a:ext uri="{FF2B5EF4-FFF2-40B4-BE49-F238E27FC236}">
                <a16:creationId xmlns:a16="http://schemas.microsoft.com/office/drawing/2014/main" id="{CCC5CDC6-519D-7BDE-D3F0-7F51CE1651B8}"/>
              </a:ext>
            </a:extLst>
          </p:cNvPr>
          <p:cNvGraphicFramePr>
            <a:graphicFrameLocks noGrp="1"/>
          </p:cNvGraphicFramePr>
          <p:nvPr>
            <p:ph type="tbl" sz="quarter" idx="112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5387975" y="4081463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15" name="Text Placeholder 114">
            <a:extLst>
              <a:ext uri="{FF2B5EF4-FFF2-40B4-BE49-F238E27FC236}">
                <a16:creationId xmlns:a16="http://schemas.microsoft.com/office/drawing/2014/main" id="{2990DA6E-E75A-DAA3-C108-980F40F6C871}"/>
              </a:ext>
            </a:extLst>
          </p:cNvPr>
          <p:cNvSpPr>
            <a:spLocks noGrp="1"/>
          </p:cNvSpPr>
          <p:nvPr>
            <p:ph type="body" sz="quarter" idx="184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16" name="Text Placeholder 115">
            <a:extLst>
              <a:ext uri="{FF2B5EF4-FFF2-40B4-BE49-F238E27FC236}">
                <a16:creationId xmlns:a16="http://schemas.microsoft.com/office/drawing/2014/main" id="{D82789E3-C430-A2F6-E7FB-314DC1290E73}"/>
              </a:ext>
            </a:extLst>
          </p:cNvPr>
          <p:cNvSpPr>
            <a:spLocks noGrp="1"/>
          </p:cNvSpPr>
          <p:nvPr>
            <p:ph type="body" sz="quarter" idx="185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17" name="Text Placeholder 116">
            <a:extLst>
              <a:ext uri="{FF2B5EF4-FFF2-40B4-BE49-F238E27FC236}">
                <a16:creationId xmlns:a16="http://schemas.microsoft.com/office/drawing/2014/main" id="{5819EC81-B8FD-459B-B4FD-BFB34CEF7491}"/>
              </a:ext>
            </a:extLst>
          </p:cNvPr>
          <p:cNvSpPr>
            <a:spLocks noGrp="1"/>
          </p:cNvSpPr>
          <p:nvPr>
            <p:ph type="body" sz="quarter" idx="186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18" name="Text Placeholder 117">
            <a:extLst>
              <a:ext uri="{FF2B5EF4-FFF2-40B4-BE49-F238E27FC236}">
                <a16:creationId xmlns:a16="http://schemas.microsoft.com/office/drawing/2014/main" id="{54549ABC-2801-441E-0500-53DF4B79F147}"/>
              </a:ext>
            </a:extLst>
          </p:cNvPr>
          <p:cNvSpPr>
            <a:spLocks noGrp="1"/>
          </p:cNvSpPr>
          <p:nvPr>
            <p:ph type="body" sz="quarter" idx="191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19" name="Text Placeholder 118">
            <a:extLst>
              <a:ext uri="{FF2B5EF4-FFF2-40B4-BE49-F238E27FC236}">
                <a16:creationId xmlns:a16="http://schemas.microsoft.com/office/drawing/2014/main" id="{0BA59BB4-14D8-7B93-5951-869DD14F1577}"/>
              </a:ext>
            </a:extLst>
          </p:cNvPr>
          <p:cNvSpPr>
            <a:spLocks noGrp="1"/>
          </p:cNvSpPr>
          <p:nvPr>
            <p:ph type="body" sz="quarter" idx="217"/>
          </p:nvPr>
        </p:nvSpPr>
        <p:spPr/>
        <p:txBody>
          <a:bodyPr/>
          <a:lstStyle/>
          <a:p>
            <a:r>
              <a:rPr lang="en-US" dirty="0"/>
              <a:t>Table 11</a:t>
            </a:r>
          </a:p>
        </p:txBody>
      </p:sp>
      <p:sp>
        <p:nvSpPr>
          <p:cNvPr id="120" name="Text Placeholder 119">
            <a:extLst>
              <a:ext uri="{FF2B5EF4-FFF2-40B4-BE49-F238E27FC236}">
                <a16:creationId xmlns:a16="http://schemas.microsoft.com/office/drawing/2014/main" id="{CE9D7BF1-B886-7327-C91F-F54AF089EFB7}"/>
              </a:ext>
            </a:extLst>
          </p:cNvPr>
          <p:cNvSpPr>
            <a:spLocks noGrp="1"/>
          </p:cNvSpPr>
          <p:nvPr>
            <p:ph type="body" sz="quarter" idx="187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21" name="Text Placeholder 120">
            <a:extLst>
              <a:ext uri="{FF2B5EF4-FFF2-40B4-BE49-F238E27FC236}">
                <a16:creationId xmlns:a16="http://schemas.microsoft.com/office/drawing/2014/main" id="{79235233-6FA0-5E30-72B4-69C7E63AAE54}"/>
              </a:ext>
            </a:extLst>
          </p:cNvPr>
          <p:cNvSpPr>
            <a:spLocks noGrp="1"/>
          </p:cNvSpPr>
          <p:nvPr>
            <p:ph type="body" sz="quarter" idx="190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22" name="Text Placeholder 121">
            <a:extLst>
              <a:ext uri="{FF2B5EF4-FFF2-40B4-BE49-F238E27FC236}">
                <a16:creationId xmlns:a16="http://schemas.microsoft.com/office/drawing/2014/main" id="{EE28F8B6-AD6A-DB32-68E4-6AEC5EBD851A}"/>
              </a:ext>
            </a:extLst>
          </p:cNvPr>
          <p:cNvSpPr>
            <a:spLocks noGrp="1"/>
          </p:cNvSpPr>
          <p:nvPr>
            <p:ph type="body" sz="quarter" idx="188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23" name="Text Placeholder 122">
            <a:extLst>
              <a:ext uri="{FF2B5EF4-FFF2-40B4-BE49-F238E27FC236}">
                <a16:creationId xmlns:a16="http://schemas.microsoft.com/office/drawing/2014/main" id="{B2D878E0-50C9-AFA5-196F-435329362FBB}"/>
              </a:ext>
            </a:extLst>
          </p:cNvPr>
          <p:cNvSpPr>
            <a:spLocks noGrp="1"/>
          </p:cNvSpPr>
          <p:nvPr>
            <p:ph type="body" sz="quarter" idx="189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24" name="Text Placeholder 123">
            <a:extLst>
              <a:ext uri="{FF2B5EF4-FFF2-40B4-BE49-F238E27FC236}">
                <a16:creationId xmlns:a16="http://schemas.microsoft.com/office/drawing/2014/main" id="{5FA0DF13-DB9A-2B5F-F0C2-F57A5546070C}"/>
              </a:ext>
            </a:extLst>
          </p:cNvPr>
          <p:cNvSpPr>
            <a:spLocks noGrp="1"/>
          </p:cNvSpPr>
          <p:nvPr>
            <p:ph type="body" sz="quarter" idx="176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25" name="Text Placeholder 124">
            <a:extLst>
              <a:ext uri="{FF2B5EF4-FFF2-40B4-BE49-F238E27FC236}">
                <a16:creationId xmlns:a16="http://schemas.microsoft.com/office/drawing/2014/main" id="{D75FAA82-67B5-E0B0-3ACE-0D34566481D8}"/>
              </a:ext>
            </a:extLst>
          </p:cNvPr>
          <p:cNvSpPr>
            <a:spLocks noGrp="1"/>
          </p:cNvSpPr>
          <p:nvPr>
            <p:ph type="body" sz="quarter" idx="177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26" name="Text Placeholder 125">
            <a:extLst>
              <a:ext uri="{FF2B5EF4-FFF2-40B4-BE49-F238E27FC236}">
                <a16:creationId xmlns:a16="http://schemas.microsoft.com/office/drawing/2014/main" id="{8AA462BB-1D98-544C-AFA1-074DAA4E307C}"/>
              </a:ext>
            </a:extLst>
          </p:cNvPr>
          <p:cNvSpPr>
            <a:spLocks noGrp="1"/>
          </p:cNvSpPr>
          <p:nvPr>
            <p:ph type="body" sz="quarter" idx="178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27" name="Text Placeholder 126">
            <a:extLst>
              <a:ext uri="{FF2B5EF4-FFF2-40B4-BE49-F238E27FC236}">
                <a16:creationId xmlns:a16="http://schemas.microsoft.com/office/drawing/2014/main" id="{723962AB-9B05-7A6C-C420-64472C0BD5AB}"/>
              </a:ext>
            </a:extLst>
          </p:cNvPr>
          <p:cNvSpPr>
            <a:spLocks noGrp="1"/>
          </p:cNvSpPr>
          <p:nvPr>
            <p:ph type="body" sz="quarter" idx="183"/>
          </p:nvPr>
        </p:nvSpPr>
        <p:spPr/>
        <p:txBody>
          <a:bodyPr/>
          <a:lstStyle/>
          <a:p>
            <a:r>
              <a:rPr lang="en-US" dirty="0"/>
              <a:t>8</a:t>
            </a:r>
          </a:p>
        </p:txBody>
      </p:sp>
      <p:sp>
        <p:nvSpPr>
          <p:cNvPr id="128" name="Text Placeholder 127">
            <a:extLst>
              <a:ext uri="{FF2B5EF4-FFF2-40B4-BE49-F238E27FC236}">
                <a16:creationId xmlns:a16="http://schemas.microsoft.com/office/drawing/2014/main" id="{60B356C0-DEFC-BC87-C8ED-2E78411B1483}"/>
              </a:ext>
            </a:extLst>
          </p:cNvPr>
          <p:cNvSpPr>
            <a:spLocks noGrp="1"/>
          </p:cNvSpPr>
          <p:nvPr>
            <p:ph type="body" sz="quarter" idx="214"/>
          </p:nvPr>
        </p:nvSpPr>
        <p:spPr/>
        <p:txBody>
          <a:bodyPr/>
          <a:lstStyle/>
          <a:p>
            <a:r>
              <a:rPr lang="en-US" dirty="0"/>
              <a:t>Table 12</a:t>
            </a:r>
          </a:p>
        </p:txBody>
      </p:sp>
      <p:sp>
        <p:nvSpPr>
          <p:cNvPr id="129" name="Text Placeholder 128">
            <a:extLst>
              <a:ext uri="{FF2B5EF4-FFF2-40B4-BE49-F238E27FC236}">
                <a16:creationId xmlns:a16="http://schemas.microsoft.com/office/drawing/2014/main" id="{21A52E3D-954A-B31C-E586-FF1AC0C96EEE}"/>
              </a:ext>
            </a:extLst>
          </p:cNvPr>
          <p:cNvSpPr>
            <a:spLocks noGrp="1"/>
          </p:cNvSpPr>
          <p:nvPr>
            <p:ph type="body" sz="quarter" idx="179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30" name="Text Placeholder 129">
            <a:extLst>
              <a:ext uri="{FF2B5EF4-FFF2-40B4-BE49-F238E27FC236}">
                <a16:creationId xmlns:a16="http://schemas.microsoft.com/office/drawing/2014/main" id="{EBA3F8EE-BFB6-C41C-AA65-3B74594DAA4C}"/>
              </a:ext>
            </a:extLst>
          </p:cNvPr>
          <p:cNvSpPr>
            <a:spLocks noGrp="1"/>
          </p:cNvSpPr>
          <p:nvPr>
            <p:ph type="body" sz="quarter" idx="182"/>
          </p:nvPr>
        </p:nvSpPr>
        <p:spPr/>
        <p:txBody>
          <a:bodyPr/>
          <a:lstStyle/>
          <a:p>
            <a:r>
              <a:rPr lang="en-US" dirty="0"/>
              <a:t>7</a:t>
            </a:r>
          </a:p>
        </p:txBody>
      </p:sp>
      <p:sp>
        <p:nvSpPr>
          <p:cNvPr id="131" name="Text Placeholder 130">
            <a:extLst>
              <a:ext uri="{FF2B5EF4-FFF2-40B4-BE49-F238E27FC236}">
                <a16:creationId xmlns:a16="http://schemas.microsoft.com/office/drawing/2014/main" id="{8A651FE3-601A-B9E2-A795-3D5D96A92E0D}"/>
              </a:ext>
            </a:extLst>
          </p:cNvPr>
          <p:cNvSpPr>
            <a:spLocks noGrp="1"/>
          </p:cNvSpPr>
          <p:nvPr>
            <p:ph type="body" sz="quarter" idx="180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32" name="Text Placeholder 131">
            <a:extLst>
              <a:ext uri="{FF2B5EF4-FFF2-40B4-BE49-F238E27FC236}">
                <a16:creationId xmlns:a16="http://schemas.microsoft.com/office/drawing/2014/main" id="{046E0E37-6D66-6861-F1B7-006A13C53ADD}"/>
              </a:ext>
            </a:extLst>
          </p:cNvPr>
          <p:cNvSpPr>
            <a:spLocks noGrp="1"/>
          </p:cNvSpPr>
          <p:nvPr>
            <p:ph type="body" sz="quarter" idx="181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  <p:sp>
        <p:nvSpPr>
          <p:cNvPr id="133" name="Text Placeholder 132">
            <a:extLst>
              <a:ext uri="{FF2B5EF4-FFF2-40B4-BE49-F238E27FC236}">
                <a16:creationId xmlns:a16="http://schemas.microsoft.com/office/drawing/2014/main" id="{9B7ECF74-4932-CD3C-C664-7621037B7B0A}"/>
              </a:ext>
            </a:extLst>
          </p:cNvPr>
          <p:cNvSpPr>
            <a:spLocks noGrp="1"/>
          </p:cNvSpPr>
          <p:nvPr>
            <p:ph type="body" sz="quarter" idx="237"/>
          </p:nvPr>
        </p:nvSpPr>
        <p:spPr/>
        <p:txBody>
          <a:bodyPr/>
          <a:lstStyle/>
          <a:p>
            <a:r>
              <a:rPr lang="en-US" dirty="0"/>
              <a:t>Table 12 details</a:t>
            </a:r>
          </a:p>
        </p:txBody>
      </p:sp>
      <p:graphicFrame>
        <p:nvGraphicFramePr>
          <p:cNvPr id="291" name="Table Placeholder 96">
            <a:extLst>
              <a:ext uri="{FF2B5EF4-FFF2-40B4-BE49-F238E27FC236}">
                <a16:creationId xmlns:a16="http://schemas.microsoft.com/office/drawing/2014/main" id="{DC2963B6-2EDB-0A77-9EEF-CFB27D5CBAC6}"/>
              </a:ext>
            </a:extLst>
          </p:cNvPr>
          <p:cNvGraphicFramePr>
            <a:graphicFrameLocks noGrp="1"/>
          </p:cNvGraphicFramePr>
          <p:nvPr>
            <p:ph type="tbl" sz="quarter" idx="238"/>
            <p:extLst>
              <p:ext uri="{D42A27DB-BD31-4B8C-83A1-F6EECF244321}">
                <p14:modId xmlns:p14="http://schemas.microsoft.com/office/powerpoint/2010/main" val="709587595"/>
              </p:ext>
            </p:extLst>
          </p:nvPr>
        </p:nvGraphicFramePr>
        <p:xfrm>
          <a:off x="6635750" y="5267325"/>
          <a:ext cx="1161288" cy="1200712"/>
        </p:xfrm>
        <a:graphic>
          <a:graphicData uri="http://schemas.openxmlformats.org/drawingml/2006/table">
            <a:tbl>
              <a:tblPr firstRow="1" bandRow="1" bandCol="1">
                <a:tableStyleId>{69012ECD-51FC-41F1-AA8D-1B2483CD663E}</a:tableStyleId>
              </a:tblPr>
              <a:tblGrid>
                <a:gridCol w="3126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86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4320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SEAT 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GUEST NAME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127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1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Edurne Chávez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2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Guy Oz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3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Jordan Mitchell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4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Akihito Sato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5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Joseph Price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6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Conny Hoffmann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7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Ian Hansson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15799">
                <a:tc>
                  <a:txBody>
                    <a:bodyPr/>
                    <a:lstStyle/>
                    <a:p>
                      <a:pPr algn="r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8</a:t>
                      </a:r>
                    </a:p>
                  </a:txBody>
                  <a:tcPr marL="0" marR="4572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600" b="0" dirty="0">
                          <a:solidFill>
                            <a:schemeClr val="bg1"/>
                          </a:solidFill>
                          <a:latin typeface="+mn-lt"/>
                          <a:ea typeface="Baskerville" panose="02020502070401020303" pitchFamily="18" charset="0"/>
                        </a:rPr>
                        <a:t>Nikica Hrvatin</a:t>
                      </a:r>
                    </a:p>
                  </a:txBody>
                  <a:tcPr marL="45720" marR="0" marT="0" marB="0" anchor="ctr">
                    <a:lnL w="9525" cap="flat" cmpd="sng" algn="ctr">
                      <a:noFill/>
                      <a:prstDash val="solid"/>
                    </a:lnL>
                    <a:lnR w="9525" cap="flat" cmpd="sng" algn="ctr">
                      <a:noFill/>
                      <a:prstDash val="solid"/>
                    </a:lnR>
                    <a:lnT w="9525" cap="flat" cmpd="sng" algn="ctr">
                      <a:noFill/>
                      <a:prstDash val="solid"/>
                    </a:lnT>
                    <a:lnB w="9525" cap="flat" cmpd="sng" algn="ctr">
                      <a:noFill/>
                      <a:prstDash val="soli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35" name="Text Placeholder 134">
            <a:extLst>
              <a:ext uri="{FF2B5EF4-FFF2-40B4-BE49-F238E27FC236}">
                <a16:creationId xmlns:a16="http://schemas.microsoft.com/office/drawing/2014/main" id="{C8309328-DCCF-9788-FCEB-A3A5FA8B0466}"/>
              </a:ext>
            </a:extLst>
          </p:cNvPr>
          <p:cNvSpPr>
            <a:spLocks noGrp="1"/>
          </p:cNvSpPr>
          <p:nvPr>
            <p:ph type="body" sz="quarter" idx="100"/>
          </p:nvPr>
        </p:nvSpPr>
        <p:spPr/>
        <p:txBody>
          <a:bodyPr/>
          <a:lstStyle/>
          <a:p>
            <a:r>
              <a:rPr lang="en-US" dirty="0"/>
              <a:t>Head table</a:t>
            </a:r>
          </a:p>
        </p:txBody>
      </p:sp>
      <p:sp>
        <p:nvSpPr>
          <p:cNvPr id="136" name="Text Placeholder 135">
            <a:extLst>
              <a:ext uri="{FF2B5EF4-FFF2-40B4-BE49-F238E27FC236}">
                <a16:creationId xmlns:a16="http://schemas.microsoft.com/office/drawing/2014/main" id="{9D46721F-7FD1-17CD-A4AB-4D9BD3E967A5}"/>
              </a:ext>
            </a:extLst>
          </p:cNvPr>
          <p:cNvSpPr>
            <a:spLocks noGrp="1"/>
          </p:cNvSpPr>
          <p:nvPr>
            <p:ph type="body" sz="quarter" idx="239"/>
          </p:nvPr>
        </p:nvSpPr>
        <p:spPr/>
        <p:txBody>
          <a:bodyPr/>
          <a:lstStyle/>
          <a:p>
            <a:r>
              <a:rPr lang="en-US" dirty="0"/>
              <a:t>5</a:t>
            </a:r>
          </a:p>
        </p:txBody>
      </p:sp>
      <p:sp>
        <p:nvSpPr>
          <p:cNvPr id="137" name="Text Placeholder 136">
            <a:extLst>
              <a:ext uri="{FF2B5EF4-FFF2-40B4-BE49-F238E27FC236}">
                <a16:creationId xmlns:a16="http://schemas.microsoft.com/office/drawing/2014/main" id="{B8C8326C-A97B-41B0-66A9-D189347460F1}"/>
              </a:ext>
            </a:extLst>
          </p:cNvPr>
          <p:cNvSpPr>
            <a:spLocks noGrp="1"/>
          </p:cNvSpPr>
          <p:nvPr>
            <p:ph type="body" sz="quarter" idx="240"/>
          </p:nvPr>
        </p:nvSpPr>
        <p:spPr/>
        <p:txBody>
          <a:bodyPr/>
          <a:lstStyle/>
          <a:p>
            <a:r>
              <a:rPr lang="en-US" dirty="0"/>
              <a:t>3</a:t>
            </a:r>
          </a:p>
        </p:txBody>
      </p:sp>
      <p:sp>
        <p:nvSpPr>
          <p:cNvPr id="138" name="Text Placeholder 137">
            <a:extLst>
              <a:ext uri="{FF2B5EF4-FFF2-40B4-BE49-F238E27FC236}">
                <a16:creationId xmlns:a16="http://schemas.microsoft.com/office/drawing/2014/main" id="{42E6F9A6-7CFD-626F-6AAB-D4B66887E9F2}"/>
              </a:ext>
            </a:extLst>
          </p:cNvPr>
          <p:cNvSpPr>
            <a:spLocks noGrp="1"/>
          </p:cNvSpPr>
          <p:nvPr>
            <p:ph type="body" sz="quarter" idx="241"/>
          </p:nvPr>
        </p:nvSpPr>
        <p:spPr/>
        <p:txBody>
          <a:bodyPr/>
          <a:lstStyle/>
          <a:p>
            <a:r>
              <a:rPr lang="en-US" dirty="0"/>
              <a:t>1</a:t>
            </a:r>
          </a:p>
        </p:txBody>
      </p:sp>
      <p:sp>
        <p:nvSpPr>
          <p:cNvPr id="139" name="Text Placeholder 138">
            <a:extLst>
              <a:ext uri="{FF2B5EF4-FFF2-40B4-BE49-F238E27FC236}">
                <a16:creationId xmlns:a16="http://schemas.microsoft.com/office/drawing/2014/main" id="{A87E5384-8414-305D-01E0-F16B80CA8814}"/>
              </a:ext>
            </a:extLst>
          </p:cNvPr>
          <p:cNvSpPr>
            <a:spLocks noGrp="1"/>
          </p:cNvSpPr>
          <p:nvPr>
            <p:ph type="body" sz="quarter" idx="101"/>
          </p:nvPr>
        </p:nvSpPr>
        <p:spPr/>
        <p:txBody>
          <a:bodyPr/>
          <a:lstStyle/>
          <a:p>
            <a:r>
              <a:rPr lang="en-US" dirty="0"/>
              <a:t>Groom</a:t>
            </a:r>
          </a:p>
        </p:txBody>
      </p:sp>
      <p:sp>
        <p:nvSpPr>
          <p:cNvPr id="140" name="Text Placeholder 139">
            <a:extLst>
              <a:ext uri="{FF2B5EF4-FFF2-40B4-BE49-F238E27FC236}">
                <a16:creationId xmlns:a16="http://schemas.microsoft.com/office/drawing/2014/main" id="{89FA1CC2-E47E-F741-70AE-F9BF13543C6B}"/>
              </a:ext>
            </a:extLst>
          </p:cNvPr>
          <p:cNvSpPr>
            <a:spLocks noGrp="1"/>
          </p:cNvSpPr>
          <p:nvPr>
            <p:ph type="body" sz="quarter" idx="102"/>
          </p:nvPr>
        </p:nvSpPr>
        <p:spPr/>
        <p:txBody>
          <a:bodyPr/>
          <a:lstStyle/>
          <a:p>
            <a:r>
              <a:rPr lang="en-US" dirty="0"/>
              <a:t>Bride</a:t>
            </a:r>
          </a:p>
        </p:txBody>
      </p:sp>
      <p:sp>
        <p:nvSpPr>
          <p:cNvPr id="141" name="Text Placeholder 140">
            <a:extLst>
              <a:ext uri="{FF2B5EF4-FFF2-40B4-BE49-F238E27FC236}">
                <a16:creationId xmlns:a16="http://schemas.microsoft.com/office/drawing/2014/main" id="{E9E7A055-1F18-9564-5163-51A4CD7DEFCD}"/>
              </a:ext>
            </a:extLst>
          </p:cNvPr>
          <p:cNvSpPr>
            <a:spLocks noGrp="1"/>
          </p:cNvSpPr>
          <p:nvPr>
            <p:ph type="body" sz="quarter" idx="242"/>
          </p:nvPr>
        </p:nvSpPr>
        <p:spPr/>
        <p:txBody>
          <a:bodyPr/>
          <a:lstStyle/>
          <a:p>
            <a:r>
              <a:rPr lang="en-US" dirty="0"/>
              <a:t>2</a:t>
            </a:r>
          </a:p>
        </p:txBody>
      </p:sp>
      <p:sp>
        <p:nvSpPr>
          <p:cNvPr id="142" name="Text Placeholder 141">
            <a:extLst>
              <a:ext uri="{FF2B5EF4-FFF2-40B4-BE49-F238E27FC236}">
                <a16:creationId xmlns:a16="http://schemas.microsoft.com/office/drawing/2014/main" id="{463FFBAC-4689-2816-3B7C-21C398091037}"/>
              </a:ext>
            </a:extLst>
          </p:cNvPr>
          <p:cNvSpPr>
            <a:spLocks noGrp="1"/>
          </p:cNvSpPr>
          <p:nvPr>
            <p:ph type="body" sz="quarter" idx="243"/>
          </p:nvPr>
        </p:nvSpPr>
        <p:spPr/>
        <p:txBody>
          <a:bodyPr/>
          <a:lstStyle/>
          <a:p>
            <a:r>
              <a:rPr lang="en-US" dirty="0"/>
              <a:t>4</a:t>
            </a:r>
          </a:p>
        </p:txBody>
      </p:sp>
      <p:sp>
        <p:nvSpPr>
          <p:cNvPr id="143" name="Text Placeholder 142">
            <a:extLst>
              <a:ext uri="{FF2B5EF4-FFF2-40B4-BE49-F238E27FC236}">
                <a16:creationId xmlns:a16="http://schemas.microsoft.com/office/drawing/2014/main" id="{6E867605-FD0E-B89A-1D4F-4C0AAFF3BA1C}"/>
              </a:ext>
            </a:extLst>
          </p:cNvPr>
          <p:cNvSpPr>
            <a:spLocks noGrp="1"/>
          </p:cNvSpPr>
          <p:nvPr>
            <p:ph type="body" sz="quarter" idx="244"/>
          </p:nvPr>
        </p:nvSpPr>
        <p:spPr/>
        <p:txBody>
          <a:bodyPr/>
          <a:lstStyle/>
          <a:p>
            <a:r>
              <a:rPr lang="en-US" dirty="0"/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281890248"/>
      </p:ext>
    </p:extLst>
  </p:cSld>
  <p:clrMapOvr>
    <a:masterClrMapping/>
  </p:clrMapOvr>
</p:sld>
</file>

<file path=ppt/theme/theme12.xml><?xml version="1.0" encoding="utf-8"?>
<a:theme xmlns:a="http://schemas.openxmlformats.org/drawingml/2006/main" name="Office Theme">
  <a:themeElements>
    <a:clrScheme name="TM16411069">
      <a:dk1>
        <a:srgbClr val="000000"/>
      </a:dk1>
      <a:lt1>
        <a:srgbClr val="FFFFFF"/>
      </a:lt1>
      <a:dk2>
        <a:srgbClr val="373545"/>
      </a:dk2>
      <a:lt2>
        <a:srgbClr val="CEDBE6"/>
      </a:lt2>
      <a:accent1>
        <a:srgbClr val="A0D9D3"/>
      </a:accent1>
      <a:accent2>
        <a:srgbClr val="EDB2BE"/>
      </a:accent2>
      <a:accent3>
        <a:srgbClr val="0ABFAD"/>
      </a:accent3>
      <a:accent4>
        <a:srgbClr val="AC8ABF"/>
      </a:accent4>
      <a:accent5>
        <a:srgbClr val="F24471"/>
      </a:accent5>
      <a:accent6>
        <a:srgbClr val="F25D07"/>
      </a:accent6>
      <a:hlink>
        <a:srgbClr val="324001"/>
      </a:hlink>
      <a:folHlink>
        <a:srgbClr val="F28907"/>
      </a:folHlink>
    </a:clrScheme>
    <a:fontScheme name="Custom 56">
      <a:majorFont>
        <a:latin typeface="Baskerville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M16411069_Win32_SL_v4" id="{F333FC57-9B08-412D-9820-1B7122EFB594}" vid="{AB3162D0-01FA-4040-AFFC-5B58585F15FC}"/>
    </a:ext>
  </a:extLst>
</a:theme>
</file>

<file path=ppt/theme/theme2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3.xml.rels>&#65279;<?xml version="1.0" encoding="utf-8"?><Relationships xmlns="http://schemas.openxmlformats.org/package/2006/relationships"><Relationship Type="http://schemas.openxmlformats.org/officeDocument/2006/relationships/customXmlProps" Target="/customXml/itemProps13.xml" Id="rId1" /></Relationships>
</file>

<file path=customXml/_rels/item22.xml.rels>&#65279;<?xml version="1.0" encoding="utf-8"?><Relationships xmlns="http://schemas.openxmlformats.org/package/2006/relationships"><Relationship Type="http://schemas.openxmlformats.org/officeDocument/2006/relationships/customXmlProps" Target="/customXml/itemProps22.xml" Id="rId1" /></Relationships>
</file>

<file path=customXml/_rels/item3.xml.rels>&#65279;<?xml version="1.0" encoding="utf-8"?><Relationships xmlns="http://schemas.openxmlformats.org/package/2006/relationships"><Relationship Type="http://schemas.openxmlformats.org/officeDocument/2006/relationships/customXmlProps" Target="/customXml/itemProps31.xml" Id="rId1" /></Relationships>
</file>

<file path=customXml/item1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6" ma:contentTypeDescription="Create a new document." ma:contentTypeScope="" ma:versionID="ac37c1753acd5e330d2062ccec26ea66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3b340c7101c92c5120abd06486f94548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  <xsd:element ref="ns2:MediaServiceSearchProperties" minOccurs="0"/>
                <xsd:element ref="ns2:MediaServiceDoc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  <xsd:element name="MediaServiceSearchProperties" ma:index="29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DocTags" ma:index="30" nillable="true" ma:displayName="MediaServiceDocTags" ma:hidden="true" ma:internalName="MediaServiceDocTag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Background xmlns="71af3243-3dd4-4a8d-8c0d-dd76da1f02a5">false</Background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</documentManagement>
</p:properties>
</file>

<file path=customXml/itemProps13.xml><?xml version="1.0" encoding="utf-8"?>
<ds:datastoreItem xmlns:ds="http://schemas.openxmlformats.org/officeDocument/2006/customXml" ds:itemID="{41634D5C-DEB5-42E8-834A-478356891696}"/>
</file>

<file path=customXml/itemProps22.xml><?xml version="1.0" encoding="utf-8"?>
<ds:datastoreItem xmlns:ds="http://schemas.openxmlformats.org/officeDocument/2006/customXml" ds:itemID="{68070847-ED4C-4ADB-B0E9-AFFCCF3D934D}"/>
</file>

<file path=customXml/itemProps31.xml><?xml version="1.0" encoding="utf-8"?>
<ds:datastoreItem xmlns:ds="http://schemas.openxmlformats.org/officeDocument/2006/customXml" ds:itemID="{5B8D6FA0-33F9-4862-AD4F-AA71E98AF860}"/>
</file>

<file path=docMetadata/LabelInfo.xml><?xml version="1.0" encoding="utf-8"?>
<clbl:labelList xmlns:clbl="http://schemas.microsoft.com/office/2020/mipLabelMetadata"/>
</file>

<file path=docProps/app.xml><?xml version="1.0" encoding="utf-8"?>
<ap:Properties xmlns:vt="http://schemas.openxmlformats.org/officeDocument/2006/docPropsVTypes" xmlns:ap="http://schemas.openxmlformats.org/officeDocument/2006/extended-properties">
  <ap:Template/>
  <ap:TotalTime>0</ap:TotalTime>
  <ap:Words>2839</ap:Words>
  <ap:Application>Microsoft Office PowerPoint</ap:Application>
  <ap:PresentationFormat>On-screen Show (4:3)</ap:PresentationFormat>
  <ap:Paragraphs>1939</ap:Paragraphs>
  <ap:Slides>6</ap:Slides>
  <ap:Notes>0</ap:Notes>
  <ap:HiddenSlides>0</ap:HiddenSlides>
  <ap:MMClips>0</ap:MMClips>
  <ap:ScaleCrop>false</ap:ScaleCrop>
  <ap:HeadingPairs>
    <vt:vector baseType="variant" size="6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ap:HeadingPairs>
  <ap:TitlesOfParts>
    <vt:vector baseType="lpstr" size="11">
      <vt:lpstr>Arial</vt:lpstr>
      <vt:lpstr>Baskerville</vt:lpstr>
      <vt:lpstr>Calibri</vt:lpstr>
      <vt:lpstr>Century Gothic</vt:lpstr>
      <vt:lpstr>Office Theme</vt:lpstr>
      <vt:lpstr>8 people per table, 10 tables in room plus head table </vt:lpstr>
      <vt:lpstr>8 people per table, 12 tables in room plus head table (A) </vt:lpstr>
      <vt:lpstr>8 people per table, 12 tables in room plus head table (B) </vt:lpstr>
      <vt:lpstr>8 people per table, 10 tables in room plus head table</vt:lpstr>
      <vt:lpstr>8 people per table, 12 tables in room plus head table (A)  </vt:lpstr>
      <vt:lpstr>8 people per table, 12 tables in room plus head table (B)  </vt:lpstr>
    </vt:vector>
  </ap:TitlesOfParts>
  <ap:Company/>
  <ap:LinksUpToDate>false</ap:LinksUpToDate>
  <ap:SharedDoc>false</ap:SharedDoc>
  <ap:HyperlinksChanged>false</ap:HyperlinksChanged>
  <ap:AppVersion>16.0000</ap:AppVersion>
</ap: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2023-05-15T17:39:23Z</dcterms:created>
  <dcterms:modified xsi:type="dcterms:W3CDTF">2023-05-22T22:51:19Z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